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79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57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3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0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45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13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1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47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57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42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03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3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16" name="Picture 3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2AF8F12B-2058-4CE8-F821-CA6A49DCCA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93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E698B96-C345-4CAB-9657-02BD17A19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C6835B-60D9-F517-56E6-A8189748F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62000"/>
            <a:ext cx="3810000" cy="3048000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Ashesi Muslim Community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9F6D0-1193-4E4C-E09C-AF1AFCDE7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083733"/>
            <a:ext cx="3810000" cy="1524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AMC warmly welcomes its fellow ADU students</a:t>
            </a:r>
          </a:p>
        </p:txBody>
      </p:sp>
    </p:spTree>
    <p:extLst>
      <p:ext uri="{BB962C8B-B14F-4D97-AF65-F5344CB8AC3E}">
        <p14:creationId xmlns:p14="http://schemas.microsoft.com/office/powerpoint/2010/main" val="2634335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FD128-0295-7343-0381-25A45A4D3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Ashesi Muslim Community?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30B0F-3E83-C0CA-26BD-1F28AEE08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Ashesi Muslim Community (AMC) is a faith based community that incubate all Muslim students in Ashesi. It is non-denominational. Hence, all Muslim, with their sects, are welcome and treated equally. </a:t>
            </a:r>
          </a:p>
        </p:txBody>
      </p:sp>
    </p:spTree>
    <p:extLst>
      <p:ext uri="{BB962C8B-B14F-4D97-AF65-F5344CB8AC3E}">
        <p14:creationId xmlns:p14="http://schemas.microsoft.com/office/powerpoint/2010/main" val="1128800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C0DF9-751A-3F05-4E85-CFAB2498F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Ashesi: Muslim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93753-2BA8-86CC-4B84-24B82568C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Ashesi is a diverse and inclusive institution. </a:t>
            </a:r>
          </a:p>
          <a:p>
            <a:r>
              <a:rPr lang="en-US" dirty="0"/>
              <a:t>Ashesi advocates for equality and fairness. </a:t>
            </a:r>
          </a:p>
          <a:p>
            <a:r>
              <a:rPr lang="en-US" dirty="0"/>
              <a:t>How does that relate to Muslims?</a:t>
            </a:r>
          </a:p>
        </p:txBody>
      </p:sp>
    </p:spTree>
    <p:extLst>
      <p:ext uri="{BB962C8B-B14F-4D97-AF65-F5344CB8AC3E}">
        <p14:creationId xmlns:p14="http://schemas.microsoft.com/office/powerpoint/2010/main" val="1894431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D0724-92AA-DB4F-FC21-8ABD920A6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Muslims live in Ashesi?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DA4BE-D887-FE3A-40A5-F6EC9C095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Despite Ashesi, being a secular and liberal institution. </a:t>
            </a:r>
          </a:p>
          <a:p>
            <a:r>
              <a:rPr lang="en-US" dirty="0"/>
              <a:t>Everyone is welcome and allowed to express their religion. </a:t>
            </a:r>
          </a:p>
          <a:p>
            <a:r>
              <a:rPr lang="en-US" dirty="0"/>
              <a:t>Hence, no faith based prosecution or discrimination occurs on campus. </a:t>
            </a:r>
          </a:p>
        </p:txBody>
      </p:sp>
    </p:spTree>
    <p:extLst>
      <p:ext uri="{BB962C8B-B14F-4D97-AF65-F5344CB8AC3E}">
        <p14:creationId xmlns:p14="http://schemas.microsoft.com/office/powerpoint/2010/main" val="2015809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F6E86-5D42-E486-7FF1-91F8F1AAF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E09C-39E0-83F2-A7D7-FC30B69AD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 and oversee the well-being of Muslim Students. </a:t>
            </a:r>
          </a:p>
          <a:p>
            <a:r>
              <a:rPr lang="en-US" dirty="0"/>
              <a:t>Address challenges faced by Muslim Students. </a:t>
            </a:r>
          </a:p>
          <a:p>
            <a:r>
              <a:rPr lang="en-US" dirty="0"/>
              <a:t>Organize activities and events to keep the Muslim community connected.</a:t>
            </a:r>
          </a:p>
        </p:txBody>
      </p:sp>
    </p:spTree>
    <p:extLst>
      <p:ext uri="{BB962C8B-B14F-4D97-AF65-F5344CB8AC3E}">
        <p14:creationId xmlns:p14="http://schemas.microsoft.com/office/powerpoint/2010/main" val="917302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67202-2833-57AB-2DBC-F23F10CA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Activities/Events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CE015-D0B4-6B6D-D821-49FCB9FD7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Meetings (twice in a semester). </a:t>
            </a:r>
          </a:p>
          <a:p>
            <a:r>
              <a:rPr lang="en-US" dirty="0"/>
              <a:t>Arabic Language teaching (Contact me Adim). </a:t>
            </a:r>
          </a:p>
          <a:p>
            <a:r>
              <a:rPr lang="en-US" dirty="0" err="1"/>
              <a:t>Qura’n</a:t>
            </a:r>
            <a:r>
              <a:rPr lang="en-US" dirty="0"/>
              <a:t> Recitation (Contact Imam Mubashir). </a:t>
            </a:r>
          </a:p>
          <a:p>
            <a:r>
              <a:rPr lang="en-US" dirty="0"/>
              <a:t>Seminars/Lectures (Will be coordinated).</a:t>
            </a:r>
          </a:p>
        </p:txBody>
      </p:sp>
    </p:spTree>
    <p:extLst>
      <p:ext uri="{BB962C8B-B14F-4D97-AF65-F5344CB8AC3E}">
        <p14:creationId xmlns:p14="http://schemas.microsoft.com/office/powerpoint/2010/main" val="3705449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D7E47-4178-B593-43FA-8E9788104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Moreover.......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48302-A6F7-FFDB-C56E-896893680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Muslim body, we have to take care of each other.</a:t>
            </a:r>
          </a:p>
          <a:p>
            <a:r>
              <a:rPr lang="en-US" dirty="0"/>
              <a:t>In terms of,</a:t>
            </a:r>
          </a:p>
          <a:p>
            <a:r>
              <a:rPr lang="en-US" dirty="0"/>
              <a:t>Academia,</a:t>
            </a:r>
          </a:p>
          <a:p>
            <a:r>
              <a:rPr lang="en-US" dirty="0"/>
              <a:t>Life and family issues,</a:t>
            </a:r>
          </a:p>
          <a:p>
            <a:r>
              <a:rPr lang="en-US" dirty="0"/>
              <a:t>Career advising.</a:t>
            </a:r>
          </a:p>
        </p:txBody>
      </p:sp>
    </p:spTree>
    <p:extLst>
      <p:ext uri="{BB962C8B-B14F-4D97-AF65-F5344CB8AC3E}">
        <p14:creationId xmlns:p14="http://schemas.microsoft.com/office/powerpoint/2010/main" val="2123264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AB879-67F6-A267-B33B-8942275B0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E35D5-3F78-AA9A-988E-2CD97A783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are here to help each other. Therefore , REACH OUT!</a:t>
            </a:r>
          </a:p>
        </p:txBody>
      </p:sp>
    </p:spTree>
    <p:extLst>
      <p:ext uri="{BB962C8B-B14F-4D97-AF65-F5344CB8AC3E}">
        <p14:creationId xmlns:p14="http://schemas.microsoft.com/office/powerpoint/2010/main" val="4172742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2E3AD-5579-82A8-9B2E-CC423C264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317DE-74EC-43C2-B3C8-2609B2FC9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Thank you/ Merci Beaucoup!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709816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236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Avenir Next LT Pro Light</vt:lpstr>
      <vt:lpstr>Sitka Subheading</vt:lpstr>
      <vt:lpstr>PebbleVTI</vt:lpstr>
      <vt:lpstr>Ashesi Muslim Community</vt:lpstr>
      <vt:lpstr>What is Ashesi Muslim Community?</vt:lpstr>
      <vt:lpstr>Ashesi: Muslim Perspective</vt:lpstr>
      <vt:lpstr>How do Muslims live in Ashesi? </vt:lpstr>
      <vt:lpstr>What do we do?</vt:lpstr>
      <vt:lpstr>Activities/Events</vt:lpstr>
      <vt:lpstr>Moreover.......</vt:lpstr>
      <vt:lpstr>Conclusion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Ashesi Muslim Community</dc:title>
  <dc:creator>Adim Mohammed Adim Saad Anjouj</dc:creator>
  <cp:lastModifiedBy>Adim Mohammed Adim Saad Anjouj</cp:lastModifiedBy>
  <cp:revision>1</cp:revision>
  <dcterms:created xsi:type="dcterms:W3CDTF">2023-09-28T09:59:08Z</dcterms:created>
  <dcterms:modified xsi:type="dcterms:W3CDTF">2023-09-28T16:46:31Z</dcterms:modified>
</cp:coreProperties>
</file>