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C3850-8CE6-A46F-E98E-7BCA3761BF93}" v="9" dt="2024-03-01T16:06:37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3/1/2024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0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5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1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9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467600" y="1371599"/>
            <a:ext cx="3390900" cy="23604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Ramadan UPDATE</a:t>
            </a:r>
            <a:br>
              <a:rPr lang="en-US" dirty="0">
                <a:solidFill>
                  <a:schemeClr val="bg2"/>
                </a:solidFill>
              </a:rPr>
            </a:b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0661-5F78-101B-A168-D041F9DD7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r="24809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8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5530076" cy="351092"/>
          </a:xfrm>
        </p:spPr>
        <p:txBody>
          <a:bodyPr>
            <a:normAutofit fontScale="90000"/>
          </a:bodyPr>
          <a:lstStyle/>
          <a:p>
            <a:pPr algn="ctr"/>
            <a:endParaRPr dirty="0"/>
          </a:p>
        </p:txBody>
      </p:sp>
      <p:pic>
        <p:nvPicPr>
          <p:cNvPr id="6" name="Picture 5" descr="Calendar on table">
            <a:extLst>
              <a:ext uri="{FF2B5EF4-FFF2-40B4-BE49-F238E27FC236}">
                <a16:creationId xmlns:a16="http://schemas.microsoft.com/office/drawing/2014/main" id="{64B54DF2-F997-2322-ABE5-821FB8AC9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11" r="52232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572001" y="1683834"/>
            <a:ext cx="6348210" cy="398768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b="1" dirty="0"/>
              <a:t>GMSA’s invitation:</a:t>
            </a:r>
            <a:r>
              <a:rPr lang="en-US" sz="1500" dirty="0"/>
              <a:t>  Ramadan Conference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9th March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Venue: National Mosque, Kawukudi - Accra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Capacity: 20 people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6 executives, 7 males and 7 females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Alhassan Issah (General Organizer) to take list of people who want to go for the program</a:t>
            </a:r>
          </a:p>
          <a:p>
            <a:pPr lvl="1">
              <a:lnSpc>
                <a:spcPct val="90000"/>
              </a:lnSpc>
            </a:pPr>
            <a:r>
              <a:rPr lang="en-US" sz="15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Habiba (Women Organizer) ) to take list of boys who want to go for the program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 lvl="0">
              <a:lnSpc>
                <a:spcPct val="90000"/>
              </a:lnSpc>
            </a:pPr>
            <a:r>
              <a:rPr lang="en-US" sz="1500" b="1" dirty="0"/>
              <a:t>Iftar: </a:t>
            </a:r>
            <a:r>
              <a:rPr lang="en-US" sz="1500" dirty="0"/>
              <a:t>Decision on having iftar together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Busy Schedule: Observe Iftar individually or in smaller group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Alternatively: There will be dates and fruits in the mosque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One alumni has promised to provide fruits and dates</a:t>
            </a:r>
          </a:p>
        </p:txBody>
      </p:sp>
    </p:spTree>
    <p:extLst>
      <p:ext uri="{BB962C8B-B14F-4D97-AF65-F5344CB8AC3E}">
        <p14:creationId xmlns:p14="http://schemas.microsoft.com/office/powerpoint/2010/main" val="219290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88A92C-0BD1-4D13-9480-9CA5056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0E0BE-0A13-43E4-9007-A06960852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1"/>
            <a:ext cx="6118275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014761" y="914881"/>
            <a:ext cx="5247816" cy="222543"/>
          </a:xfrm>
        </p:spPr>
        <p:txBody>
          <a:bodyPr>
            <a:normAutofit fontScale="90000"/>
          </a:bodyPr>
          <a:lstStyle/>
          <a:p>
            <a:pPr algn="ctr"/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85801" y="1583474"/>
            <a:ext cx="6118274" cy="4317596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SLE rules: U</a:t>
            </a:r>
            <a:r>
              <a:rPr lang="en-US" dirty="0"/>
              <a:t>se of the kitchen in our hostel</a:t>
            </a:r>
          </a:p>
          <a:p>
            <a:pPr lvl="1"/>
            <a:r>
              <a:rPr lang="en-US" dirty="0"/>
              <a:t>Use Microwave for its intended purpose</a:t>
            </a:r>
          </a:p>
          <a:p>
            <a:pPr lvl="1"/>
            <a:r>
              <a:rPr lang="en-US" dirty="0"/>
              <a:t>Use the kettle for boiling water</a:t>
            </a:r>
          </a:p>
          <a:p>
            <a:pPr lvl="1"/>
            <a:r>
              <a:rPr lang="en-US" dirty="0"/>
              <a:t>Let’s follow the directive so that we are not accused of using Ramadan as an excuse to bend the rules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EDC6F87B-6366-C215-6D41-54DF17883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46" r="3989" b="4"/>
          <a:stretch/>
        </p:blipFill>
        <p:spPr>
          <a:xfrm>
            <a:off x="7467600" y="10"/>
            <a:ext cx="47244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2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5095178" cy="507689"/>
          </a:xfrm>
        </p:spPr>
        <p:txBody>
          <a:bodyPr>
            <a:normAutofit fontScale="90000"/>
          </a:bodyPr>
          <a:lstStyle/>
          <a:p>
            <a:pPr algn="ctr"/>
            <a:endParaRPr dirty="0"/>
          </a:p>
        </p:txBody>
      </p:sp>
      <p:pic>
        <p:nvPicPr>
          <p:cNvPr id="6" name="Picture 5" descr="Three lantern lamps and food on a plate on a table">
            <a:extLst>
              <a:ext uri="{FF2B5EF4-FFF2-40B4-BE49-F238E27FC236}">
                <a16:creationId xmlns:a16="http://schemas.microsoft.com/office/drawing/2014/main" id="{B31D0C7C-C75A-3A0D-A61F-DDA6AE0A05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07" r="28537" b="-3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248615" y="1795346"/>
            <a:ext cx="6671596" cy="3876177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b="1" dirty="0"/>
              <a:t>Eidul Fitr:   </a:t>
            </a:r>
            <a:r>
              <a:rPr lang="en-US" dirty="0"/>
              <a:t>Pray on the hill or go to Accra to pray?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need to fund our transport costs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are planning to have  a little celebration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have to fund ourselves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everyone has no objection, we will pay GHS 100 each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Payment begins from the 1st day of Ramadan to the 15th day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payments should be made to Morro Sulleyman (Finance Secretary)</a:t>
            </a:r>
          </a:p>
        </p:txBody>
      </p:sp>
    </p:spTree>
    <p:extLst>
      <p:ext uri="{BB962C8B-B14F-4D97-AF65-F5344CB8AC3E}">
        <p14:creationId xmlns:p14="http://schemas.microsoft.com/office/powerpoint/2010/main" val="5671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E8294-4110-44EB-8577-6CA8DF79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45E44A-48F0-452E-94AB-C02C0355C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6700" y="685800"/>
            <a:ext cx="7429500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762500" y="942449"/>
            <a:ext cx="4336895" cy="395697"/>
          </a:xfrm>
        </p:spPr>
        <p:txBody>
          <a:bodyPr>
            <a:normAutofit fontScale="90000"/>
          </a:bodyPr>
          <a:lstStyle/>
          <a:p>
            <a:pPr algn="ctr"/>
            <a:endParaRPr dirty="0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365988FE-816E-FBC0-DAA2-D7BE982C5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96" r="27822" b="4"/>
          <a:stretch/>
        </p:blipFill>
        <p:spPr>
          <a:xfrm>
            <a:off x="1" y="10"/>
            <a:ext cx="3390899" cy="6857990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72977" y="2135938"/>
            <a:ext cx="6247233" cy="35355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500" b="1" dirty="0"/>
              <a:t>Ablution location </a:t>
            </a:r>
            <a:r>
              <a:rPr lang="en-US" sz="1500" dirty="0"/>
              <a:t>– Increase in  Masjid attendance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Our numbers in the mosque will increase during Ramadan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We need to use the space outside to create more room for everyone to pray with us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We should cease performing ablution right outside the Masjid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Its preferrable to perform ablution before coming to the mosque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For those who need to perform ablution, fill in water into the kettles and walk to the drying line closer to the masjid to perform wudu</a:t>
            </a:r>
          </a:p>
        </p:txBody>
      </p:sp>
    </p:spTree>
    <p:extLst>
      <p:ext uri="{BB962C8B-B14F-4D97-AF65-F5344CB8AC3E}">
        <p14:creationId xmlns:p14="http://schemas.microsoft.com/office/powerpoint/2010/main" val="258187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42132-805A-497E-9C84-8D6774339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E7F1DA-407F-41FD-AC0F-D9CAD1187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685800"/>
            <a:ext cx="47244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781799" y="1104900"/>
            <a:ext cx="4724400" cy="23241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WALAIKUM 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SALAM  WARAHMATULLAHI WABARAKATUHU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00661-5F78-101B-A168-D041F9DD7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8" r="24809" b="-2"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3827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31B32"/>
      </a:dk2>
      <a:lt2>
        <a:srgbClr val="F0F3F2"/>
      </a:lt2>
      <a:accent1>
        <a:srgbClr val="C34D7C"/>
      </a:accent1>
      <a:accent2>
        <a:srgbClr val="B13B9B"/>
      </a:accent2>
      <a:accent3>
        <a:srgbClr val="A84DC3"/>
      </a:accent3>
      <a:accent4>
        <a:srgbClr val="653BB1"/>
      </a:accent4>
      <a:accent5>
        <a:srgbClr val="4D54C3"/>
      </a:accent5>
      <a:accent6>
        <a:srgbClr val="3B74B1"/>
      </a:accent6>
      <a:hlink>
        <a:srgbClr val="665BC8"/>
      </a:hlink>
      <a:folHlink>
        <a:srgbClr val="7F7F7F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Gill Sans MT</vt:lpstr>
      <vt:lpstr>Goudy Old Style</vt:lpstr>
      <vt:lpstr>ClassicFrameVTI</vt:lpstr>
      <vt:lpstr>Ramadan UPDATE </vt:lpstr>
      <vt:lpstr>PowerPoint Presentation</vt:lpstr>
      <vt:lpstr>PowerPoint Presentation</vt:lpstr>
      <vt:lpstr>PowerPoint Presentation</vt:lpstr>
      <vt:lpstr>PowerPoint Presentation</vt:lpstr>
      <vt:lpstr>WALAIKUM  SALAM  WARAHMATULLAHI WABARAKATUHU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Faisal  Alidu</cp:lastModifiedBy>
  <cp:revision>16</cp:revision>
  <dcterms:created xsi:type="dcterms:W3CDTF">2024-03-01T16:05:16Z</dcterms:created>
  <dcterms:modified xsi:type="dcterms:W3CDTF">2024-03-01T16:20:56Z</dcterms:modified>
</cp:coreProperties>
</file>