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1C289-8732-66CD-CF45-0C274DE0AB74}" v="3" dt="2024-02-23T17:42:35.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5" d="100"/>
          <a:sy n="85" d="100"/>
        </p:scale>
        <p:origin x="1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4/12/2024</a:t>
            </a:fld>
            <a:endParaRPr lang="en-US"/>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4/12/2024</a:t>
            </a:fld>
            <a:endParaRPr lang="en-US"/>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a:t>Faisal Alidu</a:t>
            </a:r>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Fall 2024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fontScale="90000"/>
          </a:bodyPr>
          <a:lstStyle/>
          <a:p>
            <a:r>
              <a:rPr lang="en-US" sz="4200" i="1" dirty="0"/>
              <a:t>Faisal Alidu</a:t>
            </a:r>
            <a:r>
              <a:rPr lang="en-US" sz="4200" i="1" dirty="0">
                <a:effectLst/>
              </a:rPr>
              <a:t> is developing an attendance management system to help faculty (Lecturers and FI’s)</a:t>
            </a:r>
            <a:r>
              <a:rPr lang="en-US" sz="4200" i="1" dirty="0"/>
              <a:t> keep proper track of  their students’ attendance while creating a platform for convenient communication regarding absenteeism on the part of students and making announcements.</a:t>
            </a:r>
            <a:br>
              <a:rPr lang="en-US" sz="4200" i="1" dirty="0">
                <a:effectLst/>
              </a:rPr>
            </a:br>
            <a:endParaRPr lang="en-US" sz="4200" dirty="0"/>
          </a:p>
        </p:txBody>
      </p:sp>
      <p:sp>
        <p:nvSpPr>
          <p:cNvPr id="9" name="Text Placeholder 2">
            <a:extLst>
              <a:ext uri="{FF2B5EF4-FFF2-40B4-BE49-F238E27FC236}">
                <a16:creationId xmlns:a16="http://schemas.microsoft.com/office/drawing/2014/main" id="{E8ED7AE9-F1AD-4DAF-AD81-ED38A088D24C}"/>
              </a:ext>
            </a:extLst>
          </p:cNvPr>
          <p:cNvSpPr>
            <a:spLocks noGrp="1"/>
          </p:cNvSpPr>
          <p:nvPr>
            <p:ph type="body" idx="1"/>
          </p:nvPr>
        </p:nvSpPr>
        <p:spPr>
          <a:xfrm>
            <a:off x="831850" y="4589463"/>
            <a:ext cx="10515600" cy="1500187"/>
          </a:xfrm>
        </p:spPr>
        <p:txBody>
          <a:bodyPr/>
          <a:lstStyle/>
          <a:p>
            <a:endParaRPr lang="en-US"/>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159076"/>
            <a:ext cx="3494100" cy="19464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6300" y="4233075"/>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Students sometimes fail their courses due to poor attendance. </a:t>
            </a:r>
            <a:r>
              <a:rPr lang="en-US" sz="1200" dirty="0" err="1">
                <a:solidFill>
                  <a:schemeClr val="dk1"/>
                </a:solidFill>
                <a:latin typeface="Calibri"/>
                <a:ea typeface="Calibri"/>
                <a:cs typeface="Calibri"/>
                <a:sym typeface="Calibri"/>
              </a:rPr>
              <a:t>Eduventure</a:t>
            </a:r>
            <a:r>
              <a:rPr lang="en-US" sz="1200" dirty="0">
                <a:solidFill>
                  <a:schemeClr val="dk1"/>
                </a:solidFill>
                <a:latin typeface="Calibri"/>
                <a:ea typeface="Calibri"/>
                <a:cs typeface="Calibri"/>
                <a:sym typeface="Calibri"/>
              </a:rPr>
              <a:t> attendance system (my attendance management will help improve communication between lecturer and student concerning attendance)</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50" y="42976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2985425"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8875950"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549275"/>
            <a:ext cx="11360150" cy="85248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a:solidFill>
                  <a:schemeClr val="dk1"/>
                </a:solidFill>
                <a:latin typeface="Calibri"/>
                <a:ea typeface="Calibri"/>
                <a:cs typeface="Calibri"/>
                <a:sym typeface="Calibri"/>
              </a:rPr>
              <a:t>Project Title</a:t>
            </a:r>
          </a:p>
        </p:txBody>
      </p:sp>
      <p:sp>
        <p:nvSpPr>
          <p:cNvPr id="17" name="Google Shape;129;p26">
            <a:extLst>
              <a:ext uri="{FF2B5EF4-FFF2-40B4-BE49-F238E27FC236}">
                <a16:creationId xmlns:a16="http://schemas.microsoft.com/office/drawing/2014/main" id="{70D74D4C-F466-4D68-B611-FB3F56811959}"/>
              </a:ext>
            </a:extLst>
          </p:cNvPr>
          <p:cNvSpPr/>
          <p:nvPr/>
        </p:nvSpPr>
        <p:spPr>
          <a:xfrm>
            <a:off x="613950"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ddd</a:t>
            </a:r>
            <a:endParaRPr sz="1800" b="0" i="0" u="none" strike="noStrike" cap="none">
              <a:solidFill>
                <a:schemeClr val="lt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42700" y="836025"/>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31;p26">
            <a:extLst>
              <a:ext uri="{FF2B5EF4-FFF2-40B4-BE49-F238E27FC236}">
                <a16:creationId xmlns:a16="http://schemas.microsoft.com/office/drawing/2014/main" id="{72D1F283-2A04-4B78-8A09-3A40D4BBD068}"/>
              </a:ext>
            </a:extLst>
          </p:cNvPr>
          <p:cNvSpPr/>
          <p:nvPr/>
        </p:nvSpPr>
        <p:spPr>
          <a:xfrm>
            <a:off x="2978325"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39280" y="1663433"/>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690550" y="4373101"/>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A platform for FI and lecturers to keep attendance.</a:t>
            </a:r>
            <a:endParaRPr sz="1200" i="1" dirty="0">
              <a:solidFill>
                <a:schemeClr val="dk1"/>
              </a:solidFill>
              <a:latin typeface="Calibri"/>
              <a:ea typeface="Calibri"/>
              <a:cs typeface="Calibri"/>
              <a:sym typeface="Calibri"/>
            </a:endParaRP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15075" y="4297675"/>
            <a:ext cx="2144100" cy="166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Students need to properly keep track of their attendance to class to avoid failing</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8875975" y="4530330"/>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dirty="0">
                <a:solidFill>
                  <a:schemeClr val="dk1"/>
                </a:solidFill>
                <a:latin typeface="Calibri"/>
                <a:ea typeface="Calibri"/>
                <a:cs typeface="Calibri"/>
                <a:sym typeface="Calibri"/>
              </a:rPr>
              <a:t>When attendance is good, it brings about improved performance in school</a:t>
            </a:r>
          </a:p>
          <a:p>
            <a:pPr marL="0" marR="0" lvl="0" indent="0" algn="l" rtl="0">
              <a:spcBef>
                <a:spcPts val="0"/>
              </a:spcBef>
              <a:spcAft>
                <a:spcPts val="0"/>
              </a:spcAft>
              <a:buNone/>
            </a:pPr>
            <a:endParaRPr sz="1200" i="1" dirty="0">
              <a:solidFill>
                <a:schemeClr val="dk1"/>
              </a:solidFill>
              <a:latin typeface="Calibri"/>
              <a:ea typeface="Calibri"/>
              <a:cs typeface="Calibri"/>
              <a:sym typeface="Calibri"/>
            </a:endParaRPr>
          </a:p>
        </p:txBody>
      </p:sp>
      <p:pic>
        <p:nvPicPr>
          <p:cNvPr id="3" name="Picture 2" descr="A cartoon of a person holding a folder">
            <a:extLst>
              <a:ext uri="{FF2B5EF4-FFF2-40B4-BE49-F238E27FC236}">
                <a16:creationId xmlns:a16="http://schemas.microsoft.com/office/drawing/2014/main" id="{E93872D8-2CDF-DAB0-4E57-0E3E83ABB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71" y="2029522"/>
            <a:ext cx="2181634" cy="1817649"/>
          </a:xfrm>
          <a:prstGeom prst="rect">
            <a:avLst/>
          </a:prstGeom>
        </p:spPr>
      </p:pic>
      <p:pic>
        <p:nvPicPr>
          <p:cNvPr id="6" name="Picture 5" descr="A child sitting at a desk&#10;&#10;Description automatically generated">
            <a:extLst>
              <a:ext uri="{FF2B5EF4-FFF2-40B4-BE49-F238E27FC236}">
                <a16:creationId xmlns:a16="http://schemas.microsoft.com/office/drawing/2014/main" id="{D382BBEA-6832-79E0-35CE-2A1EAA0E1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517" y="2029521"/>
            <a:ext cx="1838325" cy="1991003"/>
          </a:xfrm>
          <a:prstGeom prst="rect">
            <a:avLst/>
          </a:prstGeom>
        </p:spPr>
      </p:pic>
      <p:pic>
        <p:nvPicPr>
          <p:cNvPr id="10" name="Picture 9" descr="A cartoon of a teacher teaching a class&#10;&#10;Description automatically generated">
            <a:extLst>
              <a:ext uri="{FF2B5EF4-FFF2-40B4-BE49-F238E27FC236}">
                <a16:creationId xmlns:a16="http://schemas.microsoft.com/office/drawing/2014/main" id="{A6247AAF-0B1E-514F-E716-10B1EB8934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5111" y="1219201"/>
            <a:ext cx="3121986" cy="2627970"/>
          </a:xfrm>
          <a:prstGeom prst="rect">
            <a:avLst/>
          </a:prstGeom>
        </p:spPr>
      </p:pic>
      <p:pic>
        <p:nvPicPr>
          <p:cNvPr id="14" name="Picture 13" descr="A teacher giving a high five to a child&#10;&#10;Description automatically generated">
            <a:extLst>
              <a:ext uri="{FF2B5EF4-FFF2-40B4-BE49-F238E27FC236}">
                <a16:creationId xmlns:a16="http://schemas.microsoft.com/office/drawing/2014/main" id="{C78A42AF-4721-A506-D5B2-C7D3E07DB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2850" y="1776550"/>
            <a:ext cx="2066925" cy="2070621"/>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normAutofit/>
          </a:bodyPr>
          <a:lstStyle/>
          <a:p>
            <a:r>
              <a:rPr lang="en-US" sz="1800" i="1" dirty="0">
                <a:latin typeface="Calibri" panose="020F0502020204030204" pitchFamily="34" charset="0"/>
                <a:ea typeface="Calibri" panose="020F0502020204030204" pitchFamily="34" charset="0"/>
                <a:cs typeface="Arial" panose="020B0604020202020204" pitchFamily="34" charset="0"/>
              </a:rPr>
              <a:t>The target users or customers are faculty (Lecturers and FI’s) and students of a particular class.</a:t>
            </a:r>
            <a:br>
              <a:rPr lang="en-US" sz="1800" i="1" dirty="0">
                <a:latin typeface="Calibri" panose="020F0502020204030204" pitchFamily="34" charset="0"/>
                <a:ea typeface="Calibri" panose="020F0502020204030204" pitchFamily="34" charset="0"/>
                <a:cs typeface="Arial" panose="020B0604020202020204" pitchFamily="34" charset="0"/>
              </a:rPr>
            </a:br>
            <a:r>
              <a:rPr lang="en-US" sz="1800" i="1" dirty="0">
                <a:latin typeface="Calibri" panose="020F0502020204030204" pitchFamily="34" charset="0"/>
                <a:ea typeface="Calibri" panose="020F0502020204030204" pitchFamily="34" charset="0"/>
                <a:cs typeface="Arial" panose="020B0604020202020204" pitchFamily="34" charset="0"/>
              </a:rPr>
              <a:t>It was not only designed to help keep the attendance log of students but to provide a platform where students can easily send a request to be absent from class and receive prompt responses.</a:t>
            </a:r>
          </a:p>
          <a:p>
            <a:endParaRPr lang="en-US" sz="1800" i="1" dirty="0">
              <a:latin typeface="Calibri" panose="020F0502020204030204" pitchFamily="34" charset="0"/>
              <a:ea typeface="Calibri" panose="020F0502020204030204" pitchFamily="34" charset="0"/>
              <a:cs typeface="Arial" panose="020B0604020202020204" pitchFamily="34" charset="0"/>
            </a:endParaRPr>
          </a:p>
          <a:p>
            <a:r>
              <a:rPr lang="en-US" sz="1800" i="1" dirty="0">
                <a:latin typeface="Calibri" panose="020F0502020204030204" pitchFamily="34" charset="0"/>
                <a:ea typeface="Calibri" panose="020F0502020204030204" pitchFamily="34" charset="0"/>
                <a:cs typeface="Arial" panose="020B0604020202020204" pitchFamily="34" charset="0"/>
              </a:rPr>
              <a:t>The Lecturer will create a class and enroll the students in the class. He or she is the only user who has this privilege. </a:t>
            </a:r>
          </a:p>
          <a:p>
            <a:endParaRPr lang="en-US" sz="1800" i="1" dirty="0">
              <a:latin typeface="Calibri" panose="020F0502020204030204" pitchFamily="34" charset="0"/>
              <a:ea typeface="Calibri" panose="020F0502020204030204" pitchFamily="34" charset="0"/>
              <a:cs typeface="Arial" panose="020B0604020202020204" pitchFamily="34" charset="0"/>
            </a:endParaRPr>
          </a:p>
          <a:p>
            <a:r>
              <a:rPr lang="en-US" sz="1800" i="1" dirty="0">
                <a:latin typeface="Calibri" panose="020F0502020204030204" pitchFamily="34" charset="0"/>
                <a:ea typeface="Calibri" panose="020F0502020204030204" pitchFamily="34" charset="0"/>
                <a:cs typeface="Arial" panose="020B0604020202020204" pitchFamily="34" charset="0"/>
              </a:rPr>
              <a:t>The FI can take attendance. After the lecturer creates the class, the FI can access the page for taking attendance and record students attendance. </a:t>
            </a:r>
          </a:p>
          <a:p>
            <a:r>
              <a:rPr lang="en-US" sz="1800" i="1" dirty="0">
                <a:latin typeface="Calibri" panose="020F0502020204030204" pitchFamily="34" charset="0"/>
                <a:ea typeface="Calibri" panose="020F0502020204030204" pitchFamily="34" charset="0"/>
                <a:cs typeface="Arial" panose="020B0604020202020204" pitchFamily="34" charset="0"/>
              </a:rPr>
              <a:t>The students can view their attendance logs when they log into the system. The system captures the attendance of students per date collectively. If you visit view attendance, you can see the dates, when you click on the dates, you will the attendance status of all the students in the class</a:t>
            </a:r>
            <a:br>
              <a:rPr lang="en-US" sz="1800" i="1" dirty="0">
                <a:latin typeface="Calibri" panose="020F0502020204030204" pitchFamily="34" charset="0"/>
                <a:ea typeface="Calibri" panose="020F0502020204030204" pitchFamily="34" charset="0"/>
                <a:cs typeface="Arial" panose="020B0604020202020204" pitchFamily="34" charset="0"/>
              </a:rPr>
            </a:br>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lstStyle/>
          <a:p>
            <a:r>
              <a:rPr lang="en-US" dirty="0"/>
              <a:t>1. Create function: to create the class of students whose attendance will be tracked and recorded</a:t>
            </a:r>
          </a:p>
          <a:p>
            <a:r>
              <a:rPr lang="en-US" dirty="0"/>
              <a:t>2. Update functionality to update the name of students</a:t>
            </a:r>
          </a:p>
          <a:p>
            <a:r>
              <a:rPr lang="en-US" dirty="0"/>
              <a:t>3. Delete functionality to delete the remove students who  o longer belong to the class.</a:t>
            </a:r>
          </a:p>
          <a:p>
            <a:r>
              <a:rPr lang="en-US" dirty="0"/>
              <a:t>4. View/ Read functionality to view attendance and its related information.</a:t>
            </a:r>
          </a:p>
          <a:p>
            <a:endParaRPr lang="en-US" dirty="0"/>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a:xfrm>
            <a:off x="839788" y="457200"/>
            <a:ext cx="3932237" cy="1600200"/>
          </a:xfrm>
        </p:spPr>
        <p:txBody>
          <a:bodyPr anchor="b">
            <a:normAutofit/>
          </a:bodyPr>
          <a:lstStyle/>
          <a:p>
            <a:r>
              <a:rPr lang="en-US" dirty="0"/>
              <a:t>Architecture</a:t>
            </a:r>
          </a:p>
        </p:txBody>
      </p:sp>
      <p:pic>
        <p:nvPicPr>
          <p:cNvPr id="5" name="Content Placeholder 4" descr="A diagram of a computer and a calculator&#10;&#10;Description automatically generated">
            <a:extLst>
              <a:ext uri="{FF2B5EF4-FFF2-40B4-BE49-F238E27FC236}">
                <a16:creationId xmlns:a16="http://schemas.microsoft.com/office/drawing/2014/main" id="{11909933-8A3D-6A6B-A599-B917567E07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973771"/>
            <a:ext cx="6172200" cy="2900933"/>
          </a:xfrm>
          <a:noFill/>
        </p:spPr>
      </p:pic>
      <p:sp>
        <p:nvSpPr>
          <p:cNvPr id="10" name="Text Placeholder 3">
            <a:extLst>
              <a:ext uri="{FF2B5EF4-FFF2-40B4-BE49-F238E27FC236}">
                <a16:creationId xmlns:a16="http://schemas.microsoft.com/office/drawing/2014/main" id="{06C8CB62-A8D0-AD91-A9FD-E1C302B107C8}"/>
              </a:ext>
            </a:extLst>
          </p:cNvPr>
          <p:cNvSpPr>
            <a:spLocks noGrp="1"/>
          </p:cNvSpPr>
          <p:nvPr>
            <p:ph type="body" sz="half" idx="2"/>
          </p:nvPr>
        </p:nvSpPr>
        <p:spPr>
          <a:xfrm>
            <a:off x="839788" y="2057400"/>
            <a:ext cx="3932237" cy="3811588"/>
          </a:xfrm>
        </p:spPr>
        <p:txBody>
          <a:bodyPr/>
          <a:lstStyle/>
          <a:p>
            <a:r>
              <a:rPr lang="en-US" dirty="0"/>
              <a:t>The presentation layer uses HTML, CSS and JavaScript to create a beautiful front end</a:t>
            </a:r>
          </a:p>
          <a:p>
            <a:endParaRPr lang="en-US" dirty="0"/>
          </a:p>
          <a:p>
            <a:endParaRPr lang="en-US" dirty="0"/>
          </a:p>
          <a:p>
            <a:r>
              <a:rPr lang="en-US" dirty="0"/>
              <a:t>The Application layer uses PHP for the back-end codes (logic tier) to add, delete, or modify data in the database.</a:t>
            </a:r>
          </a:p>
          <a:p>
            <a:endParaRPr lang="en-US" dirty="0"/>
          </a:p>
          <a:p>
            <a:r>
              <a:rPr lang="en-US" dirty="0"/>
              <a:t>The data tier is where the information that is processed by the application is stored and managed. I used SQL Database</a:t>
            </a:r>
          </a:p>
        </p:txBody>
      </p:sp>
    </p:spTree>
    <p:extLst>
      <p:ext uri="{BB962C8B-B14F-4D97-AF65-F5344CB8AC3E}">
        <p14:creationId xmlns:p14="http://schemas.microsoft.com/office/powerpoint/2010/main" val="21270091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65</TotalTime>
  <Words>413</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Faisal Alidu</vt:lpstr>
      <vt:lpstr>Faisal Alidu is developing an attendance management system to help faculty (Lecturers and FI’s) keep proper track of  their students’ attendance while creating a platform for convenient communication regarding absenteeism on the part of students and making announcements. </vt:lpstr>
      <vt:lpstr>PowerPoint Presentation</vt:lpstr>
      <vt:lpstr>User / Customer</vt:lpstr>
      <vt:lpstr>Main Functions of the Website</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Faisal  Alidu</cp:lastModifiedBy>
  <cp:revision>21</cp:revision>
  <dcterms:created xsi:type="dcterms:W3CDTF">2020-09-23T20:07:55Z</dcterms:created>
  <dcterms:modified xsi:type="dcterms:W3CDTF">2024-04-12T23:14:43Z</dcterms:modified>
</cp:coreProperties>
</file>