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62156-195F-47AE-B8A0-F739183C1665}" v="7" dt="2020-11-16T08:06:25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i ruivah" userId="ff3fe60fab2459b2" providerId="LiveId" clId="{83462156-195F-47AE-B8A0-F739183C1665}"/>
    <pc:docChg chg="custSel addSld modSld">
      <pc:chgData name="amui ruivah" userId="ff3fe60fab2459b2" providerId="LiveId" clId="{83462156-195F-47AE-B8A0-F739183C1665}" dt="2020-11-16T08:06:54.100" v="378" actId="14100"/>
      <pc:docMkLst>
        <pc:docMk/>
      </pc:docMkLst>
      <pc:sldChg chg="addSp modSp new mod">
        <pc:chgData name="amui ruivah" userId="ff3fe60fab2459b2" providerId="LiveId" clId="{83462156-195F-47AE-B8A0-F739183C1665}" dt="2020-11-16T08:03:24.342" v="343" actId="14100"/>
        <pc:sldMkLst>
          <pc:docMk/>
          <pc:sldMk cId="2179431352" sldId="256"/>
        </pc:sldMkLst>
        <pc:spChg chg="mod">
          <ac:chgData name="amui ruivah" userId="ff3fe60fab2459b2" providerId="LiveId" clId="{83462156-195F-47AE-B8A0-F739183C1665}" dt="2020-11-16T08:03:11.265" v="341" actId="27636"/>
          <ac:spMkLst>
            <pc:docMk/>
            <pc:sldMk cId="2179431352" sldId="256"/>
            <ac:spMk id="2" creationId="{C276C8A3-CE3D-440D-BC79-ACCE2FEDA850}"/>
          </ac:spMkLst>
        </pc:spChg>
        <pc:spChg chg="add mod">
          <ac:chgData name="amui ruivah" userId="ff3fe60fab2459b2" providerId="LiveId" clId="{83462156-195F-47AE-B8A0-F739183C1665}" dt="2020-11-16T08:03:24.342" v="343" actId="14100"/>
          <ac:spMkLst>
            <pc:docMk/>
            <pc:sldMk cId="2179431352" sldId="256"/>
            <ac:spMk id="4" creationId="{062378C9-E822-4AE7-8010-6BF89DE3BD91}"/>
          </ac:spMkLst>
        </pc:spChg>
      </pc:sldChg>
      <pc:sldChg chg="addSp modSp new mod">
        <pc:chgData name="amui ruivah" userId="ff3fe60fab2459b2" providerId="LiveId" clId="{83462156-195F-47AE-B8A0-F739183C1665}" dt="2020-11-16T07:59:56.536" v="258" actId="12"/>
        <pc:sldMkLst>
          <pc:docMk/>
          <pc:sldMk cId="2819922197" sldId="257"/>
        </pc:sldMkLst>
        <pc:spChg chg="add mod">
          <ac:chgData name="amui ruivah" userId="ff3fe60fab2459b2" providerId="LiveId" clId="{83462156-195F-47AE-B8A0-F739183C1665}" dt="2020-11-16T07:59:56.536" v="258" actId="12"/>
          <ac:spMkLst>
            <pc:docMk/>
            <pc:sldMk cId="2819922197" sldId="257"/>
            <ac:spMk id="3" creationId="{97613A1F-5234-41EE-B9EE-F3DC3B3ED40A}"/>
          </ac:spMkLst>
        </pc:spChg>
      </pc:sldChg>
      <pc:sldChg chg="addSp modSp new mod">
        <pc:chgData name="amui ruivah" userId="ff3fe60fab2459b2" providerId="LiveId" clId="{83462156-195F-47AE-B8A0-F739183C1665}" dt="2020-11-16T08:00:45.028" v="276" actId="20577"/>
        <pc:sldMkLst>
          <pc:docMk/>
          <pc:sldMk cId="2675413456" sldId="258"/>
        </pc:sldMkLst>
        <pc:spChg chg="add mod">
          <ac:chgData name="amui ruivah" userId="ff3fe60fab2459b2" providerId="LiveId" clId="{83462156-195F-47AE-B8A0-F739183C1665}" dt="2020-11-16T08:00:45.028" v="276" actId="20577"/>
          <ac:spMkLst>
            <pc:docMk/>
            <pc:sldMk cId="2675413456" sldId="258"/>
            <ac:spMk id="3" creationId="{AD438657-9618-460D-A581-AE11600FDBDA}"/>
          </ac:spMkLst>
        </pc:spChg>
      </pc:sldChg>
      <pc:sldChg chg="addSp modSp new mod">
        <pc:chgData name="amui ruivah" userId="ff3fe60fab2459b2" providerId="LiveId" clId="{83462156-195F-47AE-B8A0-F739183C1665}" dt="2020-11-16T08:04:09.141" v="350" actId="1076"/>
        <pc:sldMkLst>
          <pc:docMk/>
          <pc:sldMk cId="2569882591" sldId="259"/>
        </pc:sldMkLst>
        <pc:spChg chg="add mod">
          <ac:chgData name="amui ruivah" userId="ff3fe60fab2459b2" providerId="LiveId" clId="{83462156-195F-47AE-B8A0-F739183C1665}" dt="2020-11-16T08:04:09.141" v="350" actId="1076"/>
          <ac:spMkLst>
            <pc:docMk/>
            <pc:sldMk cId="2569882591" sldId="259"/>
            <ac:spMk id="4" creationId="{9667D425-0BDE-473E-B92D-C1D3378E7297}"/>
          </ac:spMkLst>
        </pc:spChg>
        <pc:graphicFrameChg chg="add mod modGraphic">
          <ac:chgData name="amui ruivah" userId="ff3fe60fab2459b2" providerId="LiveId" clId="{83462156-195F-47AE-B8A0-F739183C1665}" dt="2020-11-16T08:04:04.772" v="349" actId="1076"/>
          <ac:graphicFrameMkLst>
            <pc:docMk/>
            <pc:sldMk cId="2569882591" sldId="259"/>
            <ac:graphicFrameMk id="2" creationId="{49B49B23-0EF5-4457-A81C-767FAC6CE272}"/>
          </ac:graphicFrameMkLst>
        </pc:graphicFrameChg>
      </pc:sldChg>
      <pc:sldChg chg="addSp modSp new mod">
        <pc:chgData name="amui ruivah" userId="ff3fe60fab2459b2" providerId="LiveId" clId="{83462156-195F-47AE-B8A0-F739183C1665}" dt="2020-11-16T08:01:50.254" v="304" actId="20577"/>
        <pc:sldMkLst>
          <pc:docMk/>
          <pc:sldMk cId="3284123705" sldId="260"/>
        </pc:sldMkLst>
        <pc:spChg chg="add mod">
          <ac:chgData name="amui ruivah" userId="ff3fe60fab2459b2" providerId="LiveId" clId="{83462156-195F-47AE-B8A0-F739183C1665}" dt="2020-11-16T08:01:50.254" v="304" actId="20577"/>
          <ac:spMkLst>
            <pc:docMk/>
            <pc:sldMk cId="3284123705" sldId="260"/>
            <ac:spMk id="3" creationId="{B32761B4-D5E9-443D-8B4D-6BBB388EC457}"/>
          </ac:spMkLst>
        </pc:spChg>
      </pc:sldChg>
      <pc:sldChg chg="addSp modSp new mod">
        <pc:chgData name="amui ruivah" userId="ff3fe60fab2459b2" providerId="LiveId" clId="{83462156-195F-47AE-B8A0-F739183C1665}" dt="2020-11-16T08:02:37.269" v="321" actId="1076"/>
        <pc:sldMkLst>
          <pc:docMk/>
          <pc:sldMk cId="1662913323" sldId="261"/>
        </pc:sldMkLst>
        <pc:spChg chg="mod">
          <ac:chgData name="amui ruivah" userId="ff3fe60fab2459b2" providerId="LiveId" clId="{83462156-195F-47AE-B8A0-F739183C1665}" dt="2020-11-16T08:02:32.828" v="320" actId="1076"/>
          <ac:spMkLst>
            <pc:docMk/>
            <pc:sldMk cId="1662913323" sldId="261"/>
            <ac:spMk id="2" creationId="{DCA8D270-A9C7-4605-891C-017563AB8C75}"/>
          </ac:spMkLst>
        </pc:spChg>
        <pc:spChg chg="add mod">
          <ac:chgData name="amui ruivah" userId="ff3fe60fab2459b2" providerId="LiveId" clId="{83462156-195F-47AE-B8A0-F739183C1665}" dt="2020-11-16T08:02:37.269" v="321" actId="1076"/>
          <ac:spMkLst>
            <pc:docMk/>
            <pc:sldMk cId="1662913323" sldId="261"/>
            <ac:spMk id="4" creationId="{45076E47-CDB8-47EC-BDE0-A4471454AF9F}"/>
          </ac:spMkLst>
        </pc:spChg>
      </pc:sldChg>
      <pc:sldChg chg="addSp modSp new mod">
        <pc:chgData name="amui ruivah" userId="ff3fe60fab2459b2" providerId="LiveId" clId="{83462156-195F-47AE-B8A0-F739183C1665}" dt="2020-11-16T08:04:30.316" v="351" actId="1076"/>
        <pc:sldMkLst>
          <pc:docMk/>
          <pc:sldMk cId="3947572082" sldId="262"/>
        </pc:sldMkLst>
        <pc:spChg chg="add mod">
          <ac:chgData name="amui ruivah" userId="ff3fe60fab2459b2" providerId="LiveId" clId="{83462156-195F-47AE-B8A0-F739183C1665}" dt="2020-11-16T08:04:30.316" v="351" actId="1076"/>
          <ac:spMkLst>
            <pc:docMk/>
            <pc:sldMk cId="3947572082" sldId="262"/>
            <ac:spMk id="2" creationId="{804659AE-DF0E-4BEE-8535-B68D8DE3CAE3}"/>
          </ac:spMkLst>
        </pc:spChg>
      </pc:sldChg>
      <pc:sldChg chg="addSp modSp new mod">
        <pc:chgData name="amui ruivah" userId="ff3fe60fab2459b2" providerId="LiveId" clId="{83462156-195F-47AE-B8A0-F739183C1665}" dt="2020-11-16T08:06:54.100" v="378" actId="14100"/>
        <pc:sldMkLst>
          <pc:docMk/>
          <pc:sldMk cId="624897705" sldId="263"/>
        </pc:sldMkLst>
        <pc:spChg chg="mod">
          <ac:chgData name="amui ruivah" userId="ff3fe60fab2459b2" providerId="LiveId" clId="{83462156-195F-47AE-B8A0-F739183C1665}" dt="2020-11-16T08:06:49.253" v="376" actId="1076"/>
          <ac:spMkLst>
            <pc:docMk/>
            <pc:sldMk cId="624897705" sldId="263"/>
            <ac:spMk id="2" creationId="{E45AB755-E714-4BEA-8C2F-D98FA3B0BD83}"/>
          </ac:spMkLst>
        </pc:spChg>
        <pc:picChg chg="add mod">
          <ac:chgData name="amui ruivah" userId="ff3fe60fab2459b2" providerId="LiveId" clId="{83462156-195F-47AE-B8A0-F739183C1665}" dt="2020-11-16T08:06:54.100" v="378" actId="14100"/>
          <ac:picMkLst>
            <pc:docMk/>
            <pc:sldMk cId="624897705" sldId="263"/>
            <ac:picMk id="4" creationId="{976ABB90-B717-484B-8563-73D2FA2AEB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8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2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5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34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3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9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2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90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1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3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0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796D82-C535-45FA-B186-79AEC2FB7CF2}" type="datetimeFigureOut">
              <a:rPr lang="en-IN" smtClean="0"/>
              <a:t>16-11-2020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467C-CB44-43A3-BDCD-D951D094A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12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8A3-CE3D-440D-BC79-ACCE2FED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798" y="1026942"/>
            <a:ext cx="4690403" cy="1364566"/>
          </a:xfrm>
        </p:spPr>
        <p:txBody>
          <a:bodyPr>
            <a:normAutofit fontScale="90000"/>
          </a:bodyPr>
          <a:lstStyle/>
          <a:p>
            <a:r>
              <a:rPr lang="en-IN" sz="6600" b="1" dirty="0"/>
              <a:t>Get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378C9-E822-4AE7-8010-6BF89DE3BD91}"/>
              </a:ext>
            </a:extLst>
          </p:cNvPr>
          <p:cNvSpPr txBox="1"/>
          <p:nvPr/>
        </p:nvSpPr>
        <p:spPr>
          <a:xfrm>
            <a:off x="5392028" y="4293887"/>
            <a:ext cx="67999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</a:t>
            </a:r>
            <a:r>
              <a:rPr lang="en-IN" sz="2800" dirty="0" err="1"/>
              <a:t>Jatin</a:t>
            </a:r>
            <a:r>
              <a:rPr lang="en-IN" sz="2800" dirty="0"/>
              <a:t> Yadav - ENG17CS0098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Mayarmui</a:t>
            </a:r>
            <a:r>
              <a:rPr lang="en-IN" sz="2800" dirty="0"/>
              <a:t> Ruivah - DSU15CS0042 </a:t>
            </a:r>
          </a:p>
          <a:p>
            <a:r>
              <a:rPr lang="en-IN" sz="2800" dirty="0"/>
              <a:t>        </a:t>
            </a:r>
            <a:r>
              <a:rPr lang="en-IN" sz="2800" dirty="0" err="1"/>
              <a:t>Asfan</a:t>
            </a:r>
            <a:r>
              <a:rPr lang="en-IN" sz="2800" dirty="0"/>
              <a:t> Ulla – ENG16CS0024</a:t>
            </a:r>
          </a:p>
        </p:txBody>
      </p:sp>
    </p:spTree>
    <p:extLst>
      <p:ext uri="{BB962C8B-B14F-4D97-AF65-F5344CB8AC3E}">
        <p14:creationId xmlns:p14="http://schemas.microsoft.com/office/powerpoint/2010/main" val="217943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613A1F-5234-41EE-B9EE-F3DC3B3ED40A}"/>
              </a:ext>
            </a:extLst>
          </p:cNvPr>
          <p:cNvSpPr txBox="1"/>
          <p:nvPr/>
        </p:nvSpPr>
        <p:spPr>
          <a:xfrm>
            <a:off x="140677" y="332329"/>
            <a:ext cx="1133855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Introduction: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Machine learning is a branch of Artificial Intelligence which is used to analyze the data more smartly.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automates the process using certain algorithms to minimize human intervention in the process.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this project we are going to focus on solving the problem of recommending projects to the user.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aim of this project is to recommend projects using machine learning recommendation algorithm, Matrix Factorization.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primary goal of the project is to implement the project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28199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438657-9618-460D-A581-AE11600FDBDA}"/>
              </a:ext>
            </a:extLst>
          </p:cNvPr>
          <p:cNvSpPr txBox="1"/>
          <p:nvPr/>
        </p:nvSpPr>
        <p:spPr>
          <a:xfrm>
            <a:off x="267286" y="212080"/>
            <a:ext cx="1129635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Problem Statement:</a:t>
            </a:r>
          </a:p>
          <a:p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this machine learning project, we are going to recommend projects to users using ML.NET.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project will help the users to choose the projects they like from the vast project library and act accordingly.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Here we are going to use matrix factorization to recommend projects. In a nutshell matrix factorization is a class of collaborative filtering algorithms used in recommender systems.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The Score, or the predicted rating is used to determine whether we want to recommend a project to the user.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higher the Score, the higher the likelihood of a user liking a particular Project.</a:t>
            </a:r>
          </a:p>
        </p:txBody>
      </p:sp>
    </p:spTree>
    <p:extLst>
      <p:ext uri="{BB962C8B-B14F-4D97-AF65-F5344CB8AC3E}">
        <p14:creationId xmlns:p14="http://schemas.microsoft.com/office/powerpoint/2010/main" val="26754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B49B23-0EF5-4457-A81C-767FAC6CE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69803"/>
              </p:ext>
            </p:extLst>
          </p:nvPr>
        </p:nvGraphicFramePr>
        <p:xfrm>
          <a:off x="286043" y="1230869"/>
          <a:ext cx="11619913" cy="562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30">
                  <a:extLst>
                    <a:ext uri="{9D8B030D-6E8A-4147-A177-3AD203B41FA5}">
                      <a16:colId xmlns:a16="http://schemas.microsoft.com/office/drawing/2014/main" val="3549360717"/>
                    </a:ext>
                  </a:extLst>
                </a:gridCol>
                <a:gridCol w="2238262">
                  <a:extLst>
                    <a:ext uri="{9D8B030D-6E8A-4147-A177-3AD203B41FA5}">
                      <a16:colId xmlns:a16="http://schemas.microsoft.com/office/drawing/2014/main" val="2078781630"/>
                    </a:ext>
                  </a:extLst>
                </a:gridCol>
                <a:gridCol w="2539872">
                  <a:extLst>
                    <a:ext uri="{9D8B030D-6E8A-4147-A177-3AD203B41FA5}">
                      <a16:colId xmlns:a16="http://schemas.microsoft.com/office/drawing/2014/main" val="2319884756"/>
                    </a:ext>
                  </a:extLst>
                </a:gridCol>
                <a:gridCol w="3612965">
                  <a:extLst>
                    <a:ext uri="{9D8B030D-6E8A-4147-A177-3AD203B41FA5}">
                      <a16:colId xmlns:a16="http://schemas.microsoft.com/office/drawing/2014/main" val="573899533"/>
                    </a:ext>
                  </a:extLst>
                </a:gridCol>
                <a:gridCol w="2323984">
                  <a:extLst>
                    <a:ext uri="{9D8B030D-6E8A-4147-A177-3AD203B41FA5}">
                      <a16:colId xmlns:a16="http://schemas.microsoft.com/office/drawing/2014/main" val="2261130372"/>
                    </a:ext>
                  </a:extLst>
                </a:gridCol>
              </a:tblGrid>
              <a:tr h="767530">
                <a:tc>
                  <a:txBody>
                    <a:bodyPr/>
                    <a:lstStyle/>
                    <a:p>
                      <a:r>
                        <a:rPr lang="en-US" sz="2400" dirty="0"/>
                        <a:t>SL 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AUTHOR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DESCRIPTIVE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07333"/>
                  </a:ext>
                </a:extLst>
              </a:tr>
              <a:tr h="4804171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Deep Matrix Factorization Models for Recommender Systems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Hong-Jian </a:t>
                      </a:r>
                      <a:r>
                        <a:rPr lang="en-IN" sz="2400" dirty="0" err="1"/>
                        <a:t>Xue</a:t>
                      </a:r>
                      <a:r>
                        <a:rPr lang="en-IN" sz="2400" dirty="0"/>
                        <a:t>, Xin-Yu Dai, Jianbing Zhang, </a:t>
                      </a:r>
                      <a:r>
                        <a:rPr lang="en-IN" sz="2400" dirty="0" err="1"/>
                        <a:t>Shujian</a:t>
                      </a:r>
                      <a:r>
                        <a:rPr lang="en-IN" sz="2400" dirty="0"/>
                        <a:t> Huang, </a:t>
                      </a:r>
                      <a:r>
                        <a:rPr lang="en-IN" sz="2400" dirty="0" err="1"/>
                        <a:t>Jiajun</a:t>
                      </a:r>
                      <a:r>
                        <a:rPr lang="en-IN" sz="2400" dirty="0"/>
                        <a:t>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Propose a novel matrix factorization model</a:t>
                      </a:r>
                    </a:p>
                    <a:p>
                      <a:r>
                        <a:rPr lang="en-US" sz="2400" dirty="0"/>
                        <a:t>with a neural network architecture.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Through the neural network architecture, users and items are projected into lowdimensional vectors in a latent space.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show the effectiveness of both our proposed model and the loss function.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1048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67D425-0BDE-473E-B92D-C1D3378E7297}"/>
              </a:ext>
            </a:extLst>
          </p:cNvPr>
          <p:cNvSpPr txBox="1"/>
          <p:nvPr/>
        </p:nvSpPr>
        <p:spPr>
          <a:xfrm>
            <a:off x="286043" y="23915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56988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761B4-D5E9-443D-8B4D-6BBB388EC457}"/>
              </a:ext>
            </a:extLst>
          </p:cNvPr>
          <p:cNvSpPr txBox="1"/>
          <p:nvPr/>
        </p:nvSpPr>
        <p:spPr>
          <a:xfrm>
            <a:off x="773723" y="321442"/>
            <a:ext cx="921433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REQUIREMENT ANALYSIS:</a:t>
            </a:r>
          </a:p>
          <a:p>
            <a:endParaRPr lang="en-IN" dirty="0"/>
          </a:p>
          <a:p>
            <a:r>
              <a:rPr lang="en-IN" sz="2800" b="1" dirty="0"/>
              <a:t>Hardware Requirements: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CPU: Intel Pentium or higher (32/64 bit)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Storage: At least 128 MB free storage space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RAM: At least 128 MB free memory</a:t>
            </a:r>
          </a:p>
          <a:p>
            <a:endParaRPr lang="en-IN" sz="2800" b="1" dirty="0"/>
          </a:p>
          <a:p>
            <a:r>
              <a:rPr lang="en-IN" sz="2800" b="1" dirty="0"/>
              <a:t>Software Requirements: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Visual Studio.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ML.NET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.NET Core</a:t>
            </a:r>
          </a:p>
          <a:p>
            <a:endParaRPr lang="en-IN" dirty="0"/>
          </a:p>
          <a:p>
            <a:r>
              <a:rPr lang="en-IN" sz="2800" b="1" dirty="0"/>
              <a:t>LANGUAGES:</a:t>
            </a:r>
          </a:p>
          <a:p>
            <a:r>
              <a:rPr lang="en-IN" sz="2800" dirty="0"/>
              <a:t>C#.</a:t>
            </a:r>
          </a:p>
        </p:txBody>
      </p:sp>
    </p:spTree>
    <p:extLst>
      <p:ext uri="{BB962C8B-B14F-4D97-AF65-F5344CB8AC3E}">
        <p14:creationId xmlns:p14="http://schemas.microsoft.com/office/powerpoint/2010/main" val="328412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D270-A9C7-4605-891C-017563AB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907"/>
            <a:ext cx="4282440" cy="971306"/>
          </a:xfrm>
        </p:spPr>
        <p:txBody>
          <a:bodyPr>
            <a:normAutofit/>
          </a:bodyPr>
          <a:lstStyle/>
          <a:p>
            <a:r>
              <a:rPr lang="en-IN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76E47-CDB8-47EC-BDE0-A4471454AF9F}"/>
              </a:ext>
            </a:extLst>
          </p:cNvPr>
          <p:cNvSpPr txBox="1"/>
          <p:nvPr/>
        </p:nvSpPr>
        <p:spPr>
          <a:xfrm>
            <a:off x="542778" y="1083213"/>
            <a:ext cx="1027527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Matrix factorization is a class of collaborative filtering algorithms used in recommender systems.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Matrix factorization algorithms work by decomposing the user-item interaction matrix into the product of two lower dimensionality rectangular matrices.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recommendation ratings data is split into Train and Test datasets.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Train data is used to fit our model.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Test data is used to make predictions with </a:t>
            </a:r>
            <a:r>
              <a:rPr lang="en-US" sz="2400" dirty="0" err="1"/>
              <a:t>outrained</a:t>
            </a:r>
            <a:r>
              <a:rPr lang="en-US" sz="2400" dirty="0"/>
              <a:t> model and evaluate model performance.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91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B755-E714-4BEA-8C2F-D98FA3B0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19576"/>
            <a:ext cx="6626886" cy="827442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76ABB90-B717-484B-8563-73D2FA2A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8" y="947019"/>
            <a:ext cx="11043139" cy="57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659AE-DF0E-4BEE-8535-B68D8DE3CAE3}"/>
              </a:ext>
            </a:extLst>
          </p:cNvPr>
          <p:cNvSpPr txBox="1"/>
          <p:nvPr/>
        </p:nvSpPr>
        <p:spPr>
          <a:xfrm>
            <a:off x="2677551" y="2419644"/>
            <a:ext cx="6836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947572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414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Get Projects</vt:lpstr>
      <vt:lpstr>PowerPoint Presentation</vt:lpstr>
      <vt:lpstr>PowerPoint Presentation</vt:lpstr>
      <vt:lpstr>PowerPoint Presentation</vt:lpstr>
      <vt:lpstr>PowerPoint Presentation</vt:lpstr>
      <vt:lpstr>DESIGN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Projects</dc:title>
  <dc:creator>amui ruivah</dc:creator>
  <cp:lastModifiedBy>amui ruivah</cp:lastModifiedBy>
  <cp:revision>1</cp:revision>
  <dcterms:created xsi:type="dcterms:W3CDTF">2020-11-16T07:43:22Z</dcterms:created>
  <dcterms:modified xsi:type="dcterms:W3CDTF">2020-11-16T08:06:58Z</dcterms:modified>
</cp:coreProperties>
</file>