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3" r:id="rId11"/>
    <p:sldId id="2146847064"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ali 04" userId="e3bcb3aa66c6090e" providerId="LiveId" clId="{B485AEFF-C5B2-4F74-B642-06A725E28DE3}"/>
    <pc:docChg chg="custSel addSld delSld modSld">
      <pc:chgData name="Jamali 04" userId="e3bcb3aa66c6090e" providerId="LiveId" clId="{B485AEFF-C5B2-4F74-B642-06A725E28DE3}" dt="2025-02-19T17:26:09.300" v="1374"/>
      <pc:docMkLst>
        <pc:docMk/>
      </pc:docMkLst>
      <pc:sldChg chg="modSp mod">
        <pc:chgData name="Jamali 04" userId="e3bcb3aa66c6090e" providerId="LiveId" clId="{B485AEFF-C5B2-4F74-B642-06A725E28DE3}" dt="2025-02-19T16:48:29.869" v="195" actId="20577"/>
        <pc:sldMkLst>
          <pc:docMk/>
          <pc:sldMk cId="953325580" sldId="256"/>
        </pc:sldMkLst>
        <pc:spChg chg="mod">
          <ac:chgData name="Jamali 04" userId="e3bcb3aa66c6090e" providerId="LiveId" clId="{B485AEFF-C5B2-4F74-B642-06A725E28DE3}" dt="2025-02-19T16:47:21.995" v="60" actId="20577"/>
          <ac:spMkLst>
            <pc:docMk/>
            <pc:sldMk cId="953325580" sldId="256"/>
            <ac:spMk id="2" creationId="{A8A11E26-4C38-41A6-9857-11032CEECD80}"/>
          </ac:spMkLst>
        </pc:spChg>
        <pc:spChg chg="mod">
          <ac:chgData name="Jamali 04" userId="e3bcb3aa66c6090e" providerId="LiveId" clId="{B485AEFF-C5B2-4F74-B642-06A725E28DE3}" dt="2025-02-19T16:48:29.869" v="195" actId="20577"/>
          <ac:spMkLst>
            <pc:docMk/>
            <pc:sldMk cId="953325580" sldId="256"/>
            <ac:spMk id="4" creationId="{00000000-0000-0000-0000-000000000000}"/>
          </ac:spMkLst>
        </pc:spChg>
      </pc:sldChg>
      <pc:sldChg chg="modSp mod">
        <pc:chgData name="Jamali 04" userId="e3bcb3aa66c6090e" providerId="LiveId" clId="{B485AEFF-C5B2-4F74-B642-06A725E28DE3}" dt="2025-02-19T17:09:40.040" v="421" actId="20577"/>
        <pc:sldMkLst>
          <pc:docMk/>
          <pc:sldMk cId="1186421160" sldId="262"/>
        </pc:sldMkLst>
        <pc:spChg chg="mod">
          <ac:chgData name="Jamali 04" userId="e3bcb3aa66c6090e" providerId="LiveId" clId="{B485AEFF-C5B2-4F74-B642-06A725E28DE3}" dt="2025-02-19T17:09:40.040" v="421" actId="20577"/>
          <ac:spMkLst>
            <pc:docMk/>
            <pc:sldMk cId="1186421160" sldId="262"/>
            <ac:spMk id="2" creationId="{8FEE4A9C-3F57-7DA7-91FD-715C3FB47F93}"/>
          </ac:spMkLst>
        </pc:spChg>
      </pc:sldChg>
      <pc:sldChg chg="modSp mod">
        <pc:chgData name="Jamali 04" userId="e3bcb3aa66c6090e" providerId="LiveId" clId="{B485AEFF-C5B2-4F74-B642-06A725E28DE3}" dt="2025-02-19T17:13:02.331" v="548" actId="20577"/>
        <pc:sldMkLst>
          <pc:docMk/>
          <pc:sldMk cId="3210358481" sldId="263"/>
        </pc:sldMkLst>
        <pc:spChg chg="mod">
          <ac:chgData name="Jamali 04" userId="e3bcb3aa66c6090e" providerId="LiveId" clId="{B485AEFF-C5B2-4F74-B642-06A725E28DE3}" dt="2025-02-19T17:13:02.331" v="548" actId="20577"/>
          <ac:spMkLst>
            <pc:docMk/>
            <pc:sldMk cId="3210358481" sldId="263"/>
            <ac:spMk id="2" creationId="{E041FD9D-DF07-9C37-1E61-1D920E0EF1D4}"/>
          </ac:spMkLst>
        </pc:spChg>
      </pc:sldChg>
      <pc:sldChg chg="modSp mod">
        <pc:chgData name="Jamali 04" userId="e3bcb3aa66c6090e" providerId="LiveId" clId="{B485AEFF-C5B2-4F74-B642-06A725E28DE3}" dt="2025-02-19T17:17:16.605" v="842" actId="20577"/>
        <pc:sldMkLst>
          <pc:docMk/>
          <pc:sldMk cId="3202024527" sldId="265"/>
        </pc:sldMkLst>
        <pc:spChg chg="mod">
          <ac:chgData name="Jamali 04" userId="e3bcb3aa66c6090e" providerId="LiveId" clId="{B485AEFF-C5B2-4F74-B642-06A725E28DE3}" dt="2025-02-19T17:17:16.605" v="842" actId="20577"/>
          <ac:spMkLst>
            <pc:docMk/>
            <pc:sldMk cId="3202024527" sldId="265"/>
            <ac:spMk id="2" creationId="{C4FFAF3C-BA60-9181-132C-C36C403AAEA7}"/>
          </ac:spMkLst>
        </pc:spChg>
      </pc:sldChg>
      <pc:sldChg chg="modSp mod">
        <pc:chgData name="Jamali 04" userId="e3bcb3aa66c6090e" providerId="LiveId" clId="{B485AEFF-C5B2-4F74-B642-06A725E28DE3}" dt="2025-02-19T17:20:01.916" v="983" actId="20577"/>
        <pc:sldMkLst>
          <pc:docMk/>
          <pc:sldMk cId="3819043843" sldId="2146847057"/>
        </pc:sldMkLst>
        <pc:spChg chg="mod">
          <ac:chgData name="Jamali 04" userId="e3bcb3aa66c6090e" providerId="LiveId" clId="{B485AEFF-C5B2-4F74-B642-06A725E28DE3}" dt="2025-02-19T17:20:01.916" v="983" actId="20577"/>
          <ac:spMkLst>
            <pc:docMk/>
            <pc:sldMk cId="3819043843" sldId="2146847057"/>
            <ac:spMk id="3" creationId="{AB679E23-F86A-AFA9-FE9C-7F5A518E8198}"/>
          </ac:spMkLst>
        </pc:spChg>
      </pc:sldChg>
      <pc:sldChg chg="addSp delSp modSp del mod">
        <pc:chgData name="Jamali 04" userId="e3bcb3aa66c6090e" providerId="LiveId" clId="{B485AEFF-C5B2-4F74-B642-06A725E28DE3}" dt="2025-02-19T17:01:53.620" v="283" actId="2696"/>
        <pc:sldMkLst>
          <pc:docMk/>
          <pc:sldMk cId="2083715239" sldId="2146847060"/>
        </pc:sldMkLst>
        <pc:spChg chg="mod">
          <ac:chgData name="Jamali 04" userId="e3bcb3aa66c6090e" providerId="LiveId" clId="{B485AEFF-C5B2-4F74-B642-06A725E28DE3}" dt="2025-02-19T16:57:30.382" v="260" actId="207"/>
          <ac:spMkLst>
            <pc:docMk/>
            <pc:sldMk cId="2083715239" sldId="2146847060"/>
            <ac:spMk id="2" creationId="{A4F8070C-FF0D-BBE3-3D8A-C3794CCCE8A2}"/>
          </ac:spMkLst>
        </pc:spChg>
        <pc:spChg chg="del mod">
          <ac:chgData name="Jamali 04" userId="e3bcb3aa66c6090e" providerId="LiveId" clId="{B485AEFF-C5B2-4F74-B642-06A725E28DE3}" dt="2025-02-19T16:53:54.054" v="233" actId="931"/>
          <ac:spMkLst>
            <pc:docMk/>
            <pc:sldMk cId="2083715239" sldId="2146847060"/>
            <ac:spMk id="3" creationId="{805D7125-AC62-752D-6E68-9EB88BCC631C}"/>
          </ac:spMkLst>
        </pc:spChg>
        <pc:spChg chg="add mod">
          <ac:chgData name="Jamali 04" userId="e3bcb3aa66c6090e" providerId="LiveId" clId="{B485AEFF-C5B2-4F74-B642-06A725E28DE3}" dt="2025-02-19T16:56:45.760" v="254" actId="20577"/>
          <ac:spMkLst>
            <pc:docMk/>
            <pc:sldMk cId="2083715239" sldId="2146847060"/>
            <ac:spMk id="9" creationId="{D5F9F8BD-4BCB-BCE1-6416-A5617016A69D}"/>
          </ac:spMkLst>
        </pc:spChg>
        <pc:picChg chg="add del mod">
          <ac:chgData name="Jamali 04" userId="e3bcb3aa66c6090e" providerId="LiveId" clId="{B485AEFF-C5B2-4F74-B642-06A725E28DE3}" dt="2025-02-19T16:54:41.989" v="237" actId="21"/>
          <ac:picMkLst>
            <pc:docMk/>
            <pc:sldMk cId="2083715239" sldId="2146847060"/>
            <ac:picMk id="5" creationId="{BEA05544-0D13-172A-3AAD-BEDF4AAA3938}"/>
          </ac:picMkLst>
        </pc:picChg>
        <pc:picChg chg="add mod">
          <ac:chgData name="Jamali 04" userId="e3bcb3aa66c6090e" providerId="LiveId" clId="{B485AEFF-C5B2-4F74-B642-06A725E28DE3}" dt="2025-02-19T16:54:52.097" v="238" actId="1076"/>
          <ac:picMkLst>
            <pc:docMk/>
            <pc:sldMk cId="2083715239" sldId="2146847060"/>
            <ac:picMk id="7" creationId="{64E4659A-82D1-6EB2-691B-2256DF7535F7}"/>
          </ac:picMkLst>
        </pc:picChg>
      </pc:sldChg>
      <pc:sldChg chg="modSp mod">
        <pc:chgData name="Jamali 04" userId="e3bcb3aa66c6090e" providerId="LiveId" clId="{B485AEFF-C5B2-4F74-B642-06A725E28DE3}" dt="2025-02-19T17:26:09.300" v="1374"/>
        <pc:sldMkLst>
          <pc:docMk/>
          <pc:sldMk cId="2230664768" sldId="2146847061"/>
        </pc:sldMkLst>
        <pc:spChg chg="mod">
          <ac:chgData name="Jamali 04" userId="e3bcb3aa66c6090e" providerId="LiveId" clId="{B485AEFF-C5B2-4F74-B642-06A725E28DE3}" dt="2025-02-19T17:26:09.300" v="1374"/>
          <ac:spMkLst>
            <pc:docMk/>
            <pc:sldMk cId="2230664768" sldId="2146847061"/>
            <ac:spMk id="3" creationId="{51A299DD-46FA-7866-41D8-C1BFCC2F69DD}"/>
          </ac:spMkLst>
        </pc:spChg>
      </pc:sldChg>
      <pc:sldChg chg="modSp mod">
        <pc:chgData name="Jamali 04" userId="e3bcb3aa66c6090e" providerId="LiveId" clId="{B485AEFF-C5B2-4F74-B642-06A725E28DE3}" dt="2025-02-19T17:24:22.108" v="1329" actId="20577"/>
        <pc:sldMkLst>
          <pc:docMk/>
          <pc:sldMk cId="4233882376" sldId="2146847062"/>
        </pc:sldMkLst>
        <pc:spChg chg="mod">
          <ac:chgData name="Jamali 04" userId="e3bcb3aa66c6090e" providerId="LiveId" clId="{B485AEFF-C5B2-4F74-B642-06A725E28DE3}" dt="2025-02-19T17:24:22.108" v="1329" actId="20577"/>
          <ac:spMkLst>
            <pc:docMk/>
            <pc:sldMk cId="4233882376" sldId="2146847062"/>
            <ac:spMk id="3" creationId="{D4974547-DF1B-77BB-E545-9344EDB9AD3F}"/>
          </ac:spMkLst>
        </pc:spChg>
      </pc:sldChg>
      <pc:sldChg chg="new del">
        <pc:chgData name="Jamali 04" userId="e3bcb3aa66c6090e" providerId="LiveId" clId="{B485AEFF-C5B2-4F74-B642-06A725E28DE3}" dt="2025-02-19T16:50:29.117" v="232" actId="2696"/>
        <pc:sldMkLst>
          <pc:docMk/>
          <pc:sldMk cId="200553278" sldId="2146847063"/>
        </pc:sldMkLst>
      </pc:sldChg>
      <pc:sldChg chg="addSp delSp modSp new mod">
        <pc:chgData name="Jamali 04" userId="e3bcb3aa66c6090e" providerId="LiveId" clId="{B485AEFF-C5B2-4F74-B642-06A725E28DE3}" dt="2025-02-19T17:03:23.454" v="291" actId="14100"/>
        <pc:sldMkLst>
          <pc:docMk/>
          <pc:sldMk cId="3361557780" sldId="2146847063"/>
        </pc:sldMkLst>
        <pc:spChg chg="mod">
          <ac:chgData name="Jamali 04" userId="e3bcb3aa66c6090e" providerId="LiveId" clId="{B485AEFF-C5B2-4F74-B642-06A725E28DE3}" dt="2025-02-19T16:58:11.060" v="272" actId="20577"/>
          <ac:spMkLst>
            <pc:docMk/>
            <pc:sldMk cId="3361557780" sldId="2146847063"/>
            <ac:spMk id="2" creationId="{03166A3E-5400-84FA-D129-ACF600FD19F0}"/>
          </ac:spMkLst>
        </pc:spChg>
        <pc:spChg chg="del">
          <ac:chgData name="Jamali 04" userId="e3bcb3aa66c6090e" providerId="LiveId" clId="{B485AEFF-C5B2-4F74-B642-06A725E28DE3}" dt="2025-02-19T16:58:37.619" v="273" actId="21"/>
          <ac:spMkLst>
            <pc:docMk/>
            <pc:sldMk cId="3361557780" sldId="2146847063"/>
            <ac:spMk id="3" creationId="{B40906E6-0767-606A-BE65-7A66F84637BF}"/>
          </ac:spMkLst>
        </pc:spChg>
        <pc:picChg chg="add del mod">
          <ac:chgData name="Jamali 04" userId="e3bcb3aa66c6090e" providerId="LiveId" clId="{B485AEFF-C5B2-4F74-B642-06A725E28DE3}" dt="2025-02-19T16:59:03.456" v="276" actId="21"/>
          <ac:picMkLst>
            <pc:docMk/>
            <pc:sldMk cId="3361557780" sldId="2146847063"/>
            <ac:picMk id="4" creationId="{D271FF35-07F6-275F-0B95-07AF6AAB3D25}"/>
          </ac:picMkLst>
        </pc:picChg>
        <pc:picChg chg="add mod">
          <ac:chgData name="Jamali 04" userId="e3bcb3aa66c6090e" providerId="LiveId" clId="{B485AEFF-C5B2-4F74-B642-06A725E28DE3}" dt="2025-02-19T17:03:23.454" v="291" actId="14100"/>
          <ac:picMkLst>
            <pc:docMk/>
            <pc:sldMk cId="3361557780" sldId="2146847063"/>
            <ac:picMk id="6" creationId="{7BB6C8D1-0483-0864-63DC-850949503F55}"/>
          </ac:picMkLst>
        </pc:picChg>
        <pc:picChg chg="add mod">
          <ac:chgData name="Jamali 04" userId="e3bcb3aa66c6090e" providerId="LiveId" clId="{B485AEFF-C5B2-4F74-B642-06A725E28DE3}" dt="2025-02-19T17:03:12.863" v="290" actId="14100"/>
          <ac:picMkLst>
            <pc:docMk/>
            <pc:sldMk cId="3361557780" sldId="2146847063"/>
            <ac:picMk id="8" creationId="{59F823D9-1FB4-03CC-4BBE-638152594D6A}"/>
          </ac:picMkLst>
        </pc:picChg>
      </pc:sldChg>
      <pc:sldChg chg="addSp modSp new mod">
        <pc:chgData name="Jamali 04" userId="e3bcb3aa66c6090e" providerId="LiveId" clId="{B485AEFF-C5B2-4F74-B642-06A725E28DE3}" dt="2025-02-19T17:05:58.947" v="309" actId="1076"/>
        <pc:sldMkLst>
          <pc:docMk/>
          <pc:sldMk cId="482560864" sldId="2146847064"/>
        </pc:sldMkLst>
        <pc:spChg chg="mod">
          <ac:chgData name="Jamali 04" userId="e3bcb3aa66c6090e" providerId="LiveId" clId="{B485AEFF-C5B2-4F74-B642-06A725E28DE3}" dt="2025-02-19T17:03:41.666" v="300" actId="20577"/>
          <ac:spMkLst>
            <pc:docMk/>
            <pc:sldMk cId="482560864" sldId="2146847064"/>
            <ac:spMk id="2" creationId="{D5BED3E0-64B7-ACD8-133B-20F5F1FC8907}"/>
          </ac:spMkLst>
        </pc:spChg>
        <pc:picChg chg="add mod">
          <ac:chgData name="Jamali 04" userId="e3bcb3aa66c6090e" providerId="LiveId" clId="{B485AEFF-C5B2-4F74-B642-06A725E28DE3}" dt="2025-02-19T17:05:58.947" v="309" actId="1076"/>
          <ac:picMkLst>
            <pc:docMk/>
            <pc:sldMk cId="482560864" sldId="2146847064"/>
            <ac:picMk id="4" creationId="{9A005B7A-2C9A-C16D-A691-7F1501B9B9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STEGANOGRAPHY: Hiding text in image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ASFAND AHMAD JAMALEE</a:t>
            </a:r>
          </a:p>
          <a:p>
            <a:r>
              <a:rPr lang="en-US" sz="2000" b="1" dirty="0">
                <a:solidFill>
                  <a:schemeClr val="accent1">
                    <a:lumMod val="75000"/>
                  </a:schemeClr>
                </a:solidFill>
                <a:latin typeface="Arial"/>
                <a:cs typeface="Arial"/>
              </a:rPr>
              <a:t>College Name &amp; Department : Integral University, Lucknow</a:t>
            </a:r>
          </a:p>
          <a:p>
            <a:r>
              <a:rPr lang="en-US" sz="2000" b="1" dirty="0">
                <a:solidFill>
                  <a:schemeClr val="accent1">
                    <a:lumMod val="75000"/>
                  </a:schemeClr>
                </a:solidFill>
                <a:latin typeface="Arial"/>
                <a:cs typeface="Arial"/>
              </a:rPr>
              <a:t>                                                    B.Tech -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400" dirty="0"/>
              <a:t>https://github.com/Asfand26/Steganography.git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With the rise of digital communication, ensuring data privacy has become a major concern. Traditional encryption methods can attract unwanted attention, making secure information transmission challenging. Steganography provides a solution by concealing secret messages within digital images, allowing covert communication without raising suspicion. This project aims to develop a steganographic system using image processing techniques to embed and extract hidden messages securely while maintaining the original image quality.</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400" dirty="0"/>
              <a:t>The programming language used was Python</a:t>
            </a:r>
          </a:p>
          <a:p>
            <a:pPr marL="0" indent="0">
              <a:buNone/>
            </a:pPr>
            <a:r>
              <a:rPr lang="en-IN" sz="2400" dirty="0"/>
              <a:t>Some of the libraries used are: </a:t>
            </a:r>
          </a:p>
          <a:p>
            <a:r>
              <a:rPr lang="en-IN" sz="2400" dirty="0"/>
              <a:t>OpenCV</a:t>
            </a:r>
          </a:p>
          <a:p>
            <a:r>
              <a:rPr lang="en-IN" sz="2400" dirty="0"/>
              <a:t>NumPy</a:t>
            </a:r>
          </a:p>
          <a:p>
            <a:r>
              <a:rPr lang="en-IN" sz="2400" dirty="0"/>
              <a:t>OS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400" dirty="0">
                <a:solidFill>
                  <a:srgbClr val="0F0F0F"/>
                </a:solidFill>
              </a:rPr>
              <a:t>Some of the unique features are:</a:t>
            </a:r>
          </a:p>
          <a:p>
            <a:pPr marL="457200" indent="-457200">
              <a:buFont typeface="+mj-lt"/>
              <a:buAutoNum type="arabicPeriod"/>
            </a:pPr>
            <a:r>
              <a:rPr lang="en-IN" sz="2000" dirty="0">
                <a:solidFill>
                  <a:srgbClr val="0F0F0F"/>
                </a:solidFill>
              </a:rPr>
              <a:t>Password protected encryption</a:t>
            </a:r>
          </a:p>
          <a:p>
            <a:pPr marL="457200" indent="-457200">
              <a:buFont typeface="+mj-lt"/>
              <a:buAutoNum type="arabicPeriod"/>
            </a:pPr>
            <a:r>
              <a:rPr lang="en-IN" sz="2000" dirty="0">
                <a:solidFill>
                  <a:srgbClr val="0F0F0F"/>
                </a:solidFill>
              </a:rPr>
              <a:t>Multiple image format support</a:t>
            </a:r>
          </a:p>
          <a:p>
            <a:pPr marL="457200" indent="-457200">
              <a:buFont typeface="+mj-lt"/>
              <a:buAutoNum type="arabicPeriod"/>
            </a:pPr>
            <a:r>
              <a:rPr lang="en-IN" sz="2000" dirty="0">
                <a:solidFill>
                  <a:srgbClr val="0F0F0F"/>
                </a:solidFill>
              </a:rPr>
              <a:t>Dynamic message length handling</a:t>
            </a:r>
          </a:p>
          <a:p>
            <a:pPr marL="457200" indent="-457200">
              <a:buFont typeface="+mj-lt"/>
              <a:buAutoNum type="arabicPeriod"/>
            </a:pPr>
            <a:r>
              <a:rPr lang="en-IN" sz="2000" dirty="0">
                <a:solidFill>
                  <a:srgbClr val="0F0F0F"/>
                </a:solidFill>
              </a:rPr>
              <a:t>Robust extraction with error handling</a:t>
            </a:r>
          </a:p>
          <a:p>
            <a:pPr marL="457200" indent="-457200">
              <a:buFont typeface="+mj-lt"/>
              <a:buAutoNum type="arabicPeriod"/>
            </a:pP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sz="2400" dirty="0"/>
              <a:t>The end users are:</a:t>
            </a:r>
          </a:p>
          <a:p>
            <a:r>
              <a:rPr lang="en-IN" sz="2000" dirty="0"/>
              <a:t>Cybersecurity professionals</a:t>
            </a:r>
          </a:p>
          <a:p>
            <a:r>
              <a:rPr lang="en-IN" sz="2000" dirty="0"/>
              <a:t>Journalists</a:t>
            </a:r>
          </a:p>
          <a:p>
            <a:r>
              <a:rPr lang="en-IN" sz="2000" dirty="0"/>
              <a:t>Digital Forensics Experts</a:t>
            </a:r>
          </a:p>
          <a:p>
            <a:r>
              <a:rPr lang="en-IN" sz="2000" dirty="0"/>
              <a:t>Privacy conscious individuals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6A3E-5400-84FA-D129-ACF600FD19F0}"/>
              </a:ext>
            </a:extLst>
          </p:cNvPr>
          <p:cNvSpPr>
            <a:spLocks noGrp="1"/>
          </p:cNvSpPr>
          <p:nvPr>
            <p:ph type="title"/>
          </p:nvPr>
        </p:nvSpPr>
        <p:spPr/>
        <p:txBody>
          <a:bodyPr/>
          <a:lstStyle/>
          <a:p>
            <a:r>
              <a:rPr lang="en-IN" dirty="0">
                <a:solidFill>
                  <a:srgbClr val="00B0F0"/>
                </a:solidFill>
              </a:rPr>
              <a:t>RESULTS</a:t>
            </a:r>
          </a:p>
        </p:txBody>
      </p:sp>
      <p:pic>
        <p:nvPicPr>
          <p:cNvPr id="6" name="Picture 5">
            <a:extLst>
              <a:ext uri="{FF2B5EF4-FFF2-40B4-BE49-F238E27FC236}">
                <a16:creationId xmlns:a16="http://schemas.microsoft.com/office/drawing/2014/main" id="{7BB6C8D1-0483-0864-63DC-850949503F55}"/>
              </a:ext>
            </a:extLst>
          </p:cNvPr>
          <p:cNvPicPr>
            <a:picLocks noChangeAspect="1"/>
          </p:cNvPicPr>
          <p:nvPr/>
        </p:nvPicPr>
        <p:blipFill>
          <a:blip r:embed="rId2"/>
          <a:stretch>
            <a:fillRect/>
          </a:stretch>
        </p:blipFill>
        <p:spPr>
          <a:xfrm>
            <a:off x="0" y="1310326"/>
            <a:ext cx="6096000" cy="4713402"/>
          </a:xfrm>
          <a:prstGeom prst="rect">
            <a:avLst/>
          </a:prstGeom>
        </p:spPr>
      </p:pic>
      <p:pic>
        <p:nvPicPr>
          <p:cNvPr id="8" name="Picture 7">
            <a:extLst>
              <a:ext uri="{FF2B5EF4-FFF2-40B4-BE49-F238E27FC236}">
                <a16:creationId xmlns:a16="http://schemas.microsoft.com/office/drawing/2014/main" id="{59F823D9-1FB4-03CC-4BBE-638152594D6A}"/>
              </a:ext>
            </a:extLst>
          </p:cNvPr>
          <p:cNvPicPr>
            <a:picLocks noChangeAspect="1"/>
          </p:cNvPicPr>
          <p:nvPr/>
        </p:nvPicPr>
        <p:blipFill>
          <a:blip r:embed="rId3"/>
          <a:stretch>
            <a:fillRect/>
          </a:stretch>
        </p:blipFill>
        <p:spPr>
          <a:xfrm>
            <a:off x="6315958" y="1310326"/>
            <a:ext cx="5876041" cy="4713402"/>
          </a:xfrm>
          <a:prstGeom prst="rect">
            <a:avLst/>
          </a:prstGeom>
        </p:spPr>
      </p:pic>
    </p:spTree>
    <p:extLst>
      <p:ext uri="{BB962C8B-B14F-4D97-AF65-F5344CB8AC3E}">
        <p14:creationId xmlns:p14="http://schemas.microsoft.com/office/powerpoint/2010/main" val="336155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D3E0-64B7-ACD8-133B-20F5F1FC8907}"/>
              </a:ext>
            </a:extLst>
          </p:cNvPr>
          <p:cNvSpPr>
            <a:spLocks noGrp="1"/>
          </p:cNvSpPr>
          <p:nvPr>
            <p:ph type="title"/>
          </p:nvPr>
        </p:nvSpPr>
        <p:spPr/>
        <p:txBody>
          <a:bodyPr/>
          <a:lstStyle/>
          <a:p>
            <a:r>
              <a:rPr lang="en-IN" dirty="0">
                <a:solidFill>
                  <a:srgbClr val="00B0F0"/>
                </a:solidFill>
              </a:rPr>
              <a:t>results</a:t>
            </a:r>
          </a:p>
        </p:txBody>
      </p:sp>
      <p:pic>
        <p:nvPicPr>
          <p:cNvPr id="4" name="Picture 3">
            <a:extLst>
              <a:ext uri="{FF2B5EF4-FFF2-40B4-BE49-F238E27FC236}">
                <a16:creationId xmlns:a16="http://schemas.microsoft.com/office/drawing/2014/main" id="{9A005B7A-2C9A-C16D-A691-7F1501B9B928}"/>
              </a:ext>
            </a:extLst>
          </p:cNvPr>
          <p:cNvPicPr>
            <a:picLocks noChangeAspect="1"/>
          </p:cNvPicPr>
          <p:nvPr/>
        </p:nvPicPr>
        <p:blipFill>
          <a:blip r:embed="rId2"/>
          <a:stretch>
            <a:fillRect/>
          </a:stretch>
        </p:blipFill>
        <p:spPr>
          <a:xfrm>
            <a:off x="2278145" y="1555423"/>
            <a:ext cx="7635710" cy="4468306"/>
          </a:xfrm>
          <a:prstGeom prst="rect">
            <a:avLst/>
          </a:prstGeom>
        </p:spPr>
      </p:pic>
    </p:spTree>
    <p:extLst>
      <p:ext uri="{BB962C8B-B14F-4D97-AF65-F5344CB8AC3E}">
        <p14:creationId xmlns:p14="http://schemas.microsoft.com/office/powerpoint/2010/main" val="482560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2400" dirty="0"/>
              <a:t>This steganography project offers a secure way to hide messages in images, ensuring privacy and confidentiality. It can be used for secure communication, data protection, and cybersecurity. With encryption and efficient embedding, it enhances security while remaining user friendly</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252</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STEGANOGRAPHY: Hiding text in image</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Jamali 04</cp:lastModifiedBy>
  <cp:revision>25</cp:revision>
  <dcterms:created xsi:type="dcterms:W3CDTF">2021-05-26T16:50:10Z</dcterms:created>
  <dcterms:modified xsi:type="dcterms:W3CDTF">2025-02-19T17:26:35Z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