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516869-8B16-475A-B7BB-2D1F550A960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3520" cy="56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3520" cy="4111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3520" cy="802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583DA18-463E-419F-91DB-200FF019E0A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9520" cy="146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931CFD-63E1-4A28-8C63-75BE0A90DD9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6720" cy="3974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4520" cy="58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7040" cy="5848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2E7D6B-322D-4B3F-8CC9-DE00A4392D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6720" cy="452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AC8900-D14F-41DB-B309-0688E18C5CF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9520" cy="135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9520" cy="149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FEEC05E-20BD-4C55-8221-A51891309D4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5600" cy="452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5600" cy="452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ACC2483-1B0A-4F27-8E2F-57BF0167D3A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7400" cy="6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7400" cy="394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8840" cy="63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8840" cy="394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8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6D2C21-0743-4DD3-811F-DB1A379793D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9AEE3D-E77A-4818-ADFA-68E664A2B38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5F4D1A-92C1-44CB-B7F9-61ED8EC4E55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5280" cy="1159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8760" cy="585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5280" cy="468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260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0840" cy="362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3644E9-68D3-443B-B9F2-A6FB9D83075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github.com/Asfandyar-Khan/LaunchCode/" TargetMode="External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9640" cy="144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Title 1"/>
          <p:cNvSpPr/>
          <p:nvPr/>
        </p:nvSpPr>
        <p:spPr>
          <a:xfrm>
            <a:off x="609480" y="1600200"/>
            <a:ext cx="776952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 fontScale="85000" lnSpcReduction="19999"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YTHON </a:t>
            </a:r>
            <a:r>
              <a:rPr b="1" lang="en-US" sz="48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P</a:t>
            </a: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ROGRAMMING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LAUNCHCODE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August 9, 2025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0" name="Group 10"/>
          <p:cNvGrpSpPr/>
          <p:nvPr/>
        </p:nvGrpSpPr>
        <p:grpSpPr>
          <a:xfrm>
            <a:off x="304920" y="5029200"/>
            <a:ext cx="5254920" cy="1521000"/>
            <a:chOff x="304920" y="5029200"/>
            <a:chExt cx="5254920" cy="1521000"/>
          </a:xfrm>
        </p:grpSpPr>
        <p:pic>
          <p:nvPicPr>
            <p:cNvPr id="61" name="Picture 2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4920" cy="15210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62" name="Rectangle 9"/>
            <p:cNvSpPr/>
            <p:nvPr/>
          </p:nvSpPr>
          <p:spPr>
            <a:xfrm>
              <a:off x="3371760" y="6146640"/>
              <a:ext cx="148680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range(start,stop,step): 3 parameters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range(start): initiate the sequence of numbers with the start number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range(step): will jump between start and stop numbers by increment of step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For Loops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685800" y="1371600"/>
            <a:ext cx="8227440" cy="196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What can a for loop go through?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Which of the following will run without causing an error?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71600" y="2611080"/>
            <a:ext cx="5257440" cy="4035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– For Loops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685800" y="1371600"/>
            <a:ext cx="8227440" cy="584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Using range() in for loops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Write a for loop that prints the numbers: 5,7,9,11,13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Hints</a:t>
            </a: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You must use the range()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You cannot type each number manually – use the correct start, stop, and step values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69a2e"/>
              </a:buClr>
              <a:buSzPct val="65000"/>
              <a:buFont typeface="Wingdings" charset="2"/>
              <a:buChar char=""/>
            </a:pP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range(start,stop,step)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for variable in iterable: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i="1" lang="en-US" sz="18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    # code block to repeat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Lists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are a data structure that is used to collect data items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i="1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mutable</a:t>
            </a: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Lists maintain a defined order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first item is given priority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Then the second item, and so on…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can be retrieved using index numbers (starting 0)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square brackets [ ]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Python Data Type - Tuples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Similar to lists, tuples are a sequence of values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They are </a:t>
            </a:r>
            <a:r>
              <a:rPr b="1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non-mutable</a:t>
            </a:r>
            <a:r>
              <a:rPr b="0" lang="en-US" sz="32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 (unchangeable)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can store different types of data (numbers, strings, etc.)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You can access items in a tuple using index numbers (starting at 0)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Tuples are useful if you want a fixed set of values that </a:t>
            </a:r>
            <a:r>
              <a:rPr b="0" lang="en-US" sz="32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should not be modified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Items are stored in circle brackets ( 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6fbfc"/>
            </a:gs>
            <a:gs pos="7000">
              <a:srgbClr val="ffcc00"/>
            </a:gs>
            <a:gs pos="33000">
              <a:srgbClr val="aedae5">
                <a:alpha val="11000"/>
              </a:srgbClr>
            </a:gs>
            <a:gs pos="100000">
              <a:srgbClr val="c9e6ee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5220360" y="5067360"/>
            <a:ext cx="3959640" cy="144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rmAutofit/>
          </a:bodyPr>
          <a:p>
            <a:pPr algn="ctr" defTabSz="91440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US" sz="3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Asfand Khan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Title 3"/>
          <p:cNvSpPr/>
          <p:nvPr/>
        </p:nvSpPr>
        <p:spPr>
          <a:xfrm>
            <a:off x="609480" y="1600200"/>
            <a:ext cx="7769520" cy="146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Review and Questions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2000" strike="noStrike" u="none">
                <a:solidFill>
                  <a:srgbClr val="0070c0"/>
                </a:solidFill>
                <a:effectLst/>
                <a:uFillTx/>
                <a:latin typeface="Calibri"/>
              </a:rPr>
              <a:t>Homework will be posted tonight!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" name="Group 2"/>
          <p:cNvGrpSpPr/>
          <p:nvPr/>
        </p:nvGrpSpPr>
        <p:grpSpPr>
          <a:xfrm>
            <a:off x="304920" y="5029200"/>
            <a:ext cx="5254920" cy="1521000"/>
            <a:chOff x="304920" y="5029200"/>
            <a:chExt cx="5254920" cy="1521000"/>
          </a:xfrm>
        </p:grpSpPr>
        <p:pic>
          <p:nvPicPr>
            <p:cNvPr id="94" name="Picture 3" descr="https://media.giphy.com/media/eH9sawQbajAQM/source.gif"/>
            <p:cNvPicPr/>
            <p:nvPr/>
          </p:nvPicPr>
          <p:blipFill>
            <a:blip r:embed="rId1"/>
            <a:stretch/>
          </p:blipFill>
          <p:spPr>
            <a:xfrm>
              <a:off x="304920" y="5029200"/>
              <a:ext cx="5254920" cy="1521000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95" name="Rectangle 2"/>
            <p:cNvSpPr/>
            <p:nvPr/>
          </p:nvSpPr>
          <p:spPr>
            <a:xfrm>
              <a:off x="3371760" y="6146640"/>
              <a:ext cx="1486800" cy="40356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Questions + Homework Review 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685800" y="1178640"/>
            <a:ext cx="8227440" cy="527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https://github.com/Asfandyar-Khan/LaunchCode/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lectures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Powerpoint files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Google Colab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Contains homeworks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be completed prior to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unfinished or challenging questions are taken up at the start of class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Please notice a new file – “Python Project Ideas”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Any questions about last week’s homework?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Review of Past Class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685800" y="914400"/>
            <a:ext cx="8227440" cy="72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4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Functions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Syntax of a function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Building our own functions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Functions with no parameters, one parameters, multiple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Using print statements inside functions (.format questions)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Global vs. Local Variables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range() function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does the range function do?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What is the syntax of the range function?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lnSpc>
                <a:spcPct val="10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How do we use the range function?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Introduction to For Loops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Today We Will Cover...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87600" y="1371600"/>
            <a:ext cx="8227440" cy="713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Week 5 Homework Review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Knowledge Check – Functions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Functions – Variable Assignment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Assigning the value of a function to a variable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Range() function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 Loop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Syntax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Usage with range()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Lists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Tuples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3520" y="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Knowledge Check - Functions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685800" y="1371600"/>
            <a:ext cx="8227440" cy="514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400" strike="noStrike" u="sng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Question</a:t>
            </a: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Function with Multiple Parameters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Create a function called repeat_word(word, times) that prints the word multiple times based on the number provided.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Hint</a:t>
            </a:r>
            <a:r>
              <a:rPr b="0" i="1" lang="en-US" sz="2000" strike="noStrike" u="none">
                <a:solidFill>
                  <a:srgbClr val="069a2e"/>
                </a:solidFill>
                <a:effectLst/>
                <a:uFillTx/>
                <a:latin typeface="Times New Roman"/>
                <a:ea typeface="Times New Roman"/>
              </a:rPr>
              <a:t>: First define the function, then create a local variable (inside the function) that stores word * times. Print out this result.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43000" y="2961000"/>
            <a:ext cx="4566960" cy="2067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Return Values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function can send back a result using the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return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statement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The return statement ends the function and sends a value back to where the function was called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Returned values can be stored in variables or used directly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Functions without a return statement send back None by default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Using return makes your functions more flexible and reusable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 for loop iterates over a sequence – such as a string, list, or tuple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Allows you to run a block of code </a:t>
            </a:r>
            <a:r>
              <a:rPr b="0" i="1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repeatedly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This occurs once for each item in the sequence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4308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Symbol" charset="2"/>
              <a:buChar char=""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Works with either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lists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strings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tuples</a:t>
            </a:r>
            <a:r>
              <a:rPr b="0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, or </a:t>
            </a:r>
            <a:r>
              <a:rPr b="1" lang="en-US" sz="2600" strike="noStrike" u="none">
                <a:solidFill>
                  <a:schemeClr val="dk1"/>
                </a:solidFill>
                <a:effectLst/>
                <a:highlight>
                  <a:srgbClr val="ffffd7"/>
                </a:highlight>
                <a:uFillTx/>
                <a:latin typeface="Calibri"/>
              </a:rPr>
              <a:t>range()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trike="noStrike" u="sng">
                <a:solidFill>
                  <a:schemeClr val="dk1"/>
                </a:solidFill>
                <a:effectLst/>
                <a:uFillTx/>
                <a:latin typeface="Calibri"/>
              </a:rPr>
              <a:t>Syntax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</a:t>
            </a:r>
            <a:r>
              <a:rPr b="0" lang="en-US" sz="2600" strike="noStrike" u="none">
                <a:solidFill>
                  <a:srgbClr val="ff3838"/>
                </a:solidFill>
                <a:effectLst/>
                <a:uFillTx/>
                <a:latin typeface="Calibri"/>
              </a:rPr>
              <a:t>item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 </a:t>
            </a:r>
            <a:r>
              <a:rPr b="0" lang="en-US" sz="2600" strike="noStrike" u="none">
                <a:solidFill>
                  <a:srgbClr val="069a2e"/>
                </a:solidFill>
                <a:effectLst/>
                <a:uFillTx/>
                <a:latin typeface="Calibri"/>
              </a:rPr>
              <a:t>iterable</a:t>
            </a:r>
            <a:r>
              <a:rPr b="0" lang="en-US" sz="2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# Code to be executed for each item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277640" y="1314360"/>
            <a:ext cx="6656760" cy="4989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7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rgbClr val="00b0f0"/>
                </a:solidFill>
                <a:effectLst/>
                <a:uFillTx/>
                <a:latin typeface="Calibri"/>
              </a:rPr>
              <a:t>Functions – For Loops, cont’d.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8379000" cy="50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range() function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Commonly used in for loops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Only integers (whole numbers) can be used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Python built-in function that generates an unchangeable sequence of numbers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How is it used?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range(start,stop,step)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range(stop): this function will generate a sequence of numbers from 0 up to, </a:t>
            </a:r>
            <a:r>
              <a:rPr b="1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but not including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stop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6590</TotalTime>
  <Application>LibreOffice/25.2.4.3$Windows_X86_64 LibreOffice_project/33e196637044ead23f5c3226cde09b47731f7e27</Application>
  <AppVersion>15.0000</AppVersion>
  <Words>2487</Words>
  <Paragraphs>544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2017-08-02T15:26:56Z</dcterms:created>
  <dc:creator>Home</dc:creator>
  <dc:description/>
  <dc:language>en-US</dc:language>
  <cp:lastModifiedBy/>
  <dcterms:modified xsi:type="dcterms:W3CDTF">2025-08-09T20:23:27Z</dcterms:modified>
  <cp:revision>298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37</vt:i4>
  </property>
</Properties>
</file>