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gif" ContentType="image/gif"/>
  <Override PartName="/ppt/media/image26.gif" ContentType="image/gif"/>
  <Override PartName="/ppt/media/image6.png" ContentType="image/png"/>
  <Override PartName="/ppt/media/image2.png" ContentType="image/png"/>
  <Override PartName="/ppt/media/image3.jpeg" ContentType="image/jpeg"/>
  <Override PartName="/ppt/media/image5.png" ContentType="image/png"/>
  <Override PartName="/ppt/media/image4.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 name="PlaceHolder 2"/>
          <p:cNvSpPr>
            <a:spLocks noGrp="1"/>
          </p:cNvSpPr>
          <p:nvPr>
            <p:ph type="ftr" idx="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 name="PlaceHolder 3"/>
          <p:cNvSpPr>
            <a:spLocks noGrp="1"/>
          </p:cNvSpPr>
          <p:nvPr>
            <p:ph type="sldNum" idx="3"/>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42FCFEFD-65CA-460E-B8E2-31351452D375}"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47" name="PlaceHolder 2"/>
          <p:cNvSpPr>
            <a:spLocks noGrp="1"/>
          </p:cNvSpPr>
          <p:nvPr>
            <p:ph type="body"/>
          </p:nvPr>
        </p:nvSpPr>
        <p:spPr>
          <a:xfrm>
            <a:off x="457200" y="1535040"/>
            <a:ext cx="4039560" cy="63900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rgbClr val="000000"/>
              </a:solidFill>
              <a:effectLst/>
              <a:uFillTx/>
              <a:latin typeface="Arial"/>
            </a:endParaRPr>
          </a:p>
        </p:txBody>
      </p:sp>
      <p:sp>
        <p:nvSpPr>
          <p:cNvPr id="48" name="PlaceHolder 3"/>
          <p:cNvSpPr>
            <a:spLocks noGrp="1"/>
          </p:cNvSpPr>
          <p:nvPr>
            <p:ph type="body"/>
          </p:nvPr>
        </p:nvSpPr>
        <p:spPr>
          <a:xfrm>
            <a:off x="457200" y="2174760"/>
            <a:ext cx="4039560" cy="395064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rgbClr val="000000"/>
              </a:solidFill>
              <a:effectLst/>
              <a:uFillTx/>
              <a:latin typeface="Arial"/>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rgbClr val="000000"/>
              </a:solidFill>
              <a:effectLst/>
              <a:uFillTx/>
              <a:latin typeface="Arial"/>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rgbClr val="000000"/>
              </a:solidFill>
              <a:effectLst/>
              <a:uFillTx/>
              <a:latin typeface="Arial"/>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rgbClr val="000000"/>
              </a:solidFill>
              <a:effectLst/>
              <a:uFillTx/>
              <a:latin typeface="Arial"/>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rgbClr val="000000"/>
              </a:solidFill>
              <a:effectLst/>
              <a:uFillTx/>
              <a:latin typeface="Arial"/>
            </a:endParaRPr>
          </a:p>
        </p:txBody>
      </p:sp>
      <p:sp>
        <p:nvSpPr>
          <p:cNvPr id="49" name="PlaceHolder 4"/>
          <p:cNvSpPr>
            <a:spLocks noGrp="1"/>
          </p:cNvSpPr>
          <p:nvPr>
            <p:ph type="body"/>
          </p:nvPr>
        </p:nvSpPr>
        <p:spPr>
          <a:xfrm>
            <a:off x="4645080" y="1535040"/>
            <a:ext cx="4041000" cy="63900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rgbClr val="000000"/>
              </a:solidFill>
              <a:effectLst/>
              <a:uFillTx/>
              <a:latin typeface="Arial"/>
            </a:endParaRPr>
          </a:p>
        </p:txBody>
      </p:sp>
      <p:sp>
        <p:nvSpPr>
          <p:cNvPr id="50" name="PlaceHolder 5"/>
          <p:cNvSpPr>
            <a:spLocks noGrp="1"/>
          </p:cNvSpPr>
          <p:nvPr>
            <p:ph type="body"/>
          </p:nvPr>
        </p:nvSpPr>
        <p:spPr>
          <a:xfrm>
            <a:off x="4645080" y="2174760"/>
            <a:ext cx="4041000" cy="395064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rgbClr val="000000"/>
              </a:solidFill>
              <a:effectLst/>
              <a:uFillTx/>
              <a:latin typeface="Arial"/>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rgbClr val="000000"/>
              </a:solidFill>
              <a:effectLst/>
              <a:uFillTx/>
              <a:latin typeface="Arial"/>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rgbClr val="000000"/>
              </a:solidFill>
              <a:effectLst/>
              <a:uFillTx/>
              <a:latin typeface="Arial"/>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rgbClr val="000000"/>
              </a:solidFill>
              <a:effectLst/>
              <a:uFillTx/>
              <a:latin typeface="Arial"/>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rgbClr val="000000"/>
              </a:solidFill>
              <a:effectLst/>
              <a:uFillTx/>
              <a:latin typeface="Arial"/>
            </a:endParaRPr>
          </a:p>
        </p:txBody>
      </p:sp>
      <p:sp>
        <p:nvSpPr>
          <p:cNvPr id="51" name="PlaceHolder 6"/>
          <p:cNvSpPr>
            <a:spLocks noGrp="1"/>
          </p:cNvSpPr>
          <p:nvPr>
            <p:ph type="dt" idx="28"/>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2" name="PlaceHolder 7"/>
          <p:cNvSpPr>
            <a:spLocks noGrp="1"/>
          </p:cNvSpPr>
          <p:nvPr>
            <p:ph type="ftr" idx="29"/>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3" name="PlaceHolder 8"/>
          <p:cNvSpPr>
            <a:spLocks noGrp="1"/>
          </p:cNvSpPr>
          <p:nvPr>
            <p:ph type="sldNum" idx="30"/>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F1AACB4D-C6E9-4091-9868-BD181B637AF3}"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55" name="PlaceHolder 2"/>
          <p:cNvSpPr>
            <a:spLocks noGrp="1"/>
          </p:cNvSpPr>
          <p:nvPr>
            <p:ph type="dt" idx="31"/>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6" name="PlaceHolder 3"/>
          <p:cNvSpPr>
            <a:spLocks noGrp="1"/>
          </p:cNvSpPr>
          <p:nvPr>
            <p:ph type="ftr" idx="3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7" name="PlaceHolder 4"/>
          <p:cNvSpPr>
            <a:spLocks noGrp="1"/>
          </p:cNvSpPr>
          <p:nvPr>
            <p:ph type="sldNum" idx="33"/>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7F932A9F-1CED-406A-A352-A573A640DDA7}"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2880"/>
            <a:ext cx="3007440" cy="1161360"/>
          </a:xfrm>
          <a:prstGeom prst="rect">
            <a:avLst/>
          </a:prstGeom>
          <a:noFill/>
          <a:ln w="0">
            <a:noFill/>
          </a:ln>
        </p:spPr>
        <p:txBody>
          <a:bodyPr lIns="91440" rIns="91440" tIns="45720" bIns="45720" anchor="b">
            <a:noAutofit/>
          </a:bodyPr>
          <a:p>
            <a:pPr indent="0" defTabSz="914400">
              <a:lnSpc>
                <a:spcPct val="100000"/>
              </a:lnSpc>
              <a:buNone/>
              <a:tabLst>
                <a:tab algn="l" pos="0"/>
              </a:tabLst>
            </a:pPr>
            <a:r>
              <a:rPr b="1" lang="en-US" sz="2000" strike="noStrike" u="none">
                <a:solidFill>
                  <a:schemeClr val="dk1"/>
                </a:solidFill>
                <a:effectLst/>
                <a:uFillTx/>
                <a:latin typeface="Calibri"/>
              </a:rPr>
              <a:t>Click to edit Master title style</a:t>
            </a:r>
            <a:endParaRPr b="0" lang="en-US" sz="2000" strike="noStrike" u="none">
              <a:solidFill>
                <a:srgbClr val="000000"/>
              </a:solidFill>
              <a:effectLst/>
              <a:uFillTx/>
              <a:latin typeface="Arial"/>
            </a:endParaRPr>
          </a:p>
        </p:txBody>
      </p:sp>
      <p:sp>
        <p:nvSpPr>
          <p:cNvPr id="4" name="PlaceHolder 2"/>
          <p:cNvSpPr>
            <a:spLocks noGrp="1"/>
          </p:cNvSpPr>
          <p:nvPr>
            <p:ph type="body"/>
          </p:nvPr>
        </p:nvSpPr>
        <p:spPr>
          <a:xfrm>
            <a:off x="3575160" y="272880"/>
            <a:ext cx="5110920" cy="585252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rgbClr val="000000"/>
              </a:solidFill>
              <a:effectLst/>
              <a:uFillTx/>
              <a:latin typeface="Arial"/>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rgbClr val="000000"/>
              </a:solidFill>
              <a:effectLst/>
              <a:uFillTx/>
              <a:latin typeface="Arial"/>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rgbClr val="000000"/>
              </a:solidFill>
              <a:effectLst/>
              <a:uFillTx/>
              <a:latin typeface="Arial"/>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rgbClr val="000000"/>
              </a:solidFill>
              <a:effectLst/>
              <a:uFillTx/>
              <a:latin typeface="Arial"/>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Arial"/>
            </a:endParaRPr>
          </a:p>
        </p:txBody>
      </p:sp>
      <p:sp>
        <p:nvSpPr>
          <p:cNvPr id="5" name="PlaceHolder 3"/>
          <p:cNvSpPr>
            <a:spLocks noGrp="1"/>
          </p:cNvSpPr>
          <p:nvPr>
            <p:ph type="body"/>
          </p:nvPr>
        </p:nvSpPr>
        <p:spPr>
          <a:xfrm>
            <a:off x="457200" y="1434960"/>
            <a:ext cx="3007440" cy="469044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rgbClr val="000000"/>
              </a:solidFill>
              <a:effectLst/>
              <a:uFillTx/>
              <a:latin typeface="Arial"/>
            </a:endParaRPr>
          </a:p>
        </p:txBody>
      </p:sp>
      <p:sp>
        <p:nvSpPr>
          <p:cNvPr id="6" name="PlaceHolder 4"/>
          <p:cNvSpPr>
            <a:spLocks noGrp="1"/>
          </p:cNvSpPr>
          <p:nvPr>
            <p:ph type="dt" idx="4"/>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7" name="PlaceHolder 5"/>
          <p:cNvSpPr>
            <a:spLocks noGrp="1"/>
          </p:cNvSpPr>
          <p:nvPr>
            <p:ph type="ftr" idx="5"/>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 name="PlaceHolder 6"/>
          <p:cNvSpPr>
            <a:spLocks noGrp="1"/>
          </p:cNvSpPr>
          <p:nvPr>
            <p:ph type="sldNum" idx="6"/>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56A8437D-E38F-4BF7-AA3A-06C75416A23B}"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792440" y="4800600"/>
            <a:ext cx="5485680" cy="565920"/>
          </a:xfrm>
          <a:prstGeom prst="rect">
            <a:avLst/>
          </a:prstGeom>
          <a:noFill/>
          <a:ln w="0">
            <a:noFill/>
          </a:ln>
        </p:spPr>
        <p:txBody>
          <a:bodyPr lIns="91440" rIns="91440" tIns="45720" bIns="45720" anchor="b">
            <a:noAutofit/>
          </a:bodyPr>
          <a:p>
            <a:pPr indent="0" defTabSz="914400">
              <a:lnSpc>
                <a:spcPct val="100000"/>
              </a:lnSpc>
              <a:buNone/>
              <a:tabLst>
                <a:tab algn="l" pos="0"/>
              </a:tabLst>
            </a:pPr>
            <a:r>
              <a:rPr b="1" lang="en-US" sz="2000" strike="noStrike" u="none">
                <a:solidFill>
                  <a:schemeClr val="dk1"/>
                </a:solidFill>
                <a:effectLst/>
                <a:uFillTx/>
                <a:latin typeface="Calibri"/>
              </a:rPr>
              <a:t>Click to edit Master title style</a:t>
            </a:r>
            <a:endParaRPr b="0" lang="en-US" sz="2000" strike="noStrike" u="none">
              <a:solidFill>
                <a:srgbClr val="000000"/>
              </a:solidFill>
              <a:effectLst/>
              <a:uFillTx/>
              <a:latin typeface="Arial"/>
            </a:endParaRPr>
          </a:p>
        </p:txBody>
      </p:sp>
      <p:sp>
        <p:nvSpPr>
          <p:cNvPr id="10" name="PlaceHolder 2"/>
          <p:cNvSpPr>
            <a:spLocks noGrp="1"/>
          </p:cNvSpPr>
          <p:nvPr>
            <p:ph type="body"/>
          </p:nvPr>
        </p:nvSpPr>
        <p:spPr>
          <a:xfrm>
            <a:off x="1792440" y="612720"/>
            <a:ext cx="5485680" cy="411408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rgbClr val="000000"/>
              </a:solidFill>
              <a:effectLst/>
              <a:uFillTx/>
              <a:latin typeface="Arial"/>
            </a:endParaRPr>
          </a:p>
        </p:txBody>
      </p:sp>
      <p:sp>
        <p:nvSpPr>
          <p:cNvPr id="11" name="PlaceHolder 3"/>
          <p:cNvSpPr>
            <a:spLocks noGrp="1"/>
          </p:cNvSpPr>
          <p:nvPr>
            <p:ph type="body"/>
          </p:nvPr>
        </p:nvSpPr>
        <p:spPr>
          <a:xfrm>
            <a:off x="1792440" y="5367240"/>
            <a:ext cx="5485680" cy="80424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rgbClr val="000000"/>
              </a:solidFill>
              <a:effectLst/>
              <a:uFillTx/>
              <a:latin typeface="Arial"/>
            </a:endParaRPr>
          </a:p>
        </p:txBody>
      </p:sp>
      <p:sp>
        <p:nvSpPr>
          <p:cNvPr id="12" name="PlaceHolder 4"/>
          <p:cNvSpPr>
            <a:spLocks noGrp="1"/>
          </p:cNvSpPr>
          <p:nvPr>
            <p:ph type="dt" idx="7"/>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3" name="PlaceHolder 5"/>
          <p:cNvSpPr>
            <a:spLocks noGrp="1"/>
          </p:cNvSpPr>
          <p:nvPr>
            <p:ph type="ftr" idx="8"/>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4" name="PlaceHolder 6"/>
          <p:cNvSpPr>
            <a:spLocks noGrp="1"/>
          </p:cNvSpPr>
          <p:nvPr>
            <p:ph type="sldNum" idx="9"/>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94D08E40-6460-4879-BCAF-0FAB77BA9820}"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16" name="PlaceHolder 2"/>
          <p:cNvSpPr>
            <a:spLocks noGrp="1"/>
          </p:cNvSpPr>
          <p:nvPr>
            <p:ph type="dt" idx="10"/>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7" name="PlaceHolder 3"/>
          <p:cNvSpPr>
            <a:spLocks noGrp="1"/>
          </p:cNvSpPr>
          <p:nvPr>
            <p:ph type="ftr" idx="1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4"/>
          <p:cNvSpPr>
            <a:spLocks noGrp="1"/>
          </p:cNvSpPr>
          <p:nvPr>
            <p:ph type="sldNum" idx="12"/>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B1EA6E0E-24B8-4756-8356-31197DD6DC3C}"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
        <p:nvSpPr>
          <p:cNvPr id="19" name="PlaceHolder 5"/>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US" sz="2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US"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21" name="PlaceHolder 2"/>
          <p:cNvSpPr>
            <a:spLocks noGrp="1"/>
          </p:cNvSpPr>
          <p:nvPr>
            <p:ph type="body"/>
          </p:nvPr>
        </p:nvSpPr>
        <p:spPr>
          <a:xfrm>
            <a:off x="457200" y="1600200"/>
            <a:ext cx="8228880" cy="452520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rgbClr val="000000"/>
              </a:solidFill>
              <a:effectLst/>
              <a:uFillTx/>
              <a:latin typeface="Arial"/>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rgbClr val="000000"/>
              </a:solidFill>
              <a:effectLst/>
              <a:uFillTx/>
              <a:latin typeface="Arial"/>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rgbClr val="000000"/>
              </a:solidFill>
              <a:effectLst/>
              <a:uFillTx/>
              <a:latin typeface="Arial"/>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rgbClr val="000000"/>
              </a:solidFill>
              <a:effectLst/>
              <a:uFillTx/>
              <a:latin typeface="Arial"/>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Arial"/>
            </a:endParaRPr>
          </a:p>
        </p:txBody>
      </p:sp>
      <p:sp>
        <p:nvSpPr>
          <p:cNvPr id="22" name="PlaceHolder 3"/>
          <p:cNvSpPr>
            <a:spLocks noGrp="1"/>
          </p:cNvSpPr>
          <p:nvPr>
            <p:ph type="dt" idx="13"/>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3" name="PlaceHolder 4"/>
          <p:cNvSpPr>
            <a:spLocks noGrp="1"/>
          </p:cNvSpPr>
          <p:nvPr>
            <p:ph type="ftr" idx="1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5"/>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98DB5CA5-6B21-46F2-BF69-D85DEFD739C4}"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6629400" y="274680"/>
            <a:ext cx="2056680" cy="5850720"/>
          </a:xfrm>
          <a:prstGeom prst="rect">
            <a:avLst/>
          </a:prstGeom>
          <a:noFill/>
          <a:ln w="0">
            <a:noFill/>
          </a:ln>
        </p:spPr>
        <p:txBody>
          <a:bodyPr lIns="91440" rIns="91440" tIns="45720" bIns="45720" anchor="ctr" vert="eaVert">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26" name="PlaceHolder 2"/>
          <p:cNvSpPr>
            <a:spLocks noGrp="1"/>
          </p:cNvSpPr>
          <p:nvPr>
            <p:ph type="body"/>
          </p:nvPr>
        </p:nvSpPr>
        <p:spPr>
          <a:xfrm>
            <a:off x="457200" y="274680"/>
            <a:ext cx="6019200" cy="585072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rgbClr val="000000"/>
              </a:solidFill>
              <a:effectLst/>
              <a:uFillTx/>
              <a:latin typeface="Arial"/>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rgbClr val="000000"/>
              </a:solidFill>
              <a:effectLst/>
              <a:uFillTx/>
              <a:latin typeface="Arial"/>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rgbClr val="000000"/>
              </a:solidFill>
              <a:effectLst/>
              <a:uFillTx/>
              <a:latin typeface="Arial"/>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rgbClr val="000000"/>
              </a:solidFill>
              <a:effectLst/>
              <a:uFillTx/>
              <a:latin typeface="Arial"/>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Arial"/>
            </a:endParaRPr>
          </a:p>
        </p:txBody>
      </p:sp>
      <p:sp>
        <p:nvSpPr>
          <p:cNvPr id="27" name="PlaceHolder 3"/>
          <p:cNvSpPr>
            <a:spLocks noGrp="1"/>
          </p:cNvSpPr>
          <p:nvPr>
            <p:ph type="dt" idx="16"/>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8" name="PlaceHolder 4"/>
          <p:cNvSpPr>
            <a:spLocks noGrp="1"/>
          </p:cNvSpPr>
          <p:nvPr>
            <p:ph type="ftr" idx="17"/>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9" name="PlaceHolder 5"/>
          <p:cNvSpPr>
            <a:spLocks noGrp="1"/>
          </p:cNvSpPr>
          <p:nvPr>
            <p:ph type="sldNum" idx="18"/>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1DBDB413-1CE8-4153-B407-894DC246C062}"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31" name="PlaceHolder 2"/>
          <p:cNvSpPr>
            <a:spLocks noGrp="1"/>
          </p:cNvSpPr>
          <p:nvPr>
            <p:ph type="body"/>
          </p:nvPr>
        </p:nvSpPr>
        <p:spPr>
          <a:xfrm>
            <a:off x="457200" y="1600200"/>
            <a:ext cx="8228880" cy="452520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rgbClr val="000000"/>
              </a:solidFill>
              <a:effectLst/>
              <a:uFillTx/>
              <a:latin typeface="Arial"/>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rgbClr val="000000"/>
              </a:solidFill>
              <a:effectLst/>
              <a:uFillTx/>
              <a:latin typeface="Arial"/>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rgbClr val="000000"/>
              </a:solidFill>
              <a:effectLst/>
              <a:uFillTx/>
              <a:latin typeface="Arial"/>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rgbClr val="000000"/>
              </a:solidFill>
              <a:effectLst/>
              <a:uFillTx/>
              <a:latin typeface="Arial"/>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rgbClr val="000000"/>
              </a:solidFill>
              <a:effectLst/>
              <a:uFillTx/>
              <a:latin typeface="Arial"/>
            </a:endParaRPr>
          </a:p>
        </p:txBody>
      </p:sp>
      <p:sp>
        <p:nvSpPr>
          <p:cNvPr id="32" name="PlaceHolder 3"/>
          <p:cNvSpPr>
            <a:spLocks noGrp="1"/>
          </p:cNvSpPr>
          <p:nvPr>
            <p:ph type="dt" idx="19"/>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3" name="PlaceHolder 4"/>
          <p:cNvSpPr>
            <a:spLocks noGrp="1"/>
          </p:cNvSpPr>
          <p:nvPr>
            <p:ph type="ftr" idx="20"/>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4" name="PlaceHolder 5"/>
          <p:cNvSpPr>
            <a:spLocks noGrp="1"/>
          </p:cNvSpPr>
          <p:nvPr>
            <p:ph type="sldNum" idx="21"/>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EBFA0485-DE44-4B32-9211-208C3A2B1ED9}"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2160" y="4406760"/>
            <a:ext cx="7771680" cy="1361520"/>
          </a:xfrm>
          <a:prstGeom prst="rect">
            <a:avLst/>
          </a:prstGeom>
          <a:noFill/>
          <a:ln w="0">
            <a:noFill/>
          </a:ln>
        </p:spPr>
        <p:txBody>
          <a:bodyPr lIns="91440" rIns="91440" tIns="45720" bIns="45720" anchor="t">
            <a:noAutofit/>
          </a:bodyPr>
          <a:p>
            <a:pPr indent="0" defTabSz="914400">
              <a:lnSpc>
                <a:spcPct val="100000"/>
              </a:lnSpc>
              <a:buNone/>
              <a:tabLst>
                <a:tab algn="l" pos="0"/>
              </a:tabLst>
            </a:pPr>
            <a:r>
              <a:rPr b="1" lang="en-US" sz="4000" strike="noStrike" u="none" cap="all">
                <a:solidFill>
                  <a:schemeClr val="dk1"/>
                </a:solidFill>
                <a:effectLst/>
                <a:uFillTx/>
                <a:latin typeface="Calibri"/>
              </a:rPr>
              <a:t>Click to edit Master title style</a:t>
            </a:r>
            <a:endParaRPr b="0" lang="en-US" sz="4000" strike="noStrike" u="none">
              <a:solidFill>
                <a:srgbClr val="000000"/>
              </a:solidFill>
              <a:effectLst/>
              <a:uFillTx/>
              <a:latin typeface="Arial"/>
            </a:endParaRPr>
          </a:p>
        </p:txBody>
      </p:sp>
      <p:sp>
        <p:nvSpPr>
          <p:cNvPr id="36" name="PlaceHolder 2"/>
          <p:cNvSpPr>
            <a:spLocks noGrp="1"/>
          </p:cNvSpPr>
          <p:nvPr>
            <p:ph type="body"/>
          </p:nvPr>
        </p:nvSpPr>
        <p:spPr>
          <a:xfrm>
            <a:off x="722160" y="2906640"/>
            <a:ext cx="7771680" cy="149940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US" sz="2000" strike="noStrike" u="none">
              <a:solidFill>
                <a:srgbClr val="000000"/>
              </a:solidFill>
              <a:effectLst/>
              <a:uFillTx/>
              <a:latin typeface="Arial"/>
            </a:endParaRPr>
          </a:p>
        </p:txBody>
      </p:sp>
      <p:sp>
        <p:nvSpPr>
          <p:cNvPr id="37" name="PlaceHolder 3"/>
          <p:cNvSpPr>
            <a:spLocks noGrp="1"/>
          </p:cNvSpPr>
          <p:nvPr>
            <p:ph type="dt" idx="22"/>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8" name="PlaceHolder 4"/>
          <p:cNvSpPr>
            <a:spLocks noGrp="1"/>
          </p:cNvSpPr>
          <p:nvPr>
            <p:ph type="ftr" idx="23"/>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9" name="PlaceHolder 5"/>
          <p:cNvSpPr>
            <a:spLocks noGrp="1"/>
          </p:cNvSpPr>
          <p:nvPr>
            <p:ph type="sldNum" idx="24"/>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27072699-2677-48B2-B358-FAF6CDDD6586}"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chemeClr val="dk1"/>
                </a:solidFill>
                <a:effectLst/>
                <a:uFillTx/>
                <a:latin typeface="Calibri"/>
              </a:rPr>
              <a:t>Click to edit Master title style</a:t>
            </a:r>
            <a:endParaRPr b="0" lang="en-US" sz="4400" strike="noStrike" u="none">
              <a:solidFill>
                <a:srgbClr val="000000"/>
              </a:solidFill>
              <a:effectLst/>
              <a:uFillTx/>
              <a:latin typeface="Arial"/>
            </a:endParaRPr>
          </a:p>
        </p:txBody>
      </p:sp>
      <p:sp>
        <p:nvSpPr>
          <p:cNvPr id="41" name="PlaceHolder 2"/>
          <p:cNvSpPr>
            <a:spLocks noGrp="1"/>
          </p:cNvSpPr>
          <p:nvPr>
            <p:ph type="body"/>
          </p:nvPr>
        </p:nvSpPr>
        <p:spPr>
          <a:xfrm>
            <a:off x="457200" y="1600200"/>
            <a:ext cx="4037760" cy="452520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rgbClr val="000000"/>
              </a:solidFill>
              <a:effectLst/>
              <a:uFillTx/>
              <a:latin typeface="Arial"/>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rgbClr val="000000"/>
              </a:solidFill>
              <a:effectLst/>
              <a:uFillTx/>
              <a:latin typeface="Arial"/>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rgbClr val="000000"/>
              </a:solidFill>
              <a:effectLst/>
              <a:uFillTx/>
              <a:latin typeface="Arial"/>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rgbClr val="000000"/>
              </a:solidFill>
              <a:effectLst/>
              <a:uFillTx/>
              <a:latin typeface="Arial"/>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rgbClr val="000000"/>
              </a:solidFill>
              <a:effectLst/>
              <a:uFillTx/>
              <a:latin typeface="Arial"/>
            </a:endParaRPr>
          </a:p>
        </p:txBody>
      </p:sp>
      <p:sp>
        <p:nvSpPr>
          <p:cNvPr id="42" name="PlaceHolder 3"/>
          <p:cNvSpPr>
            <a:spLocks noGrp="1"/>
          </p:cNvSpPr>
          <p:nvPr>
            <p:ph type="body"/>
          </p:nvPr>
        </p:nvSpPr>
        <p:spPr>
          <a:xfrm>
            <a:off x="4648320" y="1600200"/>
            <a:ext cx="4037760" cy="452520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rgbClr val="000000"/>
              </a:solidFill>
              <a:effectLst/>
              <a:uFillTx/>
              <a:latin typeface="Arial"/>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rgbClr val="000000"/>
              </a:solidFill>
              <a:effectLst/>
              <a:uFillTx/>
              <a:latin typeface="Arial"/>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rgbClr val="000000"/>
              </a:solidFill>
              <a:effectLst/>
              <a:uFillTx/>
              <a:latin typeface="Arial"/>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rgbClr val="000000"/>
              </a:solidFill>
              <a:effectLst/>
              <a:uFillTx/>
              <a:latin typeface="Arial"/>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rgbClr val="000000"/>
              </a:solidFill>
              <a:effectLst/>
              <a:uFillTx/>
              <a:latin typeface="Arial"/>
            </a:endParaRPr>
          </a:p>
        </p:txBody>
      </p:sp>
      <p:sp>
        <p:nvSpPr>
          <p:cNvPr id="43" name="PlaceHolder 4"/>
          <p:cNvSpPr>
            <a:spLocks noGrp="1"/>
          </p:cNvSpPr>
          <p:nvPr>
            <p:ph type="dt" idx="25"/>
          </p:nvPr>
        </p:nvSpPr>
        <p:spPr>
          <a:xfrm>
            <a:off x="457200" y="6356520"/>
            <a:ext cx="21330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4" name="PlaceHolder 5"/>
          <p:cNvSpPr>
            <a:spLocks noGrp="1"/>
          </p:cNvSpPr>
          <p:nvPr>
            <p:ph type="ftr" idx="26"/>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5" name="PlaceHolder 6"/>
          <p:cNvSpPr>
            <a:spLocks noGrp="1"/>
          </p:cNvSpPr>
          <p:nvPr>
            <p:ph type="sldNum" idx="27"/>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FE79782F-9F68-40CE-9076-3F5C7320CDFF}"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image" Target="../media/image26.gif"/><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6fbfc"/>
            </a:gs>
            <a:gs pos="7000">
              <a:srgbClr val="ffcc00"/>
            </a:gs>
            <a:gs pos="33000">
              <a:srgbClr val="aedae5">
                <a:alpha val="11000"/>
              </a:srgbClr>
            </a:gs>
            <a:gs pos="100000">
              <a:srgbClr val="c9e6ee"/>
            </a:gs>
          </a:gsLst>
          <a:lin ang="16200000"/>
        </a:gradFill>
      </p:bgPr>
    </p:bg>
    <p:spTree>
      <p:nvGrpSpPr>
        <p:cNvPr id="1" name=""/>
        <p:cNvGrpSpPr/>
        <p:nvPr/>
      </p:nvGrpSpPr>
      <p:grpSpPr>
        <a:xfrm>
          <a:off x="0" y="0"/>
          <a:ext cx="0" cy="0"/>
          <a:chOff x="0" y="0"/>
          <a:chExt cx="0" cy="0"/>
        </a:xfrm>
      </p:grpSpPr>
      <p:sp>
        <p:nvSpPr>
          <p:cNvPr id="58" name="PlaceHolder 1"/>
          <p:cNvSpPr>
            <a:spLocks noGrp="1"/>
          </p:cNvSpPr>
          <p:nvPr>
            <p:ph type="subTitle"/>
          </p:nvPr>
        </p:nvSpPr>
        <p:spPr>
          <a:xfrm>
            <a:off x="5220360" y="5067360"/>
            <a:ext cx="3961800" cy="1447200"/>
          </a:xfrm>
          <a:prstGeom prst="rect">
            <a:avLst/>
          </a:prstGeom>
          <a:noFill/>
          <a:ln w="0">
            <a:noFill/>
          </a:ln>
        </p:spPr>
        <p:txBody>
          <a:bodyPr lIns="91440" rIns="91440" tIns="45720" bIns="45720" anchor="t" anchorCtr="1">
            <a:normAutofit/>
          </a:bodyPr>
          <a:p>
            <a:pPr algn="ctr" defTabSz="914400">
              <a:lnSpc>
                <a:spcPct val="100000"/>
              </a:lnSpc>
              <a:spcBef>
                <a:spcPts val="720"/>
              </a:spcBef>
              <a:tabLst>
                <a:tab algn="l" pos="0"/>
              </a:tabLst>
            </a:pPr>
            <a:r>
              <a:rPr b="1" lang="en-US" sz="3600" strike="noStrike" u="none">
                <a:solidFill>
                  <a:schemeClr val="dk1">
                    <a:lumMod val="75000"/>
                    <a:lumOff val="25000"/>
                  </a:schemeClr>
                </a:solidFill>
                <a:effectLst/>
                <a:uFillTx/>
                <a:latin typeface="Calibri"/>
              </a:rPr>
              <a:t>Asfand Khan</a:t>
            </a:r>
            <a:endParaRPr b="0" lang="en-US" sz="3600" strike="noStrike" u="none">
              <a:solidFill>
                <a:srgbClr val="000000"/>
              </a:solidFill>
              <a:effectLst/>
              <a:uFillTx/>
              <a:latin typeface="Arial"/>
            </a:endParaRPr>
          </a:p>
        </p:txBody>
      </p:sp>
      <p:sp>
        <p:nvSpPr>
          <p:cNvPr id="59" name="Title 1"/>
          <p:cNvSpPr/>
          <p:nvPr/>
        </p:nvSpPr>
        <p:spPr>
          <a:xfrm>
            <a:off x="609480" y="1600200"/>
            <a:ext cx="7771680" cy="1469160"/>
          </a:xfrm>
          <a:prstGeom prst="rect">
            <a:avLst/>
          </a:prstGeom>
          <a:noFill/>
          <a:ln w="0">
            <a:noFill/>
          </a:ln>
        </p:spPr>
        <p:style>
          <a:lnRef idx="0"/>
          <a:fillRef idx="0"/>
          <a:effectRef idx="0"/>
          <a:fontRef idx="minor"/>
        </p:style>
        <p:txBody>
          <a:bodyPr lIns="90000" rIns="90000" tIns="45000" bIns="45000" anchor="ctr">
            <a:normAutofit fontScale="85000" lnSpcReduction="19999"/>
          </a:bodyPr>
          <a:p>
            <a:pPr algn="ctr" defTabSz="914400">
              <a:lnSpc>
                <a:spcPct val="100000"/>
              </a:lnSpc>
              <a:tabLst>
                <a:tab algn="l" pos="0"/>
              </a:tabLst>
            </a:pPr>
            <a:r>
              <a:rPr b="1" lang="en-US" sz="4000" strike="noStrike" u="none">
                <a:solidFill>
                  <a:srgbClr val="0070c0"/>
                </a:solidFill>
                <a:effectLst/>
                <a:uFillTx/>
                <a:latin typeface="Calibri"/>
              </a:rPr>
              <a:t> </a:t>
            </a:r>
            <a:r>
              <a:rPr b="1" lang="en-US" sz="4800" strike="noStrike" u="none">
                <a:solidFill>
                  <a:srgbClr val="0070c0"/>
                </a:solidFill>
                <a:effectLst/>
                <a:uFillTx/>
                <a:latin typeface="Calibri"/>
              </a:rPr>
              <a:t>P</a:t>
            </a:r>
            <a:r>
              <a:rPr b="1" lang="en-US" sz="4000" strike="noStrike" u="none">
                <a:solidFill>
                  <a:srgbClr val="0070c0"/>
                </a:solidFill>
                <a:effectLst/>
                <a:uFillTx/>
                <a:latin typeface="Calibri"/>
              </a:rPr>
              <a:t>YTHON </a:t>
            </a:r>
            <a:r>
              <a:rPr b="1" lang="en-US" sz="4800" strike="noStrike" u="none">
                <a:solidFill>
                  <a:srgbClr val="0070c0"/>
                </a:solidFill>
                <a:effectLst/>
                <a:uFillTx/>
                <a:latin typeface="Calibri"/>
              </a:rPr>
              <a:t>P</a:t>
            </a:r>
            <a:r>
              <a:rPr b="1" lang="en-US" sz="4000" strike="noStrike" u="none">
                <a:solidFill>
                  <a:srgbClr val="0070c0"/>
                </a:solidFill>
                <a:effectLst/>
                <a:uFillTx/>
                <a:latin typeface="Calibri"/>
              </a:rPr>
              <a:t>ROGRAMMING</a:t>
            </a:r>
            <a:endParaRPr b="0" lang="en-US" sz="4000" strike="noStrike" u="none">
              <a:solidFill>
                <a:srgbClr val="000000"/>
              </a:solidFill>
              <a:effectLst/>
              <a:uFillTx/>
              <a:latin typeface="Arial"/>
            </a:endParaRPr>
          </a:p>
          <a:p>
            <a:pPr algn="ctr" defTabSz="914400">
              <a:lnSpc>
                <a:spcPct val="100000"/>
              </a:lnSpc>
              <a:tabLst>
                <a:tab algn="l" pos="0"/>
              </a:tabLst>
            </a:pPr>
            <a:r>
              <a:rPr b="1" lang="en-US" sz="4000" strike="noStrike" u="none">
                <a:solidFill>
                  <a:srgbClr val="0070c0"/>
                </a:solidFill>
                <a:effectLst/>
                <a:uFillTx/>
                <a:latin typeface="Calibri"/>
              </a:rPr>
              <a:t>LAUNCHCODE</a:t>
            </a:r>
            <a:endParaRPr b="0" lang="en-US" sz="4000" strike="noStrike" u="none">
              <a:solidFill>
                <a:srgbClr val="000000"/>
              </a:solidFill>
              <a:effectLst/>
              <a:uFillTx/>
              <a:latin typeface="Arial"/>
            </a:endParaRPr>
          </a:p>
          <a:p>
            <a:pPr algn="ctr" defTabSz="914400">
              <a:lnSpc>
                <a:spcPct val="100000"/>
              </a:lnSpc>
              <a:tabLst>
                <a:tab algn="l" pos="0"/>
              </a:tabLst>
            </a:pPr>
            <a:r>
              <a:rPr b="1" lang="en-US" sz="4000" strike="noStrike" u="none">
                <a:solidFill>
                  <a:srgbClr val="0070c0"/>
                </a:solidFill>
                <a:effectLst/>
                <a:uFillTx/>
                <a:latin typeface="Calibri"/>
              </a:rPr>
              <a:t>July 7, 2025</a:t>
            </a:r>
            <a:endParaRPr b="0" lang="en-US" sz="4000" strike="noStrike" u="none">
              <a:solidFill>
                <a:srgbClr val="000000"/>
              </a:solidFill>
              <a:effectLst/>
              <a:uFillTx/>
              <a:latin typeface="Arial"/>
            </a:endParaRPr>
          </a:p>
        </p:txBody>
      </p:sp>
      <p:grpSp>
        <p:nvGrpSpPr>
          <p:cNvPr id="60" name="Group 10"/>
          <p:cNvGrpSpPr/>
          <p:nvPr/>
        </p:nvGrpSpPr>
        <p:grpSpPr>
          <a:xfrm>
            <a:off x="304920" y="5029200"/>
            <a:ext cx="5257080" cy="1523160"/>
            <a:chOff x="304920" y="5029200"/>
            <a:chExt cx="5257080" cy="1523160"/>
          </a:xfrm>
        </p:grpSpPr>
        <p:pic>
          <p:nvPicPr>
            <p:cNvPr id="61" name="Picture 2" descr="https://media.giphy.com/media/eH9sawQbajAQM/source.gif"/>
            <p:cNvPicPr/>
            <p:nvPr/>
          </p:nvPicPr>
          <p:blipFill>
            <a:blip r:embed="rId1"/>
            <a:stretch/>
          </p:blipFill>
          <p:spPr>
            <a:xfrm>
              <a:off x="304920" y="5029200"/>
              <a:ext cx="5257080" cy="1523160"/>
            </a:xfrm>
            <a:prstGeom prst="rect">
              <a:avLst/>
            </a:prstGeom>
            <a:noFill/>
            <a:ln w="0">
              <a:noFill/>
            </a:ln>
          </p:spPr>
        </p:pic>
        <p:sp>
          <p:nvSpPr>
            <p:cNvPr id="62" name="Rectangle 9"/>
            <p:cNvSpPr/>
            <p:nvPr/>
          </p:nvSpPr>
          <p:spPr>
            <a:xfrm>
              <a:off x="3371760" y="6146640"/>
              <a:ext cx="1488960" cy="405720"/>
            </a:xfrm>
            <a:prstGeom prst="rect">
              <a:avLst/>
            </a:prstGeom>
            <a:solidFill>
              <a:schemeClr val="bg1"/>
            </a:solidFill>
            <a:ln>
              <a:solidFill>
                <a:srgbClr val="ffffff"/>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defTabSz="914400">
                <a:lnSpc>
                  <a:spcPct val="100000"/>
                </a:lnSpc>
              </a:pPr>
              <a:endParaRPr b="0" lang="en-US" sz="1800" strike="noStrike" u="none">
                <a:solidFill>
                  <a:schemeClr val="dk1"/>
                </a:solidFill>
                <a:effectLst/>
                <a:uFillTx/>
                <a:latin typeface="Calibri"/>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p:nvPr>
        </p:nvSpPr>
        <p:spPr>
          <a:xfrm>
            <a:off x="304920" y="1219320"/>
            <a:ext cx="8228880" cy="5211000"/>
          </a:xfrm>
          <a:prstGeom prst="rect">
            <a:avLst/>
          </a:prstGeom>
          <a:noFill/>
          <a:ln w="0">
            <a:noFill/>
          </a:ln>
        </p:spPr>
        <p:txBody>
          <a:bodyPr lIns="91440" rIns="91440" tIns="45720" bIns="45720" anchor="t">
            <a:norm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Because it is </a:t>
            </a:r>
            <a:r>
              <a:rPr b="1" lang="en-US" sz="3200" strike="noStrike" u="none">
                <a:solidFill>
                  <a:schemeClr val="dk1"/>
                </a:solidFill>
                <a:effectLst/>
                <a:uFillTx/>
                <a:latin typeface="Calibri"/>
              </a:rPr>
              <a:t>FREE</a:t>
            </a:r>
            <a:endParaRPr b="0" lang="en-US" sz="3200" strike="noStrike" u="none">
              <a:solidFill>
                <a:srgbClr val="000000"/>
              </a:solidFill>
              <a:effectLst/>
              <a:uFillTx/>
              <a:latin typeface="Arial"/>
            </a:endParaRPr>
          </a:p>
          <a:p>
            <a:pPr marL="343080" indent="3240" defTabSz="914400">
              <a:lnSpc>
                <a:spcPct val="100000"/>
              </a:lnSpc>
              <a:spcBef>
                <a:spcPts val="400"/>
              </a:spcBef>
              <a:buNone/>
              <a:tabLst>
                <a:tab algn="l" pos="0"/>
              </a:tabLst>
            </a:pPr>
            <a:r>
              <a:rPr b="0" lang="en-US" sz="2000" strike="noStrike" u="none">
                <a:solidFill>
                  <a:schemeClr val="dk1"/>
                </a:solidFill>
                <a:effectLst/>
                <a:uFillTx/>
                <a:latin typeface="Calibri"/>
              </a:rPr>
              <a:t>There is no worried of buying the key and or unethical use of software by cracking its key</a:t>
            </a:r>
            <a:endParaRPr b="0" lang="en-US" sz="2000" strike="noStrike" u="none">
              <a:solidFill>
                <a:srgbClr val="000000"/>
              </a:solidFill>
              <a:effectLst/>
              <a:uFillTx/>
              <a:latin typeface="Arial"/>
            </a:endParaRPr>
          </a:p>
          <a:p>
            <a:pPr marL="343080"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Because it is </a:t>
            </a:r>
            <a:r>
              <a:rPr b="1" lang="en-US" sz="3200" strike="noStrike" u="none">
                <a:solidFill>
                  <a:schemeClr val="dk1"/>
                </a:solidFill>
                <a:effectLst/>
                <a:uFillTx/>
                <a:latin typeface="Calibri"/>
              </a:rPr>
              <a:t>Open Source </a:t>
            </a:r>
            <a:endParaRPr b="0" lang="en-US" sz="3200" strike="noStrike" u="none">
              <a:solidFill>
                <a:srgbClr val="000000"/>
              </a:solidFill>
              <a:effectLst/>
              <a:uFillTx/>
              <a:latin typeface="Arial"/>
            </a:endParaRPr>
          </a:p>
          <a:p>
            <a:pPr marL="343080" indent="-343080"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sp>
        <p:nvSpPr>
          <p:cNvPr id="86" name="PlaceHolder 2"/>
          <p:cNvSpPr>
            <a:spLocks noGrp="1"/>
          </p:cNvSpPr>
          <p:nvPr>
            <p:ph type="title"/>
          </p:nvPr>
        </p:nvSpPr>
        <p:spPr>
          <a:xfrm>
            <a:off x="533520" y="228600"/>
            <a:ext cx="8228880" cy="8373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Why Python Programming</a:t>
            </a:r>
            <a:endParaRPr b="0" lang="en-US" sz="4400" strike="noStrike" u="none">
              <a:solidFill>
                <a:srgbClr val="000000"/>
              </a:solidFill>
              <a:effectLst/>
              <a:uFillTx/>
              <a:latin typeface="Arial"/>
            </a:endParaRPr>
          </a:p>
        </p:txBody>
      </p:sp>
      <p:pic>
        <p:nvPicPr>
          <p:cNvPr id="87" name="Picture 4" descr=""/>
          <p:cNvPicPr/>
          <p:nvPr/>
        </p:nvPicPr>
        <p:blipFill>
          <a:blip r:embed="rId1">
            <a:lum bright="-10000"/>
          </a:blip>
          <a:stretch/>
        </p:blipFill>
        <p:spPr>
          <a:xfrm>
            <a:off x="5103720" y="3276720"/>
            <a:ext cx="3785040" cy="2056680"/>
          </a:xfrm>
          <a:prstGeom prst="rect">
            <a:avLst/>
          </a:prstGeom>
          <a:noFill/>
          <a:ln w="9525">
            <a:noFill/>
          </a:ln>
        </p:spPr>
      </p:pic>
      <p:sp>
        <p:nvSpPr>
          <p:cNvPr id="88" name="TextBox 6"/>
          <p:cNvSpPr/>
          <p:nvPr/>
        </p:nvSpPr>
        <p:spPr>
          <a:xfrm>
            <a:off x="685800" y="3657600"/>
            <a:ext cx="4190400" cy="2122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2000" strike="noStrike" u="none">
                <a:solidFill>
                  <a:schemeClr val="dk1"/>
                </a:solidFill>
                <a:effectLst/>
                <a:uFillTx/>
                <a:latin typeface="Calibri"/>
              </a:rPr>
              <a:t>In the Open Source software the source code, blue print and documentation are freely available to public. The software developer voluntarily put their part to add the features in the software </a:t>
            </a:r>
            <a:endParaRPr b="0" lang="en-US" sz="2000" strike="noStrike" u="none">
              <a:solidFill>
                <a:srgbClr val="000000"/>
              </a:solidFill>
              <a:effectLst/>
              <a:uFillTx/>
              <a:latin typeface="Arial"/>
            </a:endParaRPr>
          </a:p>
          <a:p>
            <a:pPr defTabSz="914400">
              <a:lnSpc>
                <a:spcPct val="100000"/>
              </a:lnSpc>
            </a:pPr>
            <a:endParaRPr b="0" lang="en-US"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0" y="0"/>
            <a:ext cx="9143280" cy="9136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600" strike="noStrike" u="none">
                <a:solidFill>
                  <a:srgbClr val="00b0f0"/>
                </a:solidFill>
                <a:effectLst/>
                <a:uFillTx/>
                <a:latin typeface="Calibri"/>
              </a:rPr>
              <a:t>Python has vast development implementation</a:t>
            </a:r>
            <a:endParaRPr b="0" lang="en-US" sz="3600" strike="noStrike" u="none">
              <a:solidFill>
                <a:srgbClr val="000000"/>
              </a:solidFill>
              <a:effectLst/>
              <a:uFillTx/>
              <a:latin typeface="Arial"/>
            </a:endParaRPr>
          </a:p>
        </p:txBody>
      </p:sp>
      <p:pic>
        <p:nvPicPr>
          <p:cNvPr id="90" name="Picture 2" descr=""/>
          <p:cNvPicPr/>
          <p:nvPr/>
        </p:nvPicPr>
        <p:blipFill>
          <a:blip r:embed="rId1"/>
          <a:stretch/>
        </p:blipFill>
        <p:spPr>
          <a:xfrm>
            <a:off x="609480" y="762120"/>
            <a:ext cx="8082000" cy="5866560"/>
          </a:xfrm>
          <a:prstGeom prst="rect">
            <a:avLst/>
          </a:prstGeom>
          <a:noFill/>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0"/>
            <a:ext cx="8228880" cy="990000"/>
          </a:xfrm>
          <a:prstGeom prst="rect">
            <a:avLst/>
          </a:prstGeom>
          <a:noFill/>
          <a:ln w="0">
            <a:noFill/>
          </a:ln>
        </p:spPr>
        <p:txBody>
          <a:bodyPr lIns="91440" rIns="91440" tIns="45720" bIns="45720" anchor="ctr">
            <a:normAutofit fontScale="85000" lnSpcReduction="9999"/>
          </a:bodyPr>
          <a:p>
            <a:pPr indent="0" algn="ctr" defTabSz="914400">
              <a:lnSpc>
                <a:spcPct val="100000"/>
              </a:lnSpc>
              <a:buNone/>
              <a:tabLst>
                <a:tab algn="l" pos="0"/>
              </a:tabLst>
            </a:pPr>
            <a:r>
              <a:rPr b="0" lang="en-US" sz="4000" strike="noStrike" u="none">
                <a:solidFill>
                  <a:srgbClr val="00b0f0"/>
                </a:solidFill>
                <a:effectLst/>
                <a:uFillTx/>
                <a:latin typeface="Calibri"/>
              </a:rPr>
              <a:t>Python Cross-compilers to other languages</a:t>
            </a:r>
            <a:endParaRPr b="0" lang="en-US" sz="4000" strike="noStrike" u="none">
              <a:solidFill>
                <a:srgbClr val="000000"/>
              </a:solidFill>
              <a:effectLst/>
              <a:uFillTx/>
              <a:latin typeface="Arial"/>
            </a:endParaRPr>
          </a:p>
        </p:txBody>
      </p:sp>
      <p:pic>
        <p:nvPicPr>
          <p:cNvPr id="92" name="Picture 2" descr=""/>
          <p:cNvPicPr/>
          <p:nvPr/>
        </p:nvPicPr>
        <p:blipFill>
          <a:blip r:embed="rId1"/>
          <a:stretch/>
        </p:blipFill>
        <p:spPr>
          <a:xfrm>
            <a:off x="533520" y="838080"/>
            <a:ext cx="8204400" cy="5790600"/>
          </a:xfrm>
          <a:prstGeom prst="rect">
            <a:avLst/>
          </a:prstGeom>
          <a:noFill/>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0"/>
            <a:ext cx="8381160" cy="685080"/>
          </a:xfrm>
          <a:prstGeom prst="rect">
            <a:avLst/>
          </a:prstGeom>
          <a:noFill/>
          <a:ln w="0">
            <a:noFill/>
          </a:ln>
        </p:spPr>
        <p:txBody>
          <a:bodyPr lIns="91440" rIns="91440" tIns="45720" bIns="45720" anchor="ctr">
            <a:normAutofit fontScale="92500" lnSpcReduction="9999"/>
          </a:bodyPr>
          <a:p>
            <a:pPr indent="0" algn="ctr" defTabSz="914400">
              <a:lnSpc>
                <a:spcPct val="100000"/>
              </a:lnSpc>
              <a:buNone/>
              <a:tabLst>
                <a:tab algn="l" pos="0"/>
              </a:tabLst>
            </a:pPr>
            <a:r>
              <a:rPr b="0" lang="en-US" sz="4400" strike="noStrike" u="none">
                <a:solidFill>
                  <a:srgbClr val="00b0f0"/>
                </a:solidFill>
                <a:effectLst/>
                <a:uFillTx/>
                <a:latin typeface="Calibri"/>
              </a:rPr>
              <a:t>Python Web development frameworks</a:t>
            </a:r>
            <a:endParaRPr b="0" lang="en-US" sz="4400" strike="noStrike" u="none">
              <a:solidFill>
                <a:srgbClr val="000000"/>
              </a:solidFill>
              <a:effectLst/>
              <a:uFillTx/>
              <a:latin typeface="Arial"/>
            </a:endParaRPr>
          </a:p>
        </p:txBody>
      </p:sp>
      <p:pic>
        <p:nvPicPr>
          <p:cNvPr id="94" name="Picture 2" descr=""/>
          <p:cNvPicPr/>
          <p:nvPr/>
        </p:nvPicPr>
        <p:blipFill>
          <a:blip r:embed="rId1"/>
          <a:stretch/>
        </p:blipFill>
        <p:spPr>
          <a:xfrm>
            <a:off x="0" y="686160"/>
            <a:ext cx="9143280" cy="6171120"/>
          </a:xfrm>
          <a:prstGeom prst="rect">
            <a:avLst/>
          </a:prstGeom>
          <a:noFill/>
          <a:ln w="9525">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2" descr=""/>
          <p:cNvPicPr/>
          <p:nvPr/>
        </p:nvPicPr>
        <p:blipFill>
          <a:blip r:embed="rId1"/>
          <a:stretch/>
        </p:blipFill>
        <p:spPr>
          <a:xfrm>
            <a:off x="0" y="1219320"/>
            <a:ext cx="9143280" cy="5222880"/>
          </a:xfrm>
          <a:prstGeom prst="rect">
            <a:avLst/>
          </a:prstGeom>
          <a:noFill/>
          <a:ln w="9525">
            <a:noFill/>
          </a:ln>
        </p:spPr>
      </p:pic>
      <p:sp>
        <p:nvSpPr>
          <p:cNvPr id="96" name="PlaceHolder 1"/>
          <p:cNvSpPr>
            <a:spLocks noGrp="1"/>
          </p:cNvSpPr>
          <p:nvPr>
            <p:ph type="title"/>
          </p:nvPr>
        </p:nvSpPr>
        <p:spPr>
          <a:xfrm>
            <a:off x="228600" y="304920"/>
            <a:ext cx="8686080" cy="761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000" strike="noStrike" u="none">
                <a:solidFill>
                  <a:srgbClr val="00b0f0"/>
                </a:solidFill>
                <a:effectLst/>
                <a:uFillTx/>
                <a:latin typeface="Calibri"/>
              </a:rPr>
              <a:t>Python in other Science</a:t>
            </a:r>
            <a:endParaRPr b="0" lang="en-US" sz="4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228600"/>
            <a:ext cx="8228880" cy="9136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Python has Powerful Libraries </a:t>
            </a:r>
            <a:endParaRPr b="0" lang="en-US" sz="4400" strike="noStrike" u="none">
              <a:solidFill>
                <a:srgbClr val="000000"/>
              </a:solidFill>
              <a:effectLst/>
              <a:uFillTx/>
              <a:latin typeface="Arial"/>
            </a:endParaRPr>
          </a:p>
        </p:txBody>
      </p:sp>
      <p:sp>
        <p:nvSpPr>
          <p:cNvPr id="98" name="AutoShape 2" descr="https://sites.google.com/site/pythonforscientists/_/rsrc/1472767637312/python-vs-matlab/pythonVSmatlab.png?height=224&amp;width=420"/>
          <p:cNvSpPr/>
          <p:nvPr/>
        </p:nvSpPr>
        <p:spPr>
          <a:xfrm>
            <a:off x="155520" y="-14436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Calibri"/>
            </a:endParaRPr>
          </a:p>
        </p:txBody>
      </p:sp>
      <p:pic>
        <p:nvPicPr>
          <p:cNvPr id="99" name="Picture 1" descr=""/>
          <p:cNvPicPr/>
          <p:nvPr/>
        </p:nvPicPr>
        <p:blipFill>
          <a:blip r:embed="rId1"/>
          <a:stretch/>
        </p:blipFill>
        <p:spPr>
          <a:xfrm>
            <a:off x="609480" y="1447920"/>
            <a:ext cx="2654640" cy="931680"/>
          </a:xfrm>
          <a:prstGeom prst="rect">
            <a:avLst/>
          </a:prstGeom>
          <a:noFill/>
          <a:ln w="9525">
            <a:noFill/>
          </a:ln>
        </p:spPr>
      </p:pic>
      <p:pic>
        <p:nvPicPr>
          <p:cNvPr id="100" name="Picture 3" descr="C:\Users\Home\Downloads\python-logo.png"/>
          <p:cNvPicPr/>
          <p:nvPr/>
        </p:nvPicPr>
        <p:blipFill>
          <a:blip r:embed="rId2"/>
          <a:stretch/>
        </p:blipFill>
        <p:spPr>
          <a:xfrm>
            <a:off x="3276720" y="1523880"/>
            <a:ext cx="2663280" cy="898920"/>
          </a:xfrm>
          <a:prstGeom prst="rect">
            <a:avLst/>
          </a:prstGeom>
          <a:noFill/>
          <a:ln w="0">
            <a:noFill/>
          </a:ln>
        </p:spPr>
      </p:pic>
      <p:pic>
        <p:nvPicPr>
          <p:cNvPr id="101" name="Picture 3" descr=""/>
          <p:cNvPicPr/>
          <p:nvPr/>
        </p:nvPicPr>
        <p:blipFill>
          <a:blip r:embed="rId3"/>
          <a:stretch/>
        </p:blipFill>
        <p:spPr>
          <a:xfrm>
            <a:off x="6477120" y="3200400"/>
            <a:ext cx="1631520" cy="1755000"/>
          </a:xfrm>
          <a:prstGeom prst="rect">
            <a:avLst/>
          </a:prstGeom>
          <a:noFill/>
          <a:ln w="9525">
            <a:noFill/>
          </a:ln>
        </p:spPr>
      </p:pic>
      <p:pic>
        <p:nvPicPr>
          <p:cNvPr id="102" name="Picture 4" descr=""/>
          <p:cNvPicPr/>
          <p:nvPr/>
        </p:nvPicPr>
        <p:blipFill>
          <a:blip r:embed="rId4"/>
          <a:stretch/>
        </p:blipFill>
        <p:spPr>
          <a:xfrm>
            <a:off x="533520" y="2438280"/>
            <a:ext cx="5333400" cy="3758760"/>
          </a:xfrm>
          <a:prstGeom prst="rect">
            <a:avLst/>
          </a:prstGeom>
          <a:noFill/>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Who uses Python</a:t>
            </a:r>
            <a:endParaRPr b="0" lang="en-US" sz="4400" strike="noStrike" u="none">
              <a:solidFill>
                <a:srgbClr val="000000"/>
              </a:solidFill>
              <a:effectLst/>
              <a:uFillTx/>
              <a:latin typeface="Arial"/>
            </a:endParaRPr>
          </a:p>
        </p:txBody>
      </p:sp>
      <p:pic>
        <p:nvPicPr>
          <p:cNvPr id="104" name="Content Placeholder 3" descr=""/>
          <p:cNvPicPr/>
          <p:nvPr/>
        </p:nvPicPr>
        <p:blipFill>
          <a:blip r:embed="rId1"/>
          <a:stretch/>
        </p:blipFill>
        <p:spPr>
          <a:xfrm>
            <a:off x="6705720" y="4724280"/>
            <a:ext cx="1608840" cy="1532520"/>
          </a:xfrm>
          <a:prstGeom prst="rect">
            <a:avLst/>
          </a:prstGeom>
          <a:noFill/>
          <a:ln w="9525">
            <a:noFill/>
          </a:ln>
        </p:spPr>
      </p:pic>
      <p:pic>
        <p:nvPicPr>
          <p:cNvPr id="105" name="Picture 4" descr=""/>
          <p:cNvPicPr/>
          <p:nvPr/>
        </p:nvPicPr>
        <p:blipFill>
          <a:blip r:embed="rId2"/>
          <a:stretch/>
        </p:blipFill>
        <p:spPr>
          <a:xfrm>
            <a:off x="533520" y="1676520"/>
            <a:ext cx="2332800" cy="1237680"/>
          </a:xfrm>
          <a:prstGeom prst="rect">
            <a:avLst/>
          </a:prstGeom>
          <a:noFill/>
          <a:ln w="9525">
            <a:noFill/>
          </a:ln>
        </p:spPr>
      </p:pic>
      <p:pic>
        <p:nvPicPr>
          <p:cNvPr id="106" name="Picture 5" descr=""/>
          <p:cNvPicPr/>
          <p:nvPr/>
        </p:nvPicPr>
        <p:blipFill>
          <a:blip r:embed="rId3"/>
          <a:stretch/>
        </p:blipFill>
        <p:spPr>
          <a:xfrm>
            <a:off x="5943600" y="3581280"/>
            <a:ext cx="2666160" cy="685080"/>
          </a:xfrm>
          <a:prstGeom prst="rect">
            <a:avLst/>
          </a:prstGeom>
          <a:noFill/>
          <a:ln w="9525">
            <a:noFill/>
          </a:ln>
        </p:spPr>
      </p:pic>
      <p:pic>
        <p:nvPicPr>
          <p:cNvPr id="107" name="Picture 6" descr=""/>
          <p:cNvPicPr/>
          <p:nvPr/>
        </p:nvPicPr>
        <p:blipFill>
          <a:blip r:embed="rId4"/>
          <a:stretch/>
        </p:blipFill>
        <p:spPr>
          <a:xfrm>
            <a:off x="3581280" y="3276720"/>
            <a:ext cx="1751760" cy="1523160"/>
          </a:xfrm>
          <a:prstGeom prst="rect">
            <a:avLst/>
          </a:prstGeom>
          <a:noFill/>
          <a:ln w="9525">
            <a:noFill/>
          </a:ln>
        </p:spPr>
      </p:pic>
      <p:pic>
        <p:nvPicPr>
          <p:cNvPr id="108" name="Picture 7" descr=""/>
          <p:cNvPicPr/>
          <p:nvPr/>
        </p:nvPicPr>
        <p:blipFill>
          <a:blip r:embed="rId5"/>
          <a:stretch/>
        </p:blipFill>
        <p:spPr>
          <a:xfrm>
            <a:off x="685800" y="3886200"/>
            <a:ext cx="1542240" cy="523080"/>
          </a:xfrm>
          <a:prstGeom prst="rect">
            <a:avLst/>
          </a:prstGeom>
          <a:noFill/>
          <a:ln w="9525">
            <a:noFill/>
          </a:ln>
        </p:spPr>
      </p:pic>
      <p:pic>
        <p:nvPicPr>
          <p:cNvPr id="109" name="Picture 8" descr=""/>
          <p:cNvPicPr/>
          <p:nvPr/>
        </p:nvPicPr>
        <p:blipFill>
          <a:blip r:embed="rId6"/>
          <a:stretch/>
        </p:blipFill>
        <p:spPr>
          <a:xfrm>
            <a:off x="533520" y="5334120"/>
            <a:ext cx="2666160" cy="828000"/>
          </a:xfrm>
          <a:prstGeom prst="rect">
            <a:avLst/>
          </a:prstGeom>
          <a:noFill/>
          <a:ln w="9525">
            <a:noFill/>
          </a:ln>
        </p:spPr>
      </p:pic>
      <p:pic>
        <p:nvPicPr>
          <p:cNvPr id="110" name="Picture 9" descr=""/>
          <p:cNvPicPr/>
          <p:nvPr/>
        </p:nvPicPr>
        <p:blipFill>
          <a:blip r:embed="rId7"/>
          <a:stretch/>
        </p:blipFill>
        <p:spPr>
          <a:xfrm>
            <a:off x="6400800" y="1676520"/>
            <a:ext cx="1932840" cy="1313640"/>
          </a:xfrm>
          <a:prstGeom prst="rect">
            <a:avLst/>
          </a:prstGeom>
          <a:noFill/>
          <a:ln w="9525">
            <a:noFill/>
          </a:ln>
        </p:spPr>
      </p:pic>
      <p:pic>
        <p:nvPicPr>
          <p:cNvPr id="111" name="Picture 10" descr=""/>
          <p:cNvPicPr/>
          <p:nvPr/>
        </p:nvPicPr>
        <p:blipFill>
          <a:blip r:embed="rId8"/>
          <a:stretch/>
        </p:blipFill>
        <p:spPr>
          <a:xfrm>
            <a:off x="3505320" y="1828800"/>
            <a:ext cx="1542240" cy="675720"/>
          </a:xfrm>
          <a:prstGeom prst="rect">
            <a:avLst/>
          </a:prstGeom>
          <a:noFill/>
          <a:ln w="9525">
            <a:noFill/>
          </a:ln>
        </p:spPr>
      </p:pic>
      <p:pic>
        <p:nvPicPr>
          <p:cNvPr id="112" name="Picture 3" descr=""/>
          <p:cNvPicPr/>
          <p:nvPr/>
        </p:nvPicPr>
        <p:blipFill>
          <a:blip r:embed="rId9"/>
          <a:stretch/>
        </p:blipFill>
        <p:spPr>
          <a:xfrm>
            <a:off x="3886200" y="5257800"/>
            <a:ext cx="1923480" cy="589680"/>
          </a:xfrm>
          <a:prstGeom prst="rect">
            <a:avLst/>
          </a:prstGeom>
          <a:noFill/>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rgbClr val="00b0f0"/>
                </a:solidFill>
                <a:effectLst/>
                <a:uFillTx/>
                <a:latin typeface="Calibri"/>
              </a:rPr>
              <a:t>How to Learn Python</a:t>
            </a:r>
            <a:endParaRPr b="0" lang="en-US" sz="4400" strike="noStrike" u="none">
              <a:solidFill>
                <a:srgbClr val="000000"/>
              </a:solidFill>
              <a:effectLst/>
              <a:uFillTx/>
              <a:latin typeface="Arial"/>
            </a:endParaRPr>
          </a:p>
        </p:txBody>
      </p:sp>
      <p:pic>
        <p:nvPicPr>
          <p:cNvPr id="114" name="Picture 3" descr=""/>
          <p:cNvPicPr/>
          <p:nvPr/>
        </p:nvPicPr>
        <p:blipFill>
          <a:blip r:embed="rId1"/>
          <a:stretch/>
        </p:blipFill>
        <p:spPr>
          <a:xfrm>
            <a:off x="609480" y="1752480"/>
            <a:ext cx="7923960" cy="4530600"/>
          </a:xfrm>
          <a:prstGeom prst="rect">
            <a:avLst/>
          </a:prstGeom>
          <a:noFill/>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rgbClr val="00b0f0"/>
                </a:solidFill>
                <a:effectLst/>
                <a:uFillTx/>
                <a:latin typeface="Calibri"/>
              </a:rPr>
              <a:t>My First Python Program</a:t>
            </a:r>
            <a:endParaRPr b="0" lang="en-US" sz="4400" strike="noStrike" u="none">
              <a:solidFill>
                <a:srgbClr val="000000"/>
              </a:solidFill>
              <a:effectLst/>
              <a:uFillTx/>
              <a:latin typeface="Arial"/>
            </a:endParaRPr>
          </a:p>
        </p:txBody>
      </p:sp>
      <p:sp>
        <p:nvSpPr>
          <p:cNvPr id="116" name="PlaceHolder 2"/>
          <p:cNvSpPr>
            <a:spLocks noGrp="1"/>
          </p:cNvSpPr>
          <p:nvPr>
            <p:ph/>
          </p:nvPr>
        </p:nvSpPr>
        <p:spPr>
          <a:xfrm>
            <a:off x="457200" y="1295280"/>
            <a:ext cx="8228880" cy="5333400"/>
          </a:xfrm>
          <a:prstGeom prst="rect">
            <a:avLst/>
          </a:prstGeom>
          <a:noFill/>
          <a:ln w="0">
            <a:noFill/>
          </a:ln>
        </p:spPr>
        <p:txBody>
          <a:bodyPr lIns="91440" rIns="91440" tIns="45720" bIns="45720" anchor="t">
            <a:normAutofit fontScale="85000" lnSpcReduction="19999"/>
          </a:bodyPr>
          <a:p>
            <a:pPr indent="0" defTabSz="914400">
              <a:lnSpc>
                <a:spcPct val="100000"/>
              </a:lnSpc>
              <a:spcBef>
                <a:spcPts val="641"/>
              </a:spcBef>
              <a:buNone/>
              <a:tabLst>
                <a:tab algn="l" pos="0"/>
              </a:tabLst>
            </a:pPr>
            <a:r>
              <a:rPr b="0" lang="en-US" sz="3200" strike="noStrike" u="none">
                <a:solidFill>
                  <a:schemeClr val="dk1"/>
                </a:solidFill>
                <a:effectLst/>
                <a:uFillTx/>
                <a:latin typeface="Calibri"/>
              </a:rPr>
              <a:t>Open Google Colab and write the following instruction</a:t>
            </a: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r>
              <a:rPr b="0" lang="en-US" sz="3200" strike="noStrike" u="none">
                <a:solidFill>
                  <a:schemeClr val="dk1"/>
                </a:solidFill>
                <a:effectLst/>
                <a:uFillTx/>
                <a:latin typeface="Calibri"/>
              </a:rPr>
              <a:t>A print is an output instruction use to display string or data value on screen</a:t>
            </a:r>
            <a:endParaRPr b="0" lang="en-US" sz="3200" strike="noStrike" u="none">
              <a:solidFill>
                <a:srgbClr val="000000"/>
              </a:solidFill>
              <a:effectLst/>
              <a:uFillTx/>
              <a:latin typeface="Arial"/>
            </a:endParaRPr>
          </a:p>
          <a:p>
            <a:pPr marL="343080" indent="-34308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defTabSz="914400">
              <a:lnSpc>
                <a:spcPct val="100000"/>
              </a:lnSpc>
              <a:spcBef>
                <a:spcPts val="641"/>
              </a:spcBef>
              <a:buNone/>
              <a:tabLst>
                <a:tab algn="l" pos="0"/>
              </a:tabLst>
            </a:pPr>
            <a:r>
              <a:rPr b="1" lang="en-US" sz="3200" strike="noStrike" u="none">
                <a:solidFill>
                  <a:schemeClr val="dk1"/>
                </a:solidFill>
                <a:effectLst/>
                <a:uFillTx/>
                <a:latin typeface="Calibri"/>
              </a:rPr>
              <a:t>	</a:t>
            </a:r>
            <a:r>
              <a:rPr b="1" lang="en-US" sz="3200" strike="noStrike" u="none">
                <a:solidFill>
                  <a:schemeClr val="dk1"/>
                </a:solidFill>
                <a:effectLst/>
                <a:uFillTx/>
                <a:latin typeface="Calibri"/>
              </a:rPr>
              <a:t>	</a:t>
            </a:r>
            <a:r>
              <a:rPr b="1" lang="en-US" sz="3200" strike="noStrike" u="none">
                <a:solidFill>
                  <a:srgbClr val="c00000"/>
                </a:solidFill>
                <a:effectLst/>
                <a:uFillTx/>
                <a:latin typeface="Calibri"/>
              </a:rPr>
              <a:t>print</a:t>
            </a:r>
            <a:r>
              <a:rPr b="1" lang="en-US" sz="3200" strike="noStrike" u="none">
                <a:solidFill>
                  <a:schemeClr val="dk1"/>
                </a:solidFill>
                <a:effectLst/>
                <a:uFillTx/>
                <a:latin typeface="Calibri"/>
              </a:rPr>
              <a:t>(</a:t>
            </a:r>
            <a:r>
              <a:rPr b="1" lang="en-US" sz="3200" strike="noStrike" u="none">
                <a:solidFill>
                  <a:srgbClr val="00b050"/>
                </a:solidFill>
                <a:effectLst/>
                <a:uFillTx/>
                <a:latin typeface="Calibri"/>
              </a:rPr>
              <a:t>“HELLO"</a:t>
            </a:r>
            <a:r>
              <a:rPr b="1" lang="en-US" sz="3200" strike="noStrike" u="none">
                <a:solidFill>
                  <a:schemeClr val="dk1"/>
                </a:solidFill>
                <a:effectLst/>
                <a:uFillTx/>
                <a:latin typeface="Calibri"/>
              </a:rPr>
              <a:t>)</a:t>
            </a:r>
            <a:endParaRPr b="0" lang="en-US" sz="3200" strike="noStrike" u="none">
              <a:solidFill>
                <a:srgbClr val="000000"/>
              </a:solidFill>
              <a:effectLst/>
              <a:uFillTx/>
              <a:latin typeface="Arial"/>
            </a:endParaRPr>
          </a:p>
          <a:p>
            <a:pPr marL="343080" indent="-34308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defTabSz="914400">
              <a:lnSpc>
                <a:spcPct val="100000"/>
              </a:lnSpc>
              <a:spcBef>
                <a:spcPts val="201"/>
              </a:spcBef>
              <a:buNone/>
              <a:tabLst>
                <a:tab algn="l" pos="0"/>
              </a:tabLst>
            </a:pPr>
            <a:endParaRPr b="0" lang="en-US" sz="1000" strike="noStrike" u="none">
              <a:solidFill>
                <a:srgbClr val="000000"/>
              </a:solidFill>
              <a:effectLst/>
              <a:uFillTx/>
              <a:latin typeface="Arial"/>
            </a:endParaRPr>
          </a:p>
          <a:p>
            <a:pPr marL="343080" indent="0" algn="just" defTabSz="914400">
              <a:lnSpc>
                <a:spcPct val="100000"/>
              </a:lnSpc>
              <a:spcBef>
                <a:spcPts val="641"/>
              </a:spcBef>
              <a:buNone/>
              <a:tabLst>
                <a:tab algn="l" pos="0"/>
              </a:tabLst>
            </a:pPr>
            <a:r>
              <a:rPr b="0" lang="en-US" sz="3200" strike="noStrike" u="sng">
                <a:solidFill>
                  <a:srgbClr val="0070c0"/>
                </a:solidFill>
                <a:effectLst/>
                <a:uFillTx/>
                <a:latin typeface="Calibri"/>
              </a:rPr>
              <a:t>Note:</a:t>
            </a:r>
            <a:r>
              <a:rPr b="0" lang="en-US" sz="3200" strike="noStrike" u="none">
                <a:solidFill>
                  <a:srgbClr val="0070c0"/>
                </a:solidFill>
                <a:effectLst/>
                <a:uFillTx/>
                <a:latin typeface="Calibri"/>
              </a:rPr>
              <a:t> Program contain no header file, no main() function, no semi column at instruction end, even you write string in single quotation mark. BUT one thing common with other programming language that is </a:t>
            </a:r>
            <a:r>
              <a:rPr b="0" lang="en-US" sz="3200" strike="noStrike" u="sng">
                <a:solidFill>
                  <a:srgbClr val="0070c0"/>
                </a:solidFill>
                <a:effectLst/>
                <a:uFillTx/>
                <a:latin typeface="Calibri"/>
              </a:rPr>
              <a:t>Case Sensitive</a:t>
            </a:r>
            <a:endParaRPr b="0" lang="en-US" sz="3200" strike="noStrike" u="none">
              <a:solidFill>
                <a:srgbClr val="000000"/>
              </a:solidFill>
              <a:effectLst/>
              <a:uFillTx/>
              <a:latin typeface="Arial"/>
            </a:endParaRPr>
          </a:p>
          <a:p>
            <a:pPr marL="343080" indent="0" algn="just" defTabSz="914400">
              <a:lnSpc>
                <a:spcPct val="100000"/>
              </a:lnSpc>
              <a:spcBef>
                <a:spcPts val="201"/>
              </a:spcBef>
              <a:buNone/>
              <a:tabLst>
                <a:tab algn="l" pos="0"/>
              </a:tabLst>
            </a:pPr>
            <a:endParaRPr b="0" lang="en-US" sz="1000" strike="noStrike" u="none">
              <a:solidFill>
                <a:srgbClr val="000000"/>
              </a:solidFill>
              <a:effectLst/>
              <a:uFillTx/>
              <a:latin typeface="Arial"/>
            </a:endParaRPr>
          </a:p>
          <a:p>
            <a:pPr marL="343080" indent="-343080" defTabSz="914400">
              <a:lnSpc>
                <a:spcPct val="100000"/>
              </a:lnSpc>
              <a:spcBef>
                <a:spcPts val="641"/>
              </a:spcBef>
              <a:buNone/>
              <a:tabLst>
                <a:tab algn="l" pos="0"/>
              </a:tabLst>
            </a:pPr>
            <a:r>
              <a:rPr b="0" lang="en-US" sz="3200" strike="noStrike" u="none">
                <a:solidFill>
                  <a:schemeClr val="dk1"/>
                </a:solidFill>
                <a:effectLst/>
                <a:uFillTx/>
                <a:latin typeface="Calibri"/>
              </a:rPr>
              <a:t>	</a:t>
            </a:r>
            <a:r>
              <a:rPr b="0" lang="en-US" sz="3200" strike="noStrike" u="none">
                <a:solidFill>
                  <a:schemeClr val="dk1"/>
                </a:solidFill>
                <a:effectLst/>
                <a:uFillTx/>
                <a:latin typeface="Calibri"/>
              </a:rPr>
              <a:t>	</a:t>
            </a:r>
            <a:r>
              <a:rPr b="1" lang="en-US" sz="3200" strike="noStrike" u="none">
                <a:solidFill>
                  <a:srgbClr val="c00000"/>
                </a:solidFill>
                <a:effectLst/>
                <a:uFillTx/>
                <a:latin typeface="Calibri"/>
              </a:rPr>
              <a:t> print</a:t>
            </a:r>
            <a:r>
              <a:rPr b="1" lang="en-US" sz="3200" strike="noStrike" u="none">
                <a:solidFill>
                  <a:schemeClr val="dk1"/>
                </a:solidFill>
                <a:effectLst/>
                <a:uFillTx/>
                <a:latin typeface="Calibri"/>
              </a:rPr>
              <a:t>(</a:t>
            </a:r>
            <a:r>
              <a:rPr b="1" lang="en-US" sz="3200" strike="noStrike" u="none">
                <a:solidFill>
                  <a:srgbClr val="00b050"/>
                </a:solidFill>
                <a:effectLst/>
                <a:uFillTx/>
                <a:latin typeface="Calibri"/>
              </a:rPr>
              <a:t>‘HELLO‘</a:t>
            </a:r>
            <a:r>
              <a:rPr b="1" lang="en-US" sz="3200" strike="noStrike" u="none">
                <a:solidFill>
                  <a:schemeClr val="dk1"/>
                </a:solidFill>
                <a:effectLst/>
                <a:uFillTx/>
                <a:latin typeface="Calibri"/>
              </a:rPr>
              <a:t>)</a:t>
            </a:r>
            <a:endParaRPr b="0" lang="en-US" sz="3200" strike="noStrike" u="none">
              <a:solidFill>
                <a:srgbClr val="000000"/>
              </a:solidFill>
              <a:effectLst/>
              <a:uFillTx/>
              <a:latin typeface="Arial"/>
            </a:endParaRPr>
          </a:p>
          <a:p>
            <a:pPr marL="343080"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33520" y="0"/>
            <a:ext cx="8228880" cy="761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rgbClr val="00b0f0"/>
                </a:solidFill>
                <a:effectLst/>
                <a:uFillTx/>
                <a:latin typeface="Calibri"/>
              </a:rPr>
              <a:t>Output Instruction</a:t>
            </a:r>
            <a:endParaRPr b="0" lang="en-US" sz="4400" strike="noStrike" u="none">
              <a:solidFill>
                <a:srgbClr val="000000"/>
              </a:solidFill>
              <a:effectLst/>
              <a:uFillTx/>
              <a:latin typeface="Arial"/>
            </a:endParaRPr>
          </a:p>
        </p:txBody>
      </p:sp>
      <p:graphicFrame>
        <p:nvGraphicFramePr>
          <p:cNvPr id="118" name="Content Placeholder 3"/>
          <p:cNvGraphicFramePr/>
          <p:nvPr/>
        </p:nvGraphicFramePr>
        <p:xfrm>
          <a:off x="914400" y="2133720"/>
          <a:ext cx="7162200" cy="2224800"/>
        </p:xfrm>
        <a:graphic>
          <a:graphicData uri="http://schemas.openxmlformats.org/drawingml/2006/table">
            <a:tbl>
              <a:tblPr/>
              <a:tblGrid>
                <a:gridCol w="3352680"/>
                <a:gridCol w="3809880"/>
              </a:tblGrid>
              <a:tr h="370800">
                <a:tc>
                  <a:txBody>
                    <a:bodyPr lIns="60840" rIns="60840" anchor="ctr">
                      <a:noAutofit/>
                    </a:bodyPr>
                    <a:p>
                      <a:pPr algn="ctr" defTabSz="914400">
                        <a:lnSpc>
                          <a:spcPct val="115000"/>
                        </a:lnSpc>
                      </a:pPr>
                      <a:r>
                        <a:rPr b="1" lang="en-US" sz="1800" strike="noStrike" u="none">
                          <a:solidFill>
                            <a:schemeClr val="lt1"/>
                          </a:solidFill>
                          <a:effectLst/>
                          <a:uFillTx/>
                          <a:latin typeface="Calibri"/>
                        </a:rPr>
                        <a:t>Escape Sequence</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c>
                  <a:txBody>
                    <a:bodyPr lIns="60840" rIns="60840" anchor="ctr">
                      <a:noAutofit/>
                    </a:bodyPr>
                    <a:p>
                      <a:pPr algn="ctr" defTabSz="914400">
                        <a:lnSpc>
                          <a:spcPct val="115000"/>
                        </a:lnSpc>
                      </a:pPr>
                      <a:r>
                        <a:rPr b="1" lang="en-US" sz="1800" strike="noStrike" u="none">
                          <a:solidFill>
                            <a:schemeClr val="lt1"/>
                          </a:solidFill>
                          <a:effectLst/>
                          <a:uFillTx/>
                          <a:latin typeface="Calibri"/>
                        </a:rPr>
                        <a:t>Working</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r>
              <a:tr h="370800">
                <a:tc>
                  <a:txBody>
                    <a:bodyPr lIns="60840" rIns="60840" anchor="ctr">
                      <a:noAutofit/>
                    </a:bodyPr>
                    <a:p>
                      <a:pPr algn="ctr" defTabSz="914400">
                        <a:lnSpc>
                          <a:spcPct val="115000"/>
                        </a:lnSpc>
                      </a:pPr>
                      <a:r>
                        <a:rPr b="0" lang="en-US" sz="1800" strike="noStrike" u="none">
                          <a:solidFill>
                            <a:schemeClr val="dk1"/>
                          </a:solidFill>
                          <a:effectLst/>
                          <a:uFillTx/>
                          <a:latin typeface="Calibri"/>
                        </a:rPr>
                        <a:t>\\</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0840" rIns="60840" anchor="ctr">
                      <a:noAutofit/>
                    </a:bodyPr>
                    <a:p>
                      <a:pPr defTabSz="914400">
                        <a:lnSpc>
                          <a:spcPct val="115000"/>
                        </a:lnSpc>
                      </a:pPr>
                      <a:r>
                        <a:rPr b="0" lang="en-US" sz="1800" strike="noStrike" u="none">
                          <a:solidFill>
                            <a:schemeClr val="dk1"/>
                          </a:solidFill>
                          <a:effectLst/>
                          <a:uFillTx/>
                          <a:latin typeface="Calibri"/>
                        </a:rPr>
                        <a:t>Backslash (\)</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370800">
                <a:tc>
                  <a:txBody>
                    <a:bodyPr lIns="60840" rIns="60840" anchor="ctr">
                      <a:noAutofit/>
                    </a:bodyPr>
                    <a:p>
                      <a:pPr algn="ctr" defTabSz="914400">
                        <a:lnSpc>
                          <a:spcPct val="115000"/>
                        </a:lnSpc>
                      </a:pPr>
                      <a:r>
                        <a:rPr b="0" lang="en-US" sz="1800" strike="noStrike" u="none">
                          <a:solidFill>
                            <a:schemeClr val="dk1"/>
                          </a:solidFill>
                          <a:effectLst/>
                          <a:uFillTx/>
                          <a:latin typeface="Calibri"/>
                        </a:rPr>
                        <a:t>\'</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0840" rIns="60840" anchor="ctr">
                      <a:noAutofit/>
                    </a:bodyPr>
                    <a:p>
                      <a:pPr defTabSz="914400">
                        <a:lnSpc>
                          <a:spcPct val="115000"/>
                        </a:lnSpc>
                      </a:pPr>
                      <a:r>
                        <a:rPr b="0" lang="en-US" sz="1800" strike="noStrike" u="none">
                          <a:solidFill>
                            <a:schemeClr val="dk1"/>
                          </a:solidFill>
                          <a:effectLst/>
                          <a:uFillTx/>
                          <a:latin typeface="Calibri"/>
                        </a:rPr>
                        <a:t>Single quote (')</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370800">
                <a:tc>
                  <a:txBody>
                    <a:bodyPr lIns="60840" rIns="60840" anchor="ctr">
                      <a:noAutofit/>
                    </a:bodyPr>
                    <a:p>
                      <a:pPr algn="ctr" defTabSz="914400">
                        <a:lnSpc>
                          <a:spcPct val="115000"/>
                        </a:lnSpc>
                      </a:pPr>
                      <a:r>
                        <a:rPr b="0" lang="en-US" sz="1800" strike="noStrike" u="none">
                          <a:solidFill>
                            <a:schemeClr val="dk1"/>
                          </a:solidFill>
                          <a:effectLst/>
                          <a:uFillTx/>
                          <a:latin typeface="Calibri"/>
                        </a:rPr>
                        <a:t>\"</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0840" rIns="60840" anchor="ctr">
                      <a:noAutofit/>
                    </a:bodyPr>
                    <a:p>
                      <a:pPr defTabSz="914400">
                        <a:lnSpc>
                          <a:spcPct val="115000"/>
                        </a:lnSpc>
                      </a:pPr>
                      <a:r>
                        <a:rPr b="0" lang="en-US" sz="1800" strike="noStrike" u="none">
                          <a:solidFill>
                            <a:schemeClr val="dk1"/>
                          </a:solidFill>
                          <a:effectLst/>
                          <a:uFillTx/>
                          <a:latin typeface="Calibri"/>
                        </a:rPr>
                        <a:t>Double quote (")</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370800">
                <a:tc>
                  <a:txBody>
                    <a:bodyPr lIns="60840" rIns="60840" anchor="ctr">
                      <a:noAutofit/>
                    </a:bodyPr>
                    <a:p>
                      <a:pPr algn="ctr" defTabSz="914400">
                        <a:lnSpc>
                          <a:spcPct val="115000"/>
                        </a:lnSpc>
                      </a:pPr>
                      <a:r>
                        <a:rPr b="0" lang="en-US" sz="1800" strike="noStrike" u="none">
                          <a:solidFill>
                            <a:schemeClr val="dk1"/>
                          </a:solidFill>
                          <a:effectLst/>
                          <a:uFillTx/>
                          <a:latin typeface="Calibri"/>
                        </a:rPr>
                        <a:t>\n</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0840" rIns="60840" anchor="ctr">
                      <a:noAutofit/>
                    </a:bodyPr>
                    <a:p>
                      <a:pPr defTabSz="914400">
                        <a:lnSpc>
                          <a:spcPct val="115000"/>
                        </a:lnSpc>
                      </a:pPr>
                      <a:r>
                        <a:rPr b="0" lang="en-US" sz="1800" strike="noStrike" u="none">
                          <a:solidFill>
                            <a:schemeClr val="dk1"/>
                          </a:solidFill>
                          <a:effectLst/>
                          <a:uFillTx/>
                          <a:latin typeface="Calibri"/>
                        </a:rPr>
                        <a:t>ASCII Linefeed (LF)</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370800">
                <a:tc>
                  <a:txBody>
                    <a:bodyPr lIns="60840" rIns="60840" anchor="ctr">
                      <a:noAutofit/>
                    </a:bodyPr>
                    <a:p>
                      <a:pPr algn="ctr" defTabSz="914400">
                        <a:lnSpc>
                          <a:spcPct val="115000"/>
                        </a:lnSpc>
                      </a:pPr>
                      <a:r>
                        <a:rPr b="0" lang="en-US" sz="1800" strike="noStrike" u="none">
                          <a:solidFill>
                            <a:schemeClr val="dk1"/>
                          </a:solidFill>
                          <a:effectLst/>
                          <a:uFillTx/>
                          <a:latin typeface="Calibri"/>
                        </a:rPr>
                        <a:t>\t</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0840" rIns="60840" anchor="ctr">
                      <a:noAutofit/>
                    </a:bodyPr>
                    <a:p>
                      <a:pPr defTabSz="914400">
                        <a:lnSpc>
                          <a:spcPct val="115000"/>
                        </a:lnSpc>
                      </a:pPr>
                      <a:r>
                        <a:rPr b="0" lang="en-US" sz="1800" strike="noStrike" u="none">
                          <a:solidFill>
                            <a:schemeClr val="dk1"/>
                          </a:solidFill>
                          <a:effectLst/>
                          <a:uFillTx/>
                          <a:latin typeface="Calibri"/>
                        </a:rPr>
                        <a:t>ASCII Horizontal Tab (TAB)</a:t>
                      </a:r>
                      <a:endParaRPr b="0" lang="en-US" sz="1800" strike="noStrike" u="none">
                        <a:solidFill>
                          <a:srgbClr val="000000"/>
                        </a:solidFill>
                        <a:effectLst/>
                        <a:uFillTx/>
                        <a:latin typeface="Arial"/>
                      </a:endParaRPr>
                    </a:p>
                  </a:txBody>
                  <a:tcPr anchor="ctr" marL="60840" marR="608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bl>
          </a:graphicData>
        </a:graphic>
      </p:graphicFrame>
      <p:sp>
        <p:nvSpPr>
          <p:cNvPr id="119" name="Content Placeholder 2"/>
          <p:cNvSpPr/>
          <p:nvPr/>
        </p:nvSpPr>
        <p:spPr>
          <a:xfrm>
            <a:off x="914400" y="4495680"/>
            <a:ext cx="7848000" cy="2056680"/>
          </a:xfrm>
          <a:prstGeom prst="rect">
            <a:avLst/>
          </a:prstGeom>
          <a:noFill/>
          <a:ln w="0">
            <a:noFill/>
          </a:ln>
        </p:spPr>
        <p:style>
          <a:lnRef idx="0"/>
          <a:fillRef idx="0"/>
          <a:effectRef idx="0"/>
          <a:fontRef idx="minor"/>
        </p:style>
        <p:txBody>
          <a:bodyPr lIns="90000" rIns="90000" tIns="45000" bIns="45000" anchor="t">
            <a:normAutofit fontScale="85000" lnSpcReduction="9999"/>
          </a:bodyPr>
          <a:p>
            <a:pPr marL="343080" indent="-343080" defTabSz="914400">
              <a:lnSpc>
                <a:spcPct val="100000"/>
              </a:lnSpc>
              <a:spcBef>
                <a:spcPts val="641"/>
              </a:spcBef>
              <a:tabLst>
                <a:tab algn="l" pos="0"/>
              </a:tabLst>
            </a:pPr>
            <a:r>
              <a:rPr b="0" lang="en-US" sz="3200" strike="noStrike" u="none">
                <a:solidFill>
                  <a:schemeClr val="dk1"/>
                </a:solidFill>
                <a:effectLst/>
                <a:uFillTx/>
                <a:latin typeface="Times New Roman"/>
              </a:rPr>
              <a:t>Example:</a:t>
            </a:r>
            <a:endParaRPr b="0" lang="en-US" sz="3200" strike="noStrike" u="none">
              <a:solidFill>
                <a:srgbClr val="000000"/>
              </a:solidFill>
              <a:effectLst/>
              <a:uFillTx/>
              <a:latin typeface="Arial"/>
            </a:endParaRPr>
          </a:p>
          <a:p>
            <a:pPr marL="343080" indent="-343080" defTabSz="914400">
              <a:lnSpc>
                <a:spcPct val="100000"/>
              </a:lnSpc>
              <a:spcBef>
                <a:spcPts val="641"/>
              </a:spcBef>
              <a:tabLst>
                <a:tab algn="l" pos="0"/>
              </a:tabLst>
            </a:pPr>
            <a:r>
              <a:rPr b="0" lang="en-US" sz="3200" strike="noStrike" u="none">
                <a:solidFill>
                  <a:schemeClr val="dk1"/>
                </a:solidFill>
                <a:effectLst/>
                <a:uFillTx/>
                <a:latin typeface="Arial"/>
              </a:rPr>
              <a:t>&gt;&gt;&gt;</a:t>
            </a:r>
            <a:r>
              <a:rPr b="0" lang="en-US" sz="3200" strike="noStrike" u="none">
                <a:solidFill>
                  <a:srgbClr val="c00000"/>
                </a:solidFill>
                <a:effectLst/>
                <a:uFillTx/>
                <a:latin typeface="Courier New"/>
              </a:rPr>
              <a:t>print</a:t>
            </a:r>
            <a:r>
              <a:rPr b="0" lang="en-US" sz="3200" strike="noStrike" u="none">
                <a:solidFill>
                  <a:schemeClr val="dk1"/>
                </a:solidFill>
                <a:effectLst/>
                <a:uFillTx/>
                <a:latin typeface="Courier New"/>
              </a:rPr>
              <a:t>(</a:t>
            </a:r>
            <a:r>
              <a:rPr b="0" lang="en-US" sz="3200" strike="noStrike" u="none">
                <a:solidFill>
                  <a:srgbClr val="00b050"/>
                </a:solidFill>
                <a:effectLst/>
                <a:uFillTx/>
                <a:latin typeface="Courier New"/>
              </a:rPr>
              <a:t>'\\Backslash\tTab\nNewline'</a:t>
            </a:r>
            <a:r>
              <a:rPr b="0" lang="en-US" sz="3200" strike="noStrike" u="none">
                <a:solidFill>
                  <a:schemeClr val="dk1"/>
                </a:solidFill>
                <a:effectLst/>
                <a:uFillTx/>
                <a:latin typeface="Courier New"/>
              </a:rPr>
              <a:t>)</a:t>
            </a:r>
            <a:endParaRPr b="0" lang="en-US" sz="3200" strike="noStrike" u="none">
              <a:solidFill>
                <a:srgbClr val="000000"/>
              </a:solidFill>
              <a:effectLst/>
              <a:uFillTx/>
              <a:latin typeface="Arial"/>
            </a:endParaRPr>
          </a:p>
          <a:p>
            <a:pPr marL="343080" indent="-343080" defTabSz="914400">
              <a:lnSpc>
                <a:spcPct val="100000"/>
              </a:lnSpc>
              <a:spcBef>
                <a:spcPts val="641"/>
              </a:spcBef>
              <a:tabLst>
                <a:tab algn="l" pos="0"/>
              </a:tabLst>
            </a:pPr>
            <a:r>
              <a:rPr b="0" lang="en-US" sz="3200" strike="noStrike" u="none">
                <a:solidFill>
                  <a:srgbClr val="0070c0"/>
                </a:solidFill>
                <a:effectLst/>
                <a:uFillTx/>
                <a:latin typeface="Courier New"/>
              </a:rPr>
              <a:t>\Backslash</a:t>
            </a:r>
            <a:r>
              <a:rPr b="0" lang="en-US" sz="3200" strike="noStrike" u="none">
                <a:solidFill>
                  <a:srgbClr val="0070c0"/>
                </a:solidFill>
                <a:effectLst/>
                <a:uFillTx/>
                <a:latin typeface="Courier New"/>
              </a:rPr>
              <a:t>	</a:t>
            </a:r>
            <a:r>
              <a:rPr b="0" lang="en-US" sz="3200" strike="noStrike" u="none">
                <a:solidFill>
                  <a:srgbClr val="0070c0"/>
                </a:solidFill>
                <a:effectLst/>
                <a:uFillTx/>
                <a:latin typeface="Courier New"/>
              </a:rPr>
              <a:t>Tab</a:t>
            </a:r>
            <a:endParaRPr b="0" lang="en-US" sz="3200" strike="noStrike" u="none">
              <a:solidFill>
                <a:srgbClr val="000000"/>
              </a:solidFill>
              <a:effectLst/>
              <a:uFillTx/>
              <a:latin typeface="Arial"/>
            </a:endParaRPr>
          </a:p>
          <a:p>
            <a:pPr marL="343080" indent="-343080" defTabSz="914400">
              <a:lnSpc>
                <a:spcPct val="100000"/>
              </a:lnSpc>
              <a:spcBef>
                <a:spcPts val="641"/>
              </a:spcBef>
              <a:tabLst>
                <a:tab algn="l" pos="0"/>
              </a:tabLst>
            </a:pPr>
            <a:r>
              <a:rPr b="0" lang="en-US" sz="3200" strike="noStrike" u="none">
                <a:solidFill>
                  <a:srgbClr val="0070c0"/>
                </a:solidFill>
                <a:effectLst/>
                <a:uFillTx/>
                <a:latin typeface="Courier New"/>
              </a:rPr>
              <a:t>Newline`</a:t>
            </a:r>
            <a:endParaRPr b="0" lang="en-US" sz="3200" strike="noStrike" u="none">
              <a:solidFill>
                <a:srgbClr val="000000"/>
              </a:solidFill>
              <a:effectLst/>
              <a:uFillTx/>
              <a:latin typeface="Arial"/>
            </a:endParaRPr>
          </a:p>
          <a:p>
            <a:pPr marL="343080" indent="-343080" defTabSz="914400">
              <a:lnSpc>
                <a:spcPct val="100000"/>
              </a:lnSpc>
              <a:spcBef>
                <a:spcPts val="641"/>
              </a:spcBef>
              <a:tabLst>
                <a:tab algn="l" pos="0"/>
              </a:tabLst>
            </a:pPr>
            <a:endParaRPr b="0" lang="en-US" sz="3200" strike="noStrike" u="none">
              <a:solidFill>
                <a:srgbClr val="000000"/>
              </a:solidFill>
              <a:effectLst/>
              <a:uFillTx/>
              <a:latin typeface="Arial"/>
            </a:endParaRPr>
          </a:p>
        </p:txBody>
      </p:sp>
      <p:sp>
        <p:nvSpPr>
          <p:cNvPr id="120" name="Content Placeholder 2"/>
          <p:cNvSpPr/>
          <p:nvPr/>
        </p:nvSpPr>
        <p:spPr>
          <a:xfrm>
            <a:off x="914400" y="1066680"/>
            <a:ext cx="7390800" cy="1065960"/>
          </a:xfrm>
          <a:prstGeom prst="rect">
            <a:avLst/>
          </a:prstGeom>
          <a:noFill/>
          <a:ln w="0">
            <a:noFill/>
          </a:ln>
        </p:spPr>
        <p:style>
          <a:lnRef idx="0"/>
          <a:fillRef idx="0"/>
          <a:effectRef idx="0"/>
          <a:fontRef idx="minor"/>
        </p:style>
        <p:txBody>
          <a:bodyPr lIns="90000" rIns="90000" tIns="45000" bIns="45000" anchor="t">
            <a:normAutofit/>
          </a:bodyPr>
          <a:p>
            <a:pPr defTabSz="914400">
              <a:lnSpc>
                <a:spcPct val="100000"/>
              </a:lnSpc>
              <a:spcBef>
                <a:spcPts val="561"/>
              </a:spcBef>
            </a:pPr>
            <a:r>
              <a:rPr b="0" lang="en-US" sz="2800" strike="noStrike" u="none">
                <a:solidFill>
                  <a:schemeClr val="dk1"/>
                </a:solidFill>
                <a:effectLst/>
                <a:uFillTx/>
                <a:latin typeface="Calibri"/>
              </a:rPr>
              <a:t>The following are the Escape Sequence use with print instruction</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33520" y="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200" strike="noStrike" u="none">
                <a:solidFill>
                  <a:srgbClr val="00b0f0"/>
                </a:solidFill>
                <a:effectLst/>
                <a:uFillTx/>
                <a:latin typeface="Calibri"/>
              </a:rPr>
              <a:t>Instructor Information</a:t>
            </a:r>
            <a:endParaRPr b="0" lang="en-US" sz="4200" strike="noStrike" u="none">
              <a:solidFill>
                <a:srgbClr val="000000"/>
              </a:solidFill>
              <a:effectLst/>
              <a:uFillTx/>
              <a:latin typeface="Arial"/>
            </a:endParaRPr>
          </a:p>
        </p:txBody>
      </p:sp>
      <p:sp>
        <p:nvSpPr>
          <p:cNvPr id="64" name="PlaceHolder 2"/>
          <p:cNvSpPr>
            <a:spLocks noGrp="1"/>
          </p:cNvSpPr>
          <p:nvPr>
            <p:ph/>
          </p:nvPr>
        </p:nvSpPr>
        <p:spPr>
          <a:xfrm>
            <a:off x="533520" y="1981080"/>
            <a:ext cx="8228880" cy="457128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r>
              <a:rPr b="1" lang="en-US" sz="2800" strike="noStrike" u="none">
                <a:solidFill>
                  <a:schemeClr val="dk1"/>
                </a:solidFill>
                <a:effectLst/>
                <a:uFillTx/>
                <a:latin typeface="Calibri"/>
              </a:rPr>
              <a:t>Asfand Khan</a:t>
            </a:r>
            <a:endParaRPr b="0" lang="en-US" sz="28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800" strike="noStrike" u="none">
                <a:solidFill>
                  <a:schemeClr val="dk1"/>
                </a:solidFill>
                <a:effectLst/>
                <a:uFillTx/>
                <a:latin typeface="Calibri"/>
              </a:rPr>
              <a:t>Honours Bachelors of Economics from Wilfrid Laurier University</a:t>
            </a:r>
            <a:endParaRPr b="0" lang="en-US" sz="28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800" strike="noStrike" u="none">
                <a:solidFill>
                  <a:schemeClr val="dk1"/>
                </a:solidFill>
                <a:effectLst/>
                <a:uFillTx/>
                <a:latin typeface="Calibri"/>
              </a:rPr>
              <a:t>Comp. Sci courses such as Python, Excel VBA</a:t>
            </a:r>
            <a:endParaRPr b="0" lang="en-US" sz="28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800" strike="noStrike" u="none">
                <a:solidFill>
                  <a:schemeClr val="dk1"/>
                </a:solidFill>
                <a:effectLst/>
                <a:uFillTx/>
                <a:latin typeface="Calibri"/>
              </a:rPr>
              <a:t>Statistics Instructor teaching Stata, R</a:t>
            </a:r>
            <a:endParaRPr b="0" lang="en-US" sz="28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800" strike="noStrike" u="none">
                <a:solidFill>
                  <a:schemeClr val="dk1"/>
                </a:solidFill>
                <a:effectLst/>
                <a:uFillTx/>
                <a:latin typeface="Calibri"/>
              </a:rPr>
              <a:t>Worked as a Junior Researcher and Junior Policy Analyst at ESDC</a:t>
            </a:r>
            <a:endParaRPr b="0" lang="en-US" sz="28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800" strike="noStrike" u="none">
                <a:solidFill>
                  <a:schemeClr val="dk1"/>
                </a:solidFill>
                <a:effectLst/>
                <a:uFillTx/>
                <a:latin typeface="Calibri"/>
              </a:rPr>
              <a:t>Experienced SQL programmer</a:t>
            </a:r>
            <a:endParaRPr b="0" lang="en-US" sz="2800" strike="noStrike" u="none">
              <a:solidFill>
                <a:srgbClr val="000000"/>
              </a:solidFill>
              <a:effectLst/>
              <a:uFillTx/>
              <a:latin typeface="Arial"/>
            </a:endParaRPr>
          </a:p>
          <a:p>
            <a:pPr marL="343080" indent="0" algn="just"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0"/>
            <a:ext cx="8228880" cy="9136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rgbClr val="00b0f0"/>
                </a:solidFill>
                <a:effectLst/>
                <a:uFillTx/>
                <a:latin typeface="Calibri"/>
              </a:rPr>
              <a:t>Python is an Interpreter Language  </a:t>
            </a:r>
            <a:endParaRPr b="0" lang="en-US" sz="4400" strike="noStrike" u="none">
              <a:solidFill>
                <a:srgbClr val="000000"/>
              </a:solidFill>
              <a:effectLst/>
              <a:uFillTx/>
              <a:latin typeface="Arial"/>
            </a:endParaRPr>
          </a:p>
        </p:txBody>
      </p:sp>
      <p:graphicFrame>
        <p:nvGraphicFramePr>
          <p:cNvPr id="122" name="Content Placeholder 6"/>
          <p:cNvGraphicFramePr/>
          <p:nvPr/>
        </p:nvGraphicFramePr>
        <p:xfrm>
          <a:off x="457200" y="914400"/>
          <a:ext cx="8229240" cy="2836440"/>
        </p:xfrm>
        <a:graphic>
          <a:graphicData uri="http://schemas.openxmlformats.org/drawingml/2006/table">
            <a:tbl>
              <a:tblPr/>
              <a:tblGrid>
                <a:gridCol w="2743200"/>
                <a:gridCol w="2743200"/>
                <a:gridCol w="2743200"/>
              </a:tblGrid>
              <a:tr h="554040">
                <a:tc>
                  <a:txBody>
                    <a:bodyPr lIns="68400" rIns="68400" anchor="ctr">
                      <a:noAutofit/>
                    </a:bodyPr>
                    <a:p>
                      <a:pPr algn="ctr" defTabSz="914400">
                        <a:lnSpc>
                          <a:spcPct val="115000"/>
                        </a:lnSpc>
                      </a:pPr>
                      <a:r>
                        <a:rPr b="1" lang="en-US" sz="1800" strike="noStrike" u="none">
                          <a:solidFill>
                            <a:schemeClr val="lt1"/>
                          </a:solidFill>
                          <a:effectLst/>
                          <a:uFillTx/>
                          <a:latin typeface="Calibri"/>
                        </a:rPr>
                        <a:t>Working</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c>
                  <a:txBody>
                    <a:bodyPr lIns="68400" rIns="68400" anchor="ctr">
                      <a:noAutofit/>
                    </a:bodyPr>
                    <a:p>
                      <a:pPr algn="ctr" defTabSz="914400">
                        <a:lnSpc>
                          <a:spcPct val="115000"/>
                        </a:lnSpc>
                      </a:pPr>
                      <a:r>
                        <a:rPr b="1" lang="en-US" sz="1800" strike="noStrike" u="none">
                          <a:solidFill>
                            <a:schemeClr val="lt1"/>
                          </a:solidFill>
                          <a:effectLst/>
                          <a:uFillTx/>
                          <a:latin typeface="Calibri"/>
                        </a:rPr>
                        <a:t>Compiler</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c>
                  <a:txBody>
                    <a:bodyPr lIns="68400" rIns="68400" anchor="ctr">
                      <a:noAutofit/>
                    </a:bodyPr>
                    <a:p>
                      <a:pPr algn="ctr" defTabSz="914400">
                        <a:lnSpc>
                          <a:spcPct val="115000"/>
                        </a:lnSpc>
                      </a:pPr>
                      <a:r>
                        <a:rPr b="1" lang="en-US" sz="1800" strike="noStrike" u="none">
                          <a:solidFill>
                            <a:schemeClr val="lt1"/>
                          </a:solidFill>
                          <a:effectLst/>
                          <a:uFillTx/>
                          <a:latin typeface="Calibri"/>
                        </a:rPr>
                        <a:t>Interpreter</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r>
              <a:tr h="554040">
                <a:tc>
                  <a:txBody>
                    <a:bodyPr lIns="68400" rIns="68400" anchor="ctr">
                      <a:noAutofit/>
                    </a:bodyPr>
                    <a:p>
                      <a:pPr defTabSz="914400">
                        <a:lnSpc>
                          <a:spcPct val="115000"/>
                        </a:lnSpc>
                      </a:pPr>
                      <a:r>
                        <a:rPr b="1" lang="en-US" sz="1800" strike="noStrike" u="none">
                          <a:solidFill>
                            <a:schemeClr val="dk1"/>
                          </a:solidFill>
                          <a:effectLst/>
                          <a:uFillTx/>
                          <a:latin typeface="Calibri"/>
                        </a:rPr>
                        <a:t>Converting code</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Convert whole code</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Step by step</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554040">
                <a:tc>
                  <a:txBody>
                    <a:bodyPr lIns="68400" rIns="68400" anchor="ctr">
                      <a:noAutofit/>
                    </a:bodyPr>
                    <a:p>
                      <a:pPr defTabSz="914400">
                        <a:lnSpc>
                          <a:spcPct val="115000"/>
                        </a:lnSpc>
                      </a:pPr>
                      <a:r>
                        <a:rPr b="1" lang="en-US" sz="1800" strike="noStrike" u="none">
                          <a:solidFill>
                            <a:schemeClr val="dk1"/>
                          </a:solidFill>
                          <a:effectLst/>
                          <a:uFillTx/>
                          <a:latin typeface="Calibri"/>
                        </a:rPr>
                        <a:t>Translation time</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Slow</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Fast</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554040">
                <a:tc>
                  <a:txBody>
                    <a:bodyPr lIns="68400" rIns="68400" anchor="ctr">
                      <a:noAutofit/>
                    </a:bodyPr>
                    <a:p>
                      <a:pPr defTabSz="914400">
                        <a:lnSpc>
                          <a:spcPct val="115000"/>
                        </a:lnSpc>
                      </a:pPr>
                      <a:r>
                        <a:rPr b="1" lang="en-US" sz="1800" strike="noStrike" u="none">
                          <a:solidFill>
                            <a:schemeClr val="dk1"/>
                          </a:solidFill>
                          <a:effectLst/>
                          <a:uFillTx/>
                          <a:latin typeface="Calibri"/>
                        </a:rPr>
                        <a:t>Execution time</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Fast</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Slow</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601920">
                <a:tc>
                  <a:txBody>
                    <a:bodyPr lIns="68400" rIns="68400" anchor="ctr">
                      <a:noAutofit/>
                    </a:bodyPr>
                    <a:p>
                      <a:pPr defTabSz="914400">
                        <a:lnSpc>
                          <a:spcPct val="115000"/>
                        </a:lnSpc>
                      </a:pPr>
                      <a:r>
                        <a:rPr b="1" lang="en-US" sz="1800" strike="noStrike" u="none">
                          <a:solidFill>
                            <a:schemeClr val="dk1"/>
                          </a:solidFill>
                          <a:effectLst/>
                          <a:uFillTx/>
                          <a:latin typeface="Calibri"/>
                        </a:rPr>
                        <a:t>Programming Languages</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defTabSz="914400">
                        <a:lnSpc>
                          <a:spcPct val="115000"/>
                        </a:lnSpc>
                      </a:pPr>
                      <a:r>
                        <a:rPr b="0" lang="en-US" sz="1800" strike="noStrike" u="none">
                          <a:solidFill>
                            <a:schemeClr val="dk1"/>
                          </a:solidFill>
                          <a:effectLst/>
                          <a:uFillTx/>
                          <a:latin typeface="Calibri"/>
                        </a:rPr>
                        <a:t>C, Visual Basic, Java, LabView etc</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defTabSz="914400">
                        <a:lnSpc>
                          <a:spcPct val="115000"/>
                        </a:lnSpc>
                      </a:pPr>
                      <a:r>
                        <a:rPr b="1" lang="en-US" sz="1800" strike="noStrike" u="none">
                          <a:solidFill>
                            <a:schemeClr val="dk1"/>
                          </a:solidFill>
                          <a:effectLst/>
                          <a:uFillTx/>
                          <a:latin typeface="Calibri"/>
                        </a:rPr>
                        <a:t>Python</a:t>
                      </a:r>
                      <a:r>
                        <a:rPr b="0" lang="en-US" sz="1800" strike="noStrike" u="none">
                          <a:solidFill>
                            <a:schemeClr val="dk1"/>
                          </a:solidFill>
                          <a:effectLst/>
                          <a:uFillTx/>
                          <a:latin typeface="Calibri"/>
                        </a:rPr>
                        <a:t>, Matlab, PHP, MS Excel etc</a:t>
                      </a:r>
                      <a:endParaRPr b="0" lang="en-US" sz="18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bl>
          </a:graphicData>
        </a:graphic>
      </p:graphicFrame>
      <p:pic>
        <p:nvPicPr>
          <p:cNvPr id="123" name="Picture 2" descr="http://cs.joensuu.fi/~appro/ics/images/kaantotulkkaus.png"/>
          <p:cNvPicPr/>
          <p:nvPr/>
        </p:nvPicPr>
        <p:blipFill>
          <a:blip r:embed="rId1">
            <a:lum bright="-20000"/>
          </a:blip>
          <a:stretch/>
        </p:blipFill>
        <p:spPr>
          <a:xfrm>
            <a:off x="1447920" y="3886200"/>
            <a:ext cx="6095160" cy="280404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rgbClr val="00b0f0"/>
                </a:solidFill>
                <a:effectLst/>
                <a:uFillTx/>
                <a:latin typeface="Calibri"/>
              </a:rPr>
              <a:t>Python Interpreter Example</a:t>
            </a:r>
            <a:endParaRPr b="0" lang="en-US" sz="4400" strike="noStrike" u="none">
              <a:solidFill>
                <a:srgbClr val="000000"/>
              </a:solidFill>
              <a:effectLst/>
              <a:uFillTx/>
              <a:latin typeface="Arial"/>
            </a:endParaRPr>
          </a:p>
        </p:txBody>
      </p:sp>
      <p:sp>
        <p:nvSpPr>
          <p:cNvPr id="125" name="PlaceHolder 2"/>
          <p:cNvSpPr>
            <a:spLocks noGrp="1"/>
          </p:cNvSpPr>
          <p:nvPr>
            <p:ph/>
          </p:nvPr>
        </p:nvSpPr>
        <p:spPr>
          <a:xfrm>
            <a:off x="457200" y="1371600"/>
            <a:ext cx="8228880" cy="2285280"/>
          </a:xfrm>
          <a:prstGeom prst="rect">
            <a:avLst/>
          </a:prstGeom>
          <a:noFill/>
          <a:ln w="0">
            <a:noFill/>
          </a:ln>
        </p:spPr>
        <p:txBody>
          <a:bodyPr lIns="91440" rIns="91440" tIns="45720" bIns="45720" anchor="t">
            <a:normAutofit fontScale="92500" lnSpcReduction="9999"/>
          </a:bodyPr>
          <a:p>
            <a:pPr indent="0" algn="just" defTabSz="914400">
              <a:lnSpc>
                <a:spcPct val="100000"/>
              </a:lnSpc>
              <a:spcBef>
                <a:spcPts val="641"/>
              </a:spcBef>
              <a:buNone/>
              <a:tabLst>
                <a:tab algn="l" pos="0"/>
              </a:tabLst>
            </a:pPr>
            <a:r>
              <a:rPr b="0" lang="en-US" sz="3200" strike="noStrike" u="none">
                <a:solidFill>
                  <a:schemeClr val="dk1"/>
                </a:solidFill>
                <a:effectLst/>
                <a:uFillTx/>
                <a:latin typeface="Calibri"/>
              </a:rPr>
              <a:t>In Interpreter, if code contains error it may run partially and stop when error occurs. In the following code Error is present in line number 7 that is “d=B” where ‘B’ is not define before, so program runs and execute up to that line. </a:t>
            </a:r>
            <a:endParaRPr b="0" lang="en-US" sz="3200" strike="noStrike" u="none">
              <a:solidFill>
                <a:srgbClr val="000000"/>
              </a:solidFill>
              <a:effectLst/>
              <a:uFillTx/>
              <a:latin typeface="Arial"/>
            </a:endParaRPr>
          </a:p>
        </p:txBody>
      </p:sp>
      <p:pic>
        <p:nvPicPr>
          <p:cNvPr id="126" name="Picture 2" descr=""/>
          <p:cNvPicPr/>
          <p:nvPr/>
        </p:nvPicPr>
        <p:blipFill>
          <a:blip r:embed="rId1">
            <a:lum bright="-10000"/>
          </a:blip>
          <a:stretch/>
        </p:blipFill>
        <p:spPr>
          <a:xfrm>
            <a:off x="457200" y="3809880"/>
            <a:ext cx="8450280" cy="2742480"/>
          </a:xfrm>
          <a:prstGeom prst="rect">
            <a:avLst/>
          </a:prstGeom>
          <a:noFill/>
          <a:ln w="9525">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80880" y="0"/>
            <a:ext cx="8228880" cy="9136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trike="noStrike" u="none">
                <a:solidFill>
                  <a:srgbClr val="00b0f0"/>
                </a:solidFill>
                <a:effectLst/>
                <a:uFillTx/>
                <a:latin typeface="Calibri"/>
              </a:rPr>
              <a:t>Comparing Python with C/C++</a:t>
            </a:r>
            <a:endParaRPr b="0" lang="en-US" sz="4400" strike="noStrike" u="none">
              <a:solidFill>
                <a:srgbClr val="000000"/>
              </a:solidFill>
              <a:effectLst/>
              <a:uFillTx/>
              <a:latin typeface="Arial"/>
            </a:endParaRPr>
          </a:p>
        </p:txBody>
      </p:sp>
      <p:graphicFrame>
        <p:nvGraphicFramePr>
          <p:cNvPr id="128" name="Content Placeholder 3"/>
          <p:cNvGraphicFramePr/>
          <p:nvPr/>
        </p:nvGraphicFramePr>
        <p:xfrm>
          <a:off x="380880" y="914400"/>
          <a:ext cx="8381160" cy="5745960"/>
        </p:xfrm>
        <a:graphic>
          <a:graphicData uri="http://schemas.openxmlformats.org/drawingml/2006/table">
            <a:tbl>
              <a:tblPr/>
              <a:tblGrid>
                <a:gridCol w="2361960"/>
                <a:gridCol w="3225600"/>
                <a:gridCol w="2793960"/>
              </a:tblGrid>
              <a:tr h="449640">
                <a:tc>
                  <a:txBody>
                    <a:bodyPr lIns="68400" rIns="68400" anchor="ctr">
                      <a:noAutofit/>
                    </a:bodyPr>
                    <a:p>
                      <a:pPr algn="ctr" defTabSz="914400">
                        <a:lnSpc>
                          <a:spcPct val="115000"/>
                        </a:lnSpc>
                      </a:pPr>
                      <a:r>
                        <a:rPr b="1" lang="en-US" sz="1600" strike="noStrike" u="none">
                          <a:solidFill>
                            <a:schemeClr val="lt1"/>
                          </a:solidFill>
                          <a:effectLst/>
                          <a:uFillTx/>
                          <a:latin typeface="Calibri"/>
                        </a:rPr>
                        <a:t>Programming Parameter</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c>
                  <a:txBody>
                    <a:bodyPr lIns="68400" rIns="68400" anchor="ctr">
                      <a:noAutofit/>
                    </a:bodyPr>
                    <a:p>
                      <a:pPr algn="ctr" defTabSz="914400">
                        <a:lnSpc>
                          <a:spcPct val="115000"/>
                        </a:lnSpc>
                      </a:pPr>
                      <a:r>
                        <a:rPr b="1" lang="en-US" sz="1600" strike="noStrike" u="none">
                          <a:solidFill>
                            <a:schemeClr val="lt1"/>
                          </a:solidFill>
                          <a:effectLst/>
                          <a:uFillTx/>
                          <a:latin typeface="Calibri"/>
                        </a:rPr>
                        <a:t>Python Language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c>
                  <a:txBody>
                    <a:bodyPr lIns="68400" rIns="68400" anchor="ctr">
                      <a:noAutofit/>
                    </a:bodyPr>
                    <a:p>
                      <a:pPr algn="ctr" defTabSz="914400">
                        <a:lnSpc>
                          <a:spcPct val="115000"/>
                        </a:lnSpc>
                      </a:pPr>
                      <a:r>
                        <a:rPr b="1" lang="en-US" sz="1600" strike="noStrike" u="none">
                          <a:solidFill>
                            <a:schemeClr val="lt1"/>
                          </a:solidFill>
                          <a:effectLst/>
                          <a:uFillTx/>
                          <a:latin typeface="Calibri"/>
                        </a:rPr>
                        <a:t>C/C++ Language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3"/>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Programming type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Interpreter</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Compiler</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Programming Language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High level Language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Middle level Language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Header file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import</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#include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Code block</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Whitespace Indentation</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Code within curly bracket</a:t>
                      </a:r>
                      <a:endParaRPr b="0" lang="en-US" sz="1600" strike="noStrike" u="none">
                        <a:solidFill>
                          <a:srgbClr val="000000"/>
                        </a:solidFill>
                        <a:effectLst/>
                        <a:uFillTx/>
                        <a:latin typeface="Arial"/>
                      </a:endParaRPr>
                    </a:p>
                    <a:p>
                      <a:pPr algn="ctr" defTabSz="914400">
                        <a:lnSpc>
                          <a:spcPct val="115000"/>
                        </a:lnSpc>
                      </a:pPr>
                      <a:r>
                        <a:rPr b="0" lang="en-US" sz="1600" strike="noStrike" u="none">
                          <a:solidFill>
                            <a:schemeClr val="dk1"/>
                          </a:solidFill>
                          <a:effectLst/>
                          <a:uFillTx/>
                          <a:latin typeface="Calibri"/>
                        </a:rPr>
                        <a:t> { code}</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Single line statement termination</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Nothing</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tabLst>
                          <a:tab algn="l" pos="0"/>
                        </a:tabLst>
                      </a:pPr>
                      <a:r>
                        <a:rPr b="0" lang="en-US" sz="1600" strike="noStrike" u="none">
                          <a:solidFill>
                            <a:schemeClr val="dk1"/>
                          </a:solidFill>
                          <a:effectLst/>
                          <a:uFillTx/>
                          <a:latin typeface="Calibri"/>
                        </a:rPr>
                        <a:t>Semicolon ;</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545040">
                <a:tc>
                  <a:txBody>
                    <a:bodyPr lIns="68400" rIns="68400" anchor="ctr">
                      <a:noAutofit/>
                    </a:bodyPr>
                    <a:p>
                      <a:pPr defTabSz="914400">
                        <a:lnSpc>
                          <a:spcPct val="115000"/>
                        </a:lnSpc>
                      </a:pPr>
                      <a:r>
                        <a:rPr b="1" lang="en-US" sz="1600" strike="noStrike" u="none">
                          <a:solidFill>
                            <a:schemeClr val="dk1"/>
                          </a:solidFill>
                          <a:effectLst/>
                          <a:uFillTx/>
                          <a:latin typeface="Calibri"/>
                        </a:rPr>
                        <a:t>Control flow (Multi line) statement termination</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Colon :</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Nothing</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Single line comments</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 comments</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//comments</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817560">
                <a:tc>
                  <a:txBody>
                    <a:bodyPr lIns="68400" rIns="68400" anchor="ctr">
                      <a:noAutofit/>
                    </a:bodyPr>
                    <a:p>
                      <a:pPr defTabSz="914400">
                        <a:lnSpc>
                          <a:spcPct val="115000"/>
                        </a:lnSpc>
                      </a:pPr>
                      <a:r>
                        <a:rPr b="1" lang="en-US" sz="1600" strike="noStrike" u="none">
                          <a:solidFill>
                            <a:schemeClr val="dk1"/>
                          </a:solidFill>
                          <a:effectLst/>
                          <a:uFillTx/>
                          <a:latin typeface="Calibri"/>
                        </a:rPr>
                        <a:t>Multi-line comments</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a:t>
                      </a:r>
                      <a:endParaRPr b="0" lang="en-US" sz="1600" strike="noStrike" u="none">
                        <a:solidFill>
                          <a:srgbClr val="000000"/>
                        </a:solidFill>
                        <a:effectLst/>
                        <a:uFillTx/>
                        <a:latin typeface="Arial"/>
                      </a:endParaRPr>
                    </a:p>
                    <a:p>
                      <a:pPr algn="ctr" defTabSz="914400">
                        <a:lnSpc>
                          <a:spcPct val="115000"/>
                        </a:lnSpc>
                      </a:pPr>
                      <a:r>
                        <a:rPr b="0" lang="en-US" sz="1600" strike="noStrike" u="none">
                          <a:solidFill>
                            <a:schemeClr val="dk1"/>
                          </a:solidFill>
                          <a:effectLst/>
                          <a:uFillTx/>
                          <a:latin typeface="Calibri"/>
                        </a:rPr>
                        <a:t>Comments lines</a:t>
                      </a:r>
                      <a:endParaRPr b="0" lang="en-US" sz="1600" strike="noStrike" u="none">
                        <a:solidFill>
                          <a:srgbClr val="000000"/>
                        </a:solidFill>
                        <a:effectLst/>
                        <a:uFillTx/>
                        <a:latin typeface="Arial"/>
                      </a:endParaRPr>
                    </a:p>
                    <a:p>
                      <a:pPr algn="ctr" defTabSz="914400">
                        <a:lnSpc>
                          <a:spcPct val="115000"/>
                        </a:lnSpc>
                      </a:pPr>
                      <a:r>
                        <a:rPr b="0" lang="en-US" sz="1600" strike="noStrike" u="none">
                          <a:solidFill>
                            <a:schemeClr val="dk1"/>
                          </a:solidFill>
                          <a:effectLst/>
                          <a:uFillTx/>
                          <a:latin typeface="Calibri"/>
                        </a:rPr>
                        <a:t>‘’’</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a:t>
                      </a:r>
                      <a:endParaRPr b="0" lang="en-US" sz="1600" strike="noStrike" u="none">
                        <a:solidFill>
                          <a:srgbClr val="000000"/>
                        </a:solidFill>
                        <a:effectLst/>
                        <a:uFillTx/>
                        <a:latin typeface="Arial"/>
                      </a:endParaRPr>
                    </a:p>
                    <a:p>
                      <a:pPr algn="ctr" defTabSz="914400">
                        <a:lnSpc>
                          <a:spcPct val="115000"/>
                        </a:lnSpc>
                      </a:pPr>
                      <a:r>
                        <a:rPr b="0" lang="en-US" sz="1600" strike="noStrike" u="none">
                          <a:solidFill>
                            <a:schemeClr val="dk1"/>
                          </a:solidFill>
                          <a:effectLst/>
                          <a:uFillTx/>
                          <a:latin typeface="Calibri"/>
                        </a:rPr>
                        <a:t>Comments lines</a:t>
                      </a:r>
                      <a:endParaRPr b="0" lang="en-US" sz="1600" strike="noStrike" u="none">
                        <a:solidFill>
                          <a:srgbClr val="000000"/>
                        </a:solidFill>
                        <a:effectLst/>
                        <a:uFillTx/>
                        <a:latin typeface="Arial"/>
                      </a:endParaRPr>
                    </a:p>
                    <a:p>
                      <a:pPr algn="ctr" defTabSz="914400">
                        <a:lnSpc>
                          <a:spcPct val="115000"/>
                        </a:lnSpc>
                      </a:pPr>
                      <a:r>
                        <a:rPr b="0" lang="en-US" sz="1600" strike="noStrike" u="none">
                          <a:solidFill>
                            <a:schemeClr val="dk1"/>
                          </a:solidFill>
                          <a:effectLst/>
                          <a:uFillTx/>
                          <a:latin typeface="Calibri"/>
                        </a:rPr>
                        <a:t>*/</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If error code found</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Partial run code until find error</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Did not run until error is present</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40000"/>
                      </a:schemeClr>
                    </a:solidFill>
                  </a:tcPr>
                </a:tc>
              </a:tr>
              <a:tr h="449640">
                <a:tc>
                  <a:txBody>
                    <a:bodyPr lIns="68400" rIns="68400" anchor="ctr">
                      <a:noAutofit/>
                    </a:bodyPr>
                    <a:p>
                      <a:pPr defTabSz="914400">
                        <a:lnSpc>
                          <a:spcPct val="115000"/>
                        </a:lnSpc>
                      </a:pPr>
                      <a:r>
                        <a:rPr b="1" lang="en-US" sz="1600" strike="noStrike" u="none">
                          <a:solidFill>
                            <a:schemeClr val="dk1"/>
                          </a:solidFill>
                          <a:effectLst/>
                          <a:uFillTx/>
                          <a:latin typeface="Calibri"/>
                        </a:rPr>
                        <a:t>Program length</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Take fewer lines</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c>
                  <a:txBody>
                    <a:bodyPr lIns="68400" rIns="68400" anchor="ctr">
                      <a:noAutofit/>
                    </a:bodyPr>
                    <a:p>
                      <a:pPr algn="ctr" defTabSz="914400">
                        <a:lnSpc>
                          <a:spcPct val="115000"/>
                        </a:lnSpc>
                      </a:pPr>
                      <a:r>
                        <a:rPr b="0" lang="en-US" sz="1600" strike="noStrike" u="none">
                          <a:solidFill>
                            <a:schemeClr val="dk1"/>
                          </a:solidFill>
                          <a:effectLst/>
                          <a:uFillTx/>
                          <a:latin typeface="Calibri"/>
                        </a:rPr>
                        <a:t>Take relatively more lines</a:t>
                      </a:r>
                      <a:endParaRPr b="0" lang="en-US" sz="1600" strike="noStrike" u="none">
                        <a:solidFill>
                          <a:srgbClr val="000000"/>
                        </a:solidFill>
                        <a:effectLst/>
                        <a:uFillTx/>
                        <a:latin typeface="Arial"/>
                      </a:endParaRPr>
                    </a:p>
                  </a:txBody>
                  <a:tcPr anchor="ct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3">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4" descr="https://media2.giphy.com/labs/images/giphypop-python-library.gif"/>
          <p:cNvPicPr/>
          <p:nvPr/>
        </p:nvPicPr>
        <p:blipFill>
          <a:blip r:embed="rId1"/>
          <a:stretch/>
        </p:blipFill>
        <p:spPr>
          <a:xfrm>
            <a:off x="0" y="0"/>
            <a:ext cx="9143280" cy="6857280"/>
          </a:xfrm>
          <a:prstGeom prst="rect">
            <a:avLst/>
          </a:prstGeom>
          <a:noFill/>
          <a:ln w="0">
            <a:noFill/>
          </a:ln>
        </p:spPr>
      </p:pic>
      <p:sp>
        <p:nvSpPr>
          <p:cNvPr id="130" name="PlaceHolder 1"/>
          <p:cNvSpPr>
            <a:spLocks noGrp="1"/>
          </p:cNvSpPr>
          <p:nvPr>
            <p:ph type="title"/>
          </p:nvPr>
        </p:nvSpPr>
        <p:spPr>
          <a:xfrm>
            <a:off x="609480" y="5715000"/>
            <a:ext cx="8228880" cy="11422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1" lang="en-US" sz="4400" strike="noStrike" u="none">
                <a:solidFill>
                  <a:srgbClr val="ffcc00"/>
                </a:solidFill>
                <a:effectLst/>
                <a:uFillTx/>
                <a:latin typeface="Calibri"/>
              </a:rPr>
              <a:t>THANK YOU</a:t>
            </a:r>
            <a:endParaRPr b="0" lang="en-US" sz="4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33520" y="0"/>
            <a:ext cx="8228880" cy="1142280"/>
          </a:xfrm>
          <a:prstGeom prst="rect">
            <a:avLst/>
          </a:prstGeom>
          <a:noFill/>
          <a:ln w="0">
            <a:noFill/>
          </a:ln>
        </p:spPr>
        <p:txBody>
          <a:bodyPr lIns="91440" rIns="91440" tIns="45720" bIns="45720" anchor="ctr">
            <a:normAutofit fontScale="92500" lnSpcReduction="9999"/>
          </a:bodyPr>
          <a:p>
            <a:pPr indent="0" algn="ctr" defTabSz="914400">
              <a:lnSpc>
                <a:spcPct val="100000"/>
              </a:lnSpc>
              <a:buNone/>
              <a:tabLst>
                <a:tab algn="l" pos="0"/>
              </a:tabLst>
            </a:pPr>
            <a:r>
              <a:rPr b="0" lang="en-US" sz="4400" strike="noStrike" u="none">
                <a:solidFill>
                  <a:srgbClr val="00b0f0"/>
                </a:solidFill>
                <a:effectLst/>
                <a:uFillTx/>
                <a:latin typeface="Calibri"/>
              </a:rPr>
              <a:t>The Python Programming Language</a:t>
            </a:r>
            <a:endParaRPr b="0" lang="en-US" sz="4400" strike="noStrike" u="none">
              <a:solidFill>
                <a:srgbClr val="000000"/>
              </a:solidFill>
              <a:effectLst/>
              <a:uFillTx/>
              <a:latin typeface="Arial"/>
            </a:endParaRPr>
          </a:p>
        </p:txBody>
      </p:sp>
      <p:sp>
        <p:nvSpPr>
          <p:cNvPr id="66" name="PlaceHolder 2"/>
          <p:cNvSpPr>
            <a:spLocks noGrp="1"/>
          </p:cNvSpPr>
          <p:nvPr>
            <p:ph/>
          </p:nvPr>
        </p:nvSpPr>
        <p:spPr>
          <a:xfrm>
            <a:off x="533520" y="1981080"/>
            <a:ext cx="8228880" cy="457128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algn="just" defTabSz="914400">
              <a:lnSpc>
                <a:spcPct val="100000"/>
              </a:lnSpc>
              <a:spcBef>
                <a:spcPts val="641"/>
              </a:spcBef>
              <a:buNone/>
              <a:tabLst>
                <a:tab algn="l" pos="0"/>
              </a:tabLst>
            </a:pPr>
            <a:r>
              <a:rPr b="1" lang="en-US" sz="3200" strike="noStrike" u="none">
                <a:solidFill>
                  <a:schemeClr val="dk1"/>
                </a:solidFill>
                <a:effectLst/>
                <a:uFillTx/>
                <a:latin typeface="Calibri"/>
              </a:rPr>
              <a:t>Teaching Style</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sng">
                <a:solidFill>
                  <a:schemeClr val="dk1"/>
                </a:solidFill>
                <a:effectLst/>
                <a:uFillTx/>
                <a:latin typeface="Calibri"/>
              </a:rPr>
              <a:t>Practice over theory</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Developing intuition through examples</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Keeping students engaged by asking questions</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Working 1-on-1 with students</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Developing skills through projects</a:t>
            </a:r>
            <a:endParaRPr b="0" lang="en-US" sz="3200" strike="noStrike" u="none">
              <a:solidFill>
                <a:srgbClr val="000000"/>
              </a:solidFill>
              <a:effectLst/>
              <a:uFillTx/>
              <a:latin typeface="Arial"/>
            </a:endParaRPr>
          </a:p>
          <a:p>
            <a:pPr marL="343080" indent="0" algn="just"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pic>
        <p:nvPicPr>
          <p:cNvPr id="67" name="Picture 3" descr="C:\Users\Home\Downloads\python-logo.png"/>
          <p:cNvPicPr/>
          <p:nvPr/>
        </p:nvPicPr>
        <p:blipFill>
          <a:blip r:embed="rId1"/>
          <a:stretch/>
        </p:blipFill>
        <p:spPr>
          <a:xfrm>
            <a:off x="3124080" y="1371600"/>
            <a:ext cx="2835360" cy="91368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33520" y="0"/>
            <a:ext cx="8228880" cy="1142280"/>
          </a:xfrm>
          <a:prstGeom prst="rect">
            <a:avLst/>
          </a:prstGeom>
          <a:noFill/>
          <a:ln w="0">
            <a:noFill/>
          </a:ln>
        </p:spPr>
        <p:txBody>
          <a:bodyPr lIns="91440" rIns="91440" tIns="45720" bIns="45720" anchor="ctr">
            <a:normAutofit fontScale="92500" lnSpcReduction="9999"/>
          </a:bodyPr>
          <a:p>
            <a:pPr indent="0" algn="ctr" defTabSz="914400">
              <a:lnSpc>
                <a:spcPct val="100000"/>
              </a:lnSpc>
              <a:buNone/>
              <a:tabLst>
                <a:tab algn="l" pos="0"/>
              </a:tabLst>
            </a:pPr>
            <a:r>
              <a:rPr b="0" lang="en-US" sz="4400" strike="noStrike" u="none">
                <a:solidFill>
                  <a:srgbClr val="00b0f0"/>
                </a:solidFill>
                <a:effectLst/>
                <a:uFillTx/>
                <a:latin typeface="Calibri"/>
              </a:rPr>
              <a:t>The Python Programming Language</a:t>
            </a:r>
            <a:endParaRPr b="0" lang="en-US" sz="4400" strike="noStrike" u="none">
              <a:solidFill>
                <a:srgbClr val="000000"/>
              </a:solidFill>
              <a:effectLst/>
              <a:uFillTx/>
              <a:latin typeface="Arial"/>
            </a:endParaRPr>
          </a:p>
        </p:txBody>
      </p:sp>
      <p:sp>
        <p:nvSpPr>
          <p:cNvPr id="69" name="PlaceHolder 2"/>
          <p:cNvSpPr>
            <a:spLocks noGrp="1"/>
          </p:cNvSpPr>
          <p:nvPr>
            <p:ph/>
          </p:nvPr>
        </p:nvSpPr>
        <p:spPr>
          <a:xfrm>
            <a:off x="533520" y="1981080"/>
            <a:ext cx="8228880" cy="457128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algn="just" defTabSz="914400">
              <a:lnSpc>
                <a:spcPct val="100000"/>
              </a:lnSpc>
              <a:spcBef>
                <a:spcPts val="641"/>
              </a:spcBef>
              <a:buNone/>
              <a:tabLst>
                <a:tab algn="l" pos="0"/>
              </a:tabLst>
            </a:pPr>
            <a:r>
              <a:rPr b="1" lang="en-US" sz="2100" strike="noStrike" u="none">
                <a:solidFill>
                  <a:schemeClr val="dk1"/>
                </a:solidFill>
                <a:effectLst/>
                <a:uFillTx/>
                <a:latin typeface="Calibri"/>
              </a:rPr>
              <a:t>How this course will progress</a:t>
            </a:r>
            <a:endParaRPr b="0" lang="en-US" sz="21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100" strike="noStrike" u="none">
                <a:solidFill>
                  <a:schemeClr val="dk1"/>
                </a:solidFill>
                <a:effectLst/>
                <a:uFillTx/>
                <a:latin typeface="Calibri"/>
              </a:rPr>
              <a:t>Review of previous week’s material</a:t>
            </a:r>
            <a:endParaRPr b="0" lang="en-US" sz="21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100" strike="noStrike" u="none">
                <a:solidFill>
                  <a:schemeClr val="dk1"/>
                </a:solidFill>
                <a:effectLst/>
                <a:uFillTx/>
                <a:latin typeface="Calibri"/>
              </a:rPr>
              <a:t>Questions to be asked at start and end of classes (+-15mins)</a:t>
            </a:r>
            <a:endParaRPr b="0" lang="en-US" sz="21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100" strike="noStrike" u="none">
                <a:solidFill>
                  <a:schemeClr val="dk1"/>
                </a:solidFill>
                <a:effectLst/>
                <a:uFillTx/>
                <a:latin typeface="Calibri"/>
              </a:rPr>
              <a:t>Instructor covers a topic</a:t>
            </a:r>
            <a:endParaRPr b="0" lang="en-US" sz="21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100" strike="noStrike" u="none">
                <a:solidFill>
                  <a:schemeClr val="dk1"/>
                </a:solidFill>
                <a:effectLst/>
                <a:uFillTx/>
                <a:latin typeface="Calibri"/>
              </a:rPr>
              <a:t>Instructor provides examples</a:t>
            </a:r>
            <a:endParaRPr b="0" lang="en-US" sz="21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100" strike="noStrike" u="none">
                <a:solidFill>
                  <a:schemeClr val="dk1"/>
                </a:solidFill>
                <a:effectLst/>
                <a:uFillTx/>
                <a:latin typeface="Calibri"/>
              </a:rPr>
              <a:t>Instructor carries out periodic knowledge checks</a:t>
            </a:r>
            <a:endParaRPr b="0" lang="en-US" sz="21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2100" strike="noStrike" u="none">
                <a:solidFill>
                  <a:schemeClr val="dk1"/>
                </a:solidFill>
                <a:effectLst/>
                <a:uFillTx/>
                <a:latin typeface="Calibri"/>
              </a:rPr>
              <a:t>Class activity</a:t>
            </a:r>
            <a:endParaRPr b="0" lang="en-US" sz="2100" strike="noStrike" u="none">
              <a:solidFill>
                <a:srgbClr val="000000"/>
              </a:solidFill>
              <a:effectLst/>
              <a:uFillTx/>
              <a:latin typeface="Arial"/>
            </a:endParaRPr>
          </a:p>
          <a:p>
            <a:pPr marL="343080" indent="0" algn="just" defTabSz="914400">
              <a:lnSpc>
                <a:spcPct val="100000"/>
              </a:lnSpc>
              <a:spcBef>
                <a:spcPts val="641"/>
              </a:spcBef>
              <a:buNone/>
              <a:tabLst>
                <a:tab algn="l" pos="0"/>
              </a:tabLst>
            </a:pPr>
            <a:r>
              <a:rPr b="0" i="1" lang="en-US" sz="2100" strike="noStrike" u="none">
                <a:solidFill>
                  <a:srgbClr val="468a1a"/>
                </a:solidFill>
                <a:effectLst/>
                <a:uFillTx/>
                <a:latin typeface="Calibri"/>
              </a:rPr>
              <a:t>Students may ask questions at any point in the class</a:t>
            </a:r>
            <a:endParaRPr b="0" lang="en-US" sz="2100" strike="noStrike" u="none">
              <a:solidFill>
                <a:srgbClr val="000000"/>
              </a:solidFill>
              <a:effectLst/>
              <a:uFillTx/>
              <a:latin typeface="Arial"/>
            </a:endParaRPr>
          </a:p>
          <a:p>
            <a:pPr marL="343080" indent="0" algn="just"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pic>
        <p:nvPicPr>
          <p:cNvPr id="70" name="Picture 14" descr="C:\Users\Home\Downloads\python-logo.png"/>
          <p:cNvPicPr/>
          <p:nvPr/>
        </p:nvPicPr>
        <p:blipFill>
          <a:blip r:embed="rId1"/>
          <a:stretch/>
        </p:blipFill>
        <p:spPr>
          <a:xfrm>
            <a:off x="3124080" y="1371600"/>
            <a:ext cx="2835360" cy="91368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33520" y="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Google Colab</a:t>
            </a:r>
            <a:endParaRPr b="0" lang="en-US" sz="4400" strike="noStrike" u="none">
              <a:solidFill>
                <a:srgbClr val="000000"/>
              </a:solidFill>
              <a:effectLst/>
              <a:uFillTx/>
              <a:latin typeface="Arial"/>
            </a:endParaRPr>
          </a:p>
        </p:txBody>
      </p:sp>
      <p:sp>
        <p:nvSpPr>
          <p:cNvPr id="72" name="PlaceHolder 2"/>
          <p:cNvSpPr>
            <a:spLocks noGrp="1"/>
          </p:cNvSpPr>
          <p:nvPr>
            <p:ph/>
          </p:nvPr>
        </p:nvSpPr>
        <p:spPr>
          <a:xfrm>
            <a:off x="533520" y="1981080"/>
            <a:ext cx="8228880" cy="457128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algn="just" defTabSz="914400">
              <a:lnSpc>
                <a:spcPct val="100000"/>
              </a:lnSpc>
              <a:spcBef>
                <a:spcPts val="641"/>
              </a:spcBef>
              <a:buNone/>
              <a:tabLst>
                <a:tab algn="l" pos="0"/>
              </a:tabLst>
            </a:pPr>
            <a:r>
              <a:rPr b="1" lang="en-US" sz="2100" strike="noStrike" u="none">
                <a:solidFill>
                  <a:schemeClr val="dk1"/>
                </a:solidFill>
                <a:effectLst/>
                <a:uFillTx/>
                <a:latin typeface="Calibri"/>
              </a:rPr>
              <a:t>https://colab.google/</a:t>
            </a:r>
            <a:endParaRPr b="0" lang="en-US" sz="21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0" lang="en-US" sz="1300" strike="noStrike" u="none">
                <a:solidFill>
                  <a:schemeClr val="dk1"/>
                </a:solidFill>
                <a:effectLst/>
                <a:uFillTx/>
                <a:latin typeface="Calibri"/>
              </a:rPr>
              <a:t>Google Colab provides a collaborative workspace where you can:</a:t>
            </a:r>
            <a:endParaRPr b="0" lang="en-US" sz="13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0" lang="en-US" sz="1300" strike="noStrike" u="none">
                <a:solidFill>
                  <a:schemeClr val="dk1"/>
                </a:solidFill>
                <a:effectLst/>
                <a:uFillTx/>
                <a:latin typeface="Calibri"/>
              </a:rPr>
              <a:t>Write and run Python code in an interactive notebook.</a:t>
            </a:r>
            <a:endParaRPr b="0" lang="en-US" sz="13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0" lang="en-US" sz="1300" strike="noStrike" u="none">
                <a:solidFill>
                  <a:schemeClr val="dk1"/>
                </a:solidFill>
                <a:effectLst/>
                <a:uFillTx/>
                <a:latin typeface="Calibri"/>
              </a:rPr>
              <a:t>Access free GPU/TPU computing resources.</a:t>
            </a:r>
            <a:endParaRPr b="0" lang="en-US" sz="13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0" lang="en-US" sz="1300" strike="noStrike" u="none">
                <a:solidFill>
                  <a:schemeClr val="dk1"/>
                </a:solidFill>
                <a:effectLst/>
                <a:uFillTx/>
                <a:latin typeface="Calibri"/>
              </a:rPr>
              <a:t>Import libraries like TensorFlow, NumPy, and Pandas without local installation.</a:t>
            </a:r>
            <a:endParaRPr b="0" lang="en-US" sz="13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0" lang="en-US" sz="1300" strike="noStrike" u="none">
                <a:solidFill>
                  <a:schemeClr val="dk1"/>
                </a:solidFill>
                <a:effectLst/>
                <a:uFillTx/>
                <a:latin typeface="Calibri"/>
              </a:rPr>
              <a:t>Mount Google Drive to load or save files directly.</a:t>
            </a:r>
            <a:endParaRPr b="0" lang="en-US" sz="13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0" lang="en-US" sz="1300" strike="noStrike" u="none">
                <a:solidFill>
                  <a:schemeClr val="dk1"/>
                </a:solidFill>
                <a:effectLst/>
                <a:uFillTx/>
                <a:latin typeface="Calibri"/>
              </a:rPr>
              <a:t>Share notebooks with others just like Google Docs.</a:t>
            </a:r>
            <a:endParaRPr b="0" lang="en-US" sz="1300" strike="noStrike" u="none">
              <a:solidFill>
                <a:srgbClr val="000000"/>
              </a:solidFill>
              <a:effectLst/>
              <a:uFillTx/>
              <a:latin typeface="Arial"/>
            </a:endParaRPr>
          </a:p>
          <a:p>
            <a:pPr marL="343080" indent="-343080" defTabSz="914400">
              <a:lnSpc>
                <a:spcPct val="100000"/>
              </a:lnSpc>
              <a:spcBef>
                <a:spcPts val="1191"/>
              </a:spcBef>
              <a:spcAft>
                <a:spcPts val="992"/>
              </a:spcAft>
              <a:buClr>
                <a:srgbClr val="000000"/>
              </a:buClr>
              <a:buFont typeface="Symbol" charset="2"/>
              <a:buChar char=""/>
              <a:tabLst>
                <a:tab algn="l" pos="0"/>
              </a:tabLst>
            </a:pPr>
            <a:r>
              <a:rPr b="1" lang="en-US" sz="1300" strike="noStrike" u="none">
                <a:solidFill>
                  <a:schemeClr val="dk1"/>
                </a:solidFill>
                <a:effectLst/>
                <a:uFillTx/>
                <a:latin typeface="Calibri"/>
              </a:rPr>
              <a:t>Must need a google account (gmail)</a:t>
            </a:r>
            <a:endParaRPr b="0" lang="en-US" sz="1300" strike="noStrike" u="none">
              <a:solidFill>
                <a:srgbClr val="000000"/>
              </a:solidFill>
              <a:effectLst/>
              <a:uFillTx/>
              <a:latin typeface="Arial"/>
            </a:endParaRPr>
          </a:p>
          <a:p>
            <a:pPr marL="343080" indent="0" defTabSz="914400">
              <a:lnSpc>
                <a:spcPct val="100000"/>
              </a:lnSpc>
              <a:spcBef>
                <a:spcPts val="1191"/>
              </a:spcBef>
              <a:spcAft>
                <a:spcPts val="992"/>
              </a:spcAft>
              <a:buNone/>
              <a:tabLst>
                <a:tab algn="l" pos="0"/>
              </a:tabLst>
            </a:pPr>
            <a:endParaRPr b="0" lang="en-US" sz="2100" strike="noStrike" u="none">
              <a:solidFill>
                <a:srgbClr val="000000"/>
              </a:solidFill>
              <a:effectLst/>
              <a:uFillTx/>
              <a:latin typeface="Arial"/>
            </a:endParaRPr>
          </a:p>
          <a:p>
            <a:pPr marL="343080" indent="0" algn="just"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pic>
        <p:nvPicPr>
          <p:cNvPr id="73" name="Picture 16" descr="C:\Users\Home\Downloads\python-logo.png"/>
          <p:cNvPicPr/>
          <p:nvPr/>
        </p:nvPicPr>
        <p:blipFill>
          <a:blip r:embed="rId1"/>
          <a:stretch/>
        </p:blipFill>
        <p:spPr>
          <a:xfrm>
            <a:off x="3124080" y="1371600"/>
            <a:ext cx="2835360" cy="91368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33520" y="0"/>
            <a:ext cx="8228880" cy="1142280"/>
          </a:xfrm>
          <a:prstGeom prst="rect">
            <a:avLst/>
          </a:prstGeom>
          <a:noFill/>
          <a:ln w="0">
            <a:noFill/>
          </a:ln>
        </p:spPr>
        <p:txBody>
          <a:bodyPr lIns="91440" rIns="91440" tIns="45720" bIns="45720" anchor="ctr">
            <a:normAutofit fontScale="92500" lnSpcReduction="9999"/>
          </a:bodyPr>
          <a:p>
            <a:pPr indent="0" algn="ctr" defTabSz="914400">
              <a:lnSpc>
                <a:spcPct val="100000"/>
              </a:lnSpc>
              <a:buNone/>
              <a:tabLst>
                <a:tab algn="l" pos="0"/>
              </a:tabLst>
            </a:pPr>
            <a:r>
              <a:rPr b="0" lang="en-US" sz="4400" strike="noStrike" u="none">
                <a:solidFill>
                  <a:srgbClr val="00b0f0"/>
                </a:solidFill>
                <a:effectLst/>
                <a:uFillTx/>
                <a:latin typeface="Calibri"/>
              </a:rPr>
              <a:t>The Python Programming Language</a:t>
            </a:r>
            <a:endParaRPr b="0" lang="en-US" sz="4400" strike="noStrike" u="none">
              <a:solidFill>
                <a:srgbClr val="000000"/>
              </a:solidFill>
              <a:effectLst/>
              <a:uFillTx/>
              <a:latin typeface="Arial"/>
            </a:endParaRPr>
          </a:p>
        </p:txBody>
      </p:sp>
      <p:sp>
        <p:nvSpPr>
          <p:cNvPr id="75" name="PlaceHolder 2"/>
          <p:cNvSpPr>
            <a:spLocks noGrp="1"/>
          </p:cNvSpPr>
          <p:nvPr>
            <p:ph/>
          </p:nvPr>
        </p:nvSpPr>
        <p:spPr>
          <a:xfrm>
            <a:off x="533520" y="1981080"/>
            <a:ext cx="8228880" cy="4571280"/>
          </a:xfrm>
          <a:prstGeom prst="rect">
            <a:avLst/>
          </a:prstGeom>
          <a:noFill/>
          <a:ln w="0">
            <a:noFill/>
          </a:ln>
        </p:spPr>
        <p:txBody>
          <a:bodyPr lIns="91440" rIns="91440" tIns="45720" bIns="45720" anchor="t">
            <a:normAutofit fontScale="85000" lnSpcReduction="9999"/>
          </a:bodyPr>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algn="just" defTabSz="914400">
              <a:lnSpc>
                <a:spcPct val="100000"/>
              </a:lnSpc>
              <a:spcBef>
                <a:spcPts val="641"/>
              </a:spcBef>
              <a:buNone/>
              <a:tabLst>
                <a:tab algn="l" pos="0"/>
              </a:tabLst>
            </a:pPr>
            <a:r>
              <a:rPr b="1" lang="en-US" sz="3200" strike="noStrike" u="none">
                <a:solidFill>
                  <a:schemeClr val="dk1"/>
                </a:solidFill>
                <a:effectLst/>
                <a:uFillTx/>
                <a:latin typeface="Calibri"/>
              </a:rPr>
              <a:t>Audience</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Having basic understanding of programming or worked on any High Level language like C, JAVA, or C ++, etc </a:t>
            </a:r>
            <a:endParaRPr b="0" lang="en-US" sz="3200" strike="noStrike" u="none">
              <a:solidFill>
                <a:srgbClr val="000000"/>
              </a:solidFill>
              <a:effectLst/>
              <a:uFillTx/>
              <a:latin typeface="Arial"/>
            </a:endParaRPr>
          </a:p>
          <a:p>
            <a:pPr indent="0" algn="just"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algn="just" defTabSz="914400">
              <a:lnSpc>
                <a:spcPct val="100000"/>
              </a:lnSpc>
              <a:spcBef>
                <a:spcPts val="641"/>
              </a:spcBef>
              <a:buNone/>
              <a:tabLst>
                <a:tab algn="l" pos="0"/>
              </a:tabLst>
            </a:pPr>
            <a:r>
              <a:rPr b="1" lang="en-US" sz="3200" strike="noStrike" u="none">
                <a:solidFill>
                  <a:schemeClr val="dk1"/>
                </a:solidFill>
                <a:effectLst/>
                <a:uFillTx/>
                <a:latin typeface="Calibri"/>
              </a:rPr>
              <a:t> </a:t>
            </a:r>
            <a:r>
              <a:rPr b="0" lang="en-US" sz="3200" strike="noStrike" u="none">
                <a:solidFill>
                  <a:schemeClr val="dk1"/>
                </a:solidFill>
                <a:effectLst/>
                <a:uFillTx/>
                <a:latin typeface="Calibri"/>
              </a:rPr>
              <a:t>At the end you will be able: </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Understand the significance of Python Programming</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Familiarize with the Python IDE Environment</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Understand the Input and Output operations in Python</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Use variables in Python language</a:t>
            </a: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p:txBody>
      </p:sp>
      <p:pic>
        <p:nvPicPr>
          <p:cNvPr id="76" name="Picture 12" descr="C:\Users\Home\Downloads\python-logo.png"/>
          <p:cNvPicPr/>
          <p:nvPr/>
        </p:nvPicPr>
        <p:blipFill>
          <a:blip r:embed="rId1"/>
          <a:stretch/>
        </p:blipFill>
        <p:spPr>
          <a:xfrm>
            <a:off x="3124080" y="1371600"/>
            <a:ext cx="2835360" cy="91368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990720" y="304920"/>
            <a:ext cx="73144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What is Python Programming</a:t>
            </a:r>
            <a:endParaRPr b="0" lang="en-US" sz="4400" strike="noStrike" u="none">
              <a:solidFill>
                <a:srgbClr val="000000"/>
              </a:solidFill>
              <a:effectLst/>
              <a:uFillTx/>
              <a:latin typeface="Arial"/>
            </a:endParaRPr>
          </a:p>
        </p:txBody>
      </p:sp>
      <p:sp>
        <p:nvSpPr>
          <p:cNvPr id="78"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lnSpcReduction="9999"/>
          </a:bodyPr>
          <a:p>
            <a:pPr marL="343080" indent="-343080" algn="just"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Python was developed by Guido van Rossum</a:t>
            </a:r>
            <a:endParaRPr b="0" lang="en-US" sz="3200" strike="noStrike" u="none">
              <a:solidFill>
                <a:srgbClr val="000000"/>
              </a:solidFill>
              <a:effectLst/>
              <a:uFillTx/>
              <a:latin typeface="Arial"/>
            </a:endParaRPr>
          </a:p>
          <a:p>
            <a:pPr marL="343080" indent="-343080" algn="just" defTabSz="914400">
              <a:lnSpc>
                <a:spcPct val="100000"/>
              </a:lnSpc>
              <a:spcBef>
                <a:spcPts val="641"/>
              </a:spcBef>
              <a:buNone/>
              <a:tabLst>
                <a:tab algn="l" pos="0"/>
              </a:tabLst>
            </a:pPr>
            <a:r>
              <a:rPr b="0" lang="en-US" sz="3200" strike="noStrike" u="none">
                <a:solidFill>
                  <a:schemeClr val="dk1"/>
                </a:solidFill>
                <a:effectLst/>
                <a:uFillTx/>
                <a:latin typeface="Calibri"/>
              </a:rPr>
              <a:t>    (a Dutch programmer) in 1991</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Python is a </a:t>
            </a:r>
            <a:r>
              <a:rPr b="1" lang="en-US" sz="3200" strike="noStrike" u="none">
                <a:solidFill>
                  <a:schemeClr val="dk1"/>
                </a:solidFill>
                <a:effectLst/>
                <a:uFillTx/>
                <a:latin typeface="Calibri"/>
              </a:rPr>
              <a:t>High Level Language</a:t>
            </a:r>
            <a:r>
              <a:rPr b="0" lang="en-US" sz="3200" strike="noStrike" u="none">
                <a:solidFill>
                  <a:schemeClr val="dk1"/>
                </a:solidFill>
                <a:effectLst/>
                <a:uFillTx/>
                <a:latin typeface="Calibri"/>
              </a:rPr>
              <a:t> (whereas C and Java are not High Level Language)</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Python has a design philosophy that emphasizes </a:t>
            </a:r>
            <a:r>
              <a:rPr b="1" lang="en-US" sz="3200" strike="noStrike" u="none">
                <a:solidFill>
                  <a:schemeClr val="dk1"/>
                </a:solidFill>
                <a:effectLst/>
                <a:uFillTx/>
                <a:latin typeface="Calibri"/>
              </a:rPr>
              <a:t>Code Readability</a:t>
            </a:r>
            <a:endParaRPr b="0" lang="en-US" sz="3200" strike="noStrike" u="none">
              <a:solidFill>
                <a:srgbClr val="000000"/>
              </a:solidFill>
              <a:effectLst/>
              <a:uFillTx/>
              <a:latin typeface="Arial"/>
            </a:endParaRPr>
          </a:p>
          <a:p>
            <a:pPr marL="343080" indent="-343080" algn="just" defTabSz="914400">
              <a:lnSpc>
                <a:spcPct val="100000"/>
              </a:lnSpc>
              <a:spcBef>
                <a:spcPts val="641"/>
              </a:spcBef>
              <a:buClr>
                <a:srgbClr val="000000"/>
              </a:buClr>
              <a:buFont typeface="Arial"/>
              <a:buChar char="•"/>
              <a:tabLst>
                <a:tab algn="l" pos="0"/>
              </a:tabLst>
            </a:pPr>
            <a:r>
              <a:rPr b="0" lang="en-US" sz="3200" strike="noStrike" u="none">
                <a:solidFill>
                  <a:schemeClr val="dk1"/>
                </a:solidFill>
                <a:effectLst/>
                <a:uFillTx/>
                <a:latin typeface="Calibri"/>
              </a:rPr>
              <a:t>The syntax allows programmer to express concepts in fewer </a:t>
            </a:r>
            <a:r>
              <a:rPr b="1" lang="en-US" sz="3200" strike="noStrike" u="none">
                <a:solidFill>
                  <a:schemeClr val="dk1"/>
                </a:solidFill>
                <a:effectLst/>
                <a:uFillTx/>
                <a:latin typeface="Calibri"/>
              </a:rPr>
              <a:t>lines of code</a:t>
            </a:r>
            <a:r>
              <a:rPr b="0" lang="en-US" sz="3200" strike="noStrike" u="none">
                <a:solidFill>
                  <a:schemeClr val="dk1"/>
                </a:solidFill>
                <a:effectLst/>
                <a:uFillTx/>
                <a:latin typeface="Calibri"/>
              </a:rPr>
              <a:t> than might be used in languages such as C++, Java etc</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52280"/>
            <a:ext cx="8228880" cy="8373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Why Python Programming</a:t>
            </a:r>
            <a:endParaRPr b="0" lang="en-US" sz="4400" strike="noStrike" u="none">
              <a:solidFill>
                <a:srgbClr val="000000"/>
              </a:solidFill>
              <a:effectLst/>
              <a:uFillTx/>
              <a:latin typeface="Arial"/>
            </a:endParaRPr>
          </a:p>
        </p:txBody>
      </p:sp>
      <p:sp>
        <p:nvSpPr>
          <p:cNvPr id="80" name="PlaceHolder 2"/>
          <p:cNvSpPr>
            <a:spLocks noGrp="1"/>
          </p:cNvSpPr>
          <p:nvPr>
            <p:ph/>
          </p:nvPr>
        </p:nvSpPr>
        <p:spPr>
          <a:xfrm>
            <a:off x="457200" y="990720"/>
            <a:ext cx="8228880" cy="5866560"/>
          </a:xfrm>
          <a:prstGeom prst="rect">
            <a:avLst/>
          </a:prstGeom>
          <a:noFill/>
          <a:ln w="0">
            <a:noFill/>
          </a:ln>
        </p:spPr>
        <p:txBody>
          <a:bodyPr lIns="91440" rIns="91440" tIns="45720" bIns="45720" anchor="t">
            <a:normAutofit/>
          </a:bodyPr>
          <a:p>
            <a:pPr indent="0" defTabSz="914400">
              <a:lnSpc>
                <a:spcPct val="100000"/>
              </a:lnSpc>
              <a:spcBef>
                <a:spcPts val="479"/>
              </a:spcBef>
              <a:buNone/>
              <a:tabLst>
                <a:tab algn="l" pos="0"/>
              </a:tabLst>
            </a:pPr>
            <a:r>
              <a:rPr b="0" lang="en-US" sz="2400" strike="noStrike" u="none">
                <a:solidFill>
                  <a:schemeClr val="dk1"/>
                </a:solidFill>
                <a:effectLst/>
                <a:uFillTx/>
                <a:latin typeface="Calibri"/>
              </a:rPr>
              <a:t>According to IEEE Spectrum the top Programming Languages in 2017 are:</a:t>
            </a:r>
            <a:endParaRPr b="0" lang="en-US" sz="24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indent="0" defTabSz="914400">
              <a:lnSpc>
                <a:spcPct val="100000"/>
              </a:lnSpc>
              <a:spcBef>
                <a:spcPts val="641"/>
              </a:spcBef>
              <a:buNone/>
              <a:tabLst>
                <a:tab algn="l" pos="0"/>
              </a:tabLst>
            </a:pPr>
            <a:endParaRPr b="0" lang="en-US" sz="3200" strike="noStrike" u="none">
              <a:solidFill>
                <a:srgbClr val="000000"/>
              </a:solidFill>
              <a:effectLst/>
              <a:uFillTx/>
              <a:latin typeface="Arial"/>
            </a:endParaRPr>
          </a:p>
          <a:p>
            <a:pPr marL="343080" indent="-343080" defTabSz="914400">
              <a:lnSpc>
                <a:spcPct val="100000"/>
              </a:lnSpc>
              <a:spcBef>
                <a:spcPts val="340"/>
              </a:spcBef>
              <a:buNone/>
              <a:tabLst>
                <a:tab algn="l" pos="0"/>
              </a:tabLst>
            </a:pPr>
            <a:r>
              <a:rPr b="0" lang="en-US" sz="1700" strike="noStrike" u="none">
                <a:solidFill>
                  <a:schemeClr val="dk1"/>
                </a:solidFill>
                <a:effectLst/>
                <a:uFillTx/>
                <a:latin typeface="Calibri"/>
              </a:rPr>
              <a:t>http://spectrum.ieee.org/computing/software/the-2017-top-programming-languages</a:t>
            </a:r>
            <a:endParaRPr b="0" lang="en-US" sz="1700" strike="noStrike" u="none">
              <a:solidFill>
                <a:srgbClr val="000000"/>
              </a:solidFill>
              <a:effectLst/>
              <a:uFillTx/>
              <a:latin typeface="Arial"/>
            </a:endParaRPr>
          </a:p>
        </p:txBody>
      </p:sp>
      <p:pic>
        <p:nvPicPr>
          <p:cNvPr id="81" name="Picture 2" descr="screen shot of the TPL app"/>
          <p:cNvPicPr/>
          <p:nvPr/>
        </p:nvPicPr>
        <p:blipFill>
          <a:blip r:embed="rId1"/>
          <a:stretch/>
        </p:blipFill>
        <p:spPr>
          <a:xfrm>
            <a:off x="914400" y="1828800"/>
            <a:ext cx="7629840" cy="438084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p:nvPr>
        </p:nvSpPr>
        <p:spPr>
          <a:xfrm>
            <a:off x="457200" y="914400"/>
            <a:ext cx="8076600" cy="2666160"/>
          </a:xfrm>
          <a:prstGeom prst="rect">
            <a:avLst/>
          </a:prstGeom>
          <a:noFill/>
          <a:ln w="0">
            <a:noFill/>
          </a:ln>
        </p:spPr>
        <p:txBody>
          <a:bodyPr lIns="91440" rIns="91440" tIns="45720" bIns="45720" anchor="t">
            <a:normAutofit/>
          </a:bodyPr>
          <a:p>
            <a:pPr marL="343080" indent="-343080" algn="just" defTabSz="914400">
              <a:lnSpc>
                <a:spcPct val="100000"/>
              </a:lnSpc>
              <a:spcBef>
                <a:spcPts val="641"/>
              </a:spcBef>
              <a:buNone/>
              <a:tabLst>
                <a:tab algn="l" pos="0"/>
              </a:tabLst>
            </a:pPr>
            <a:r>
              <a:rPr b="0" lang="en-US" sz="3200" strike="noStrike" u="none">
                <a:solidFill>
                  <a:schemeClr val="dk1"/>
                </a:solidFill>
                <a:effectLst/>
                <a:uFillTx/>
                <a:latin typeface="Calibri"/>
              </a:rPr>
              <a:t>   Because it </a:t>
            </a:r>
            <a:r>
              <a:rPr b="1" lang="en-US" sz="3200" strike="noStrike" u="none">
                <a:solidFill>
                  <a:schemeClr val="dk1"/>
                </a:solidFill>
                <a:effectLst/>
                <a:uFillTx/>
                <a:latin typeface="Calibri"/>
              </a:rPr>
              <a:t>Easy to learn and use</a:t>
            </a:r>
            <a:r>
              <a:rPr b="0" lang="en-US" sz="3200" strike="noStrike" u="none">
                <a:solidFill>
                  <a:schemeClr val="dk1"/>
                </a:solidFill>
                <a:effectLst/>
                <a:uFillTx/>
                <a:latin typeface="Calibri"/>
              </a:rPr>
              <a:t>: Its simple syntax is very accessible to programming novices and will look familiar to anyone with experience in Matlab, C/C++, Java. Also Python has powerful libraries </a:t>
            </a:r>
            <a:endParaRPr b="0" lang="en-US" sz="3200" strike="noStrike" u="none">
              <a:solidFill>
                <a:srgbClr val="000000"/>
              </a:solidFill>
              <a:effectLst/>
              <a:uFillTx/>
              <a:latin typeface="Arial"/>
            </a:endParaRPr>
          </a:p>
        </p:txBody>
      </p:sp>
      <p:pic>
        <p:nvPicPr>
          <p:cNvPr id="83" name="Picture 2" descr="https://i2.wp.com/dataaspirant.com/wp-content/uploads/2014/10/main.png"/>
          <p:cNvPicPr/>
          <p:nvPr/>
        </p:nvPicPr>
        <p:blipFill>
          <a:blip r:embed="rId1"/>
          <a:stretch/>
        </p:blipFill>
        <p:spPr>
          <a:xfrm>
            <a:off x="990720" y="3733920"/>
            <a:ext cx="7004520" cy="2742480"/>
          </a:xfrm>
          <a:prstGeom prst="rect">
            <a:avLst/>
          </a:prstGeom>
          <a:noFill/>
          <a:ln w="0">
            <a:noFill/>
          </a:ln>
        </p:spPr>
      </p:pic>
      <p:sp>
        <p:nvSpPr>
          <p:cNvPr id="84" name="PlaceHolder 2"/>
          <p:cNvSpPr>
            <a:spLocks noGrp="1"/>
          </p:cNvSpPr>
          <p:nvPr>
            <p:ph type="title"/>
          </p:nvPr>
        </p:nvSpPr>
        <p:spPr>
          <a:xfrm>
            <a:off x="457200" y="0"/>
            <a:ext cx="8228880" cy="83736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trike="noStrike" u="none">
                <a:solidFill>
                  <a:srgbClr val="00b0f0"/>
                </a:solidFill>
                <a:effectLst/>
                <a:uFillTx/>
                <a:latin typeface="Calibri"/>
              </a:rPr>
              <a:t>Why Python Programming</a:t>
            </a:r>
            <a:endParaRPr b="0" lang="en-US" sz="4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4809</TotalTime>
  <Application>LibreOffice/25.2.4.3$Windows_X86_64 LibreOffice_project/33e196637044ead23f5c3226cde09b47731f7e27</Application>
  <AppVersion>15.0000</AppVersion>
  <Words>2487</Words>
  <Paragraphs>544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2017-08-02T15:26:56Z</dcterms:created>
  <dc:creator>Home</dc:creator>
  <dc:description/>
  <dc:language>en-US</dc:language>
  <cp:lastModifiedBy/>
  <dcterms:modified xsi:type="dcterms:W3CDTF">2025-07-13T15:10:17Z</dcterms:modified>
  <cp:revision>213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37</vt:i4>
  </property>
</Properties>
</file>