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4600" cy="56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4600" cy="80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51E0DB-BD02-432E-8343-20A9ED6E9B0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336D9C-A95A-4AEA-9844-1134C1B49D2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6360" cy="116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9840" cy="585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6360" cy="468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397E79-F712-4135-ADA5-B549CE08868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A51250-52B8-4B61-BFB8-CD0CD652E55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2AFCF9-5AEF-4003-8A16-0E16B7EDC62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5600" cy="58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8120" cy="58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5E8C25-8C46-4214-B3CC-552AADFF6BC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4A3700-C9A9-477D-9907-D5B8C549A1C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0600" cy="136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0600" cy="14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DACE84-CFA3-4D07-A01B-90BF7FF1812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668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668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6FF7A8-9949-4C82-BD81-BB4DBE8CE87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8480" cy="6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8480" cy="394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9920" cy="6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9920" cy="394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36C343-D7BA-4207-B153-13EA8627445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96AC31-F180-4C9D-8D6E-AA6867426F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sfandyar-Khan/LaunchCode/" TargetMode="External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60720" cy="14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7060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July 26,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6000" cy="1522080"/>
            <a:chOff x="304920" y="5029200"/>
            <a:chExt cx="5256000" cy="152208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6000" cy="15220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7880" cy="40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Input Function - Syntax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685800" y="1828800"/>
            <a:ext cx="68569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do some examples in Google Colab!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6120" y="2971800"/>
            <a:ext cx="6324840" cy="847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685800" y="1371600"/>
            <a:ext cx="8228520" cy="45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Input Function Review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Use the input function to store </a:t>
            </a:r>
            <a:r>
              <a:rPr b="0" lang="en-US" sz="2000" strike="noStrike" u="sng">
                <a:solidFill>
                  <a:srgbClr val="069a2e"/>
                </a:solidFill>
                <a:effectLst/>
                <a:uFillTx/>
                <a:latin typeface="Times New Roman"/>
              </a:rPr>
              <a:t>three variables</a:t>
            </a: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. First, ask the user for their name. Then, ask the user how many apples they have. #Then ask how many bananas they have. Then create a variable called total_fruit which adds the user’s total apples and bananas. Finally, use the print function to write the following message: “Bob has 5 apples and 10 bananas and a total of 15 pieces of fruit!”.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Hint</a:t>
            </a: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: </a:t>
            </a:r>
            <a:r>
              <a:rPr b="0" lang="en-US" sz="18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When you ask users for an input of numbers, it is stored as a string. You must convert this input to an int using the int() function.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When you create your total_fruit variable, make sure you use int(apples) and int(bananas) to add the two together.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What is a function?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So far we’ve looked at many different functions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print(), type(), int(), float(), str(), abs(), round()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function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is a sequence of statements that run when it is called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has many different built-in functions, like examples above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However, we can build our own functions!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Function definition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– helps us specify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Does anyone want to guess what the bottom figure represents?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85800" y="3191400"/>
            <a:ext cx="7082640" cy="3207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keyword helps us initialize a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function name is the name which you use to call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parameters include the number of variables within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return is the value that comes out of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Notice the syntax/structure of how we name functions!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60440" y="1363680"/>
            <a:ext cx="7082640" cy="3207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Functions, Example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Write a function that outputs a few of the introductory sentences we covered earlier in the class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def favourite_sentences():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print(“My name is Bob”)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print(“My age is 10”)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- Parameters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def print_twice(string):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print(string)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print(string)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Notice how string is now added as a parameter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 does this function work?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will happen if you call this function?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Can this function be called without any input?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Multiple Parameters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def repeat(word,n):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print(word*n)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There are now two parameters in our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will be the output of this function?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Does anyone want to demonstrate?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for loop iterates over a sequence – such as a string, list, or tuple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Allows you to run a block of code </a:t>
            </a:r>
            <a:r>
              <a:rPr b="0" i="1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repeatedly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occurs once for each item in the sequence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 item in iterable: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# Code to be executed for each item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60720" cy="14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itle 3"/>
          <p:cNvSpPr/>
          <p:nvPr/>
        </p:nvSpPr>
        <p:spPr>
          <a:xfrm>
            <a:off x="609480" y="1600200"/>
            <a:ext cx="777060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tomorrow!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4" name="Group 2"/>
          <p:cNvGrpSpPr/>
          <p:nvPr/>
        </p:nvGrpSpPr>
        <p:grpSpPr>
          <a:xfrm>
            <a:off x="304920" y="5029200"/>
            <a:ext cx="5256000" cy="1522080"/>
            <a:chOff x="304920" y="5029200"/>
            <a:chExt cx="5256000" cy="1522080"/>
          </a:xfrm>
        </p:grpSpPr>
        <p:pic>
          <p:nvPicPr>
            <p:cNvPr id="105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6000" cy="15220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6" name="Rectangle 2"/>
            <p:cNvSpPr/>
            <p:nvPr/>
          </p:nvSpPr>
          <p:spPr>
            <a:xfrm>
              <a:off x="3371760" y="6146640"/>
              <a:ext cx="1487880" cy="40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Questions + Homework Revie 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1178640"/>
            <a:ext cx="822852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https://github.com/Asfandyar-Khan/LaunchCode/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syllabus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lectures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Powerpoint files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Google Colab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homeworks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Word document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be completed prior to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unfinished or challenging questions are taken up at the start of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questions about last week’s homework?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85800" y="1178640"/>
            <a:ext cx="8228520" cy="58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2 Homework Review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 assignment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Print function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Parameters of the print function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Advanced String and Print Exercises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strings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numbers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a variable in a string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Newline operator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Understanding separator parameter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5800" y="1371600"/>
            <a:ext cx="822852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Create three variables: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dogs = 10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cats = 7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birds = 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Then: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Add them together and store the result in a variable called 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total_items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Print this exact message 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using commas only in the 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print()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 function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You have 10 dogs, 7 cats, and 6 birds. That's 23 items in total!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85800" y="1371600"/>
            <a:ext cx="82285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Create three variables: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dogs = 10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cats = 7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birds = 6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Then: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Add them together and store the result in a variable called </a:t>
            </a: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total_items</a:t>
            </a: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Print this exact message </a:t>
            </a: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using commas only in the </a:t>
            </a: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print()</a:t>
            </a: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 function</a:t>
            </a: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You have 10 dogs, 7 cats, and 6 birds. That's 23 items in total!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Three ways of doing this: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Using commas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Using f string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</a:rPr>
              <a:t>Using .format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Topics to Cover Today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85800" y="1325520"/>
            <a:ext cx="8228520" cy="68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 Function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an input function?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Examples and knowledge check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Chapter 3 – Functions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a function?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is a function called?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the syntax of a Python function?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a for loop and how is it used in a function?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61760" y="3038760"/>
            <a:ext cx="6324840" cy="847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Input Function - Syntax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85800" y="1828800"/>
            <a:ext cx="80010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input function stores user input into a variable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 you think of any applications you have used that store user input?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14400" y="3385080"/>
            <a:ext cx="5029200" cy="187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Input Function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Input Instruction: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To take an input from user through keyboard </a:t>
            </a:r>
            <a:r>
              <a:rPr b="1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command is used, this instruction take input from keyboard in the form of ASCII character and store it the variable.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take_input =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input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i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 Argument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name = </a:t>
            </a: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'Enter your name ='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age = </a:t>
            </a: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'Enter your age =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print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'Your name is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name , 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',and your age is =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,age)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Input Function - Syntax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685800" y="1828800"/>
            <a:ext cx="8001000" cy="39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input function stores user input into a variable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variable_name: This is where the user's input will be stored. The input() function returns the user's input as a string, and this string is then assigned to variable_name.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input(): This is the built-in Python function used to get input from the user.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"Prompt message (optional)": Optional string (text) that will be displayed to the user before they are prompted to enter input. 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6452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2025-07-26T16:45:48Z</dcterms:modified>
  <cp:revision>268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