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519421-C5EC-418B-A0F7-FE917276E39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632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632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6BA9433-156D-449C-880E-BDABD4B4D1D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8120" cy="63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8120" cy="394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39560" cy="63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39560" cy="394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6C4A03-F2EF-47DB-B758-29EF7939FA2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7D54DC-9A3E-49A5-AD8C-FA34620ECE5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6000" cy="115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0948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6000" cy="468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6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FD9424-B415-4428-AB4F-F1587AD79CC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4240" cy="5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4240" cy="80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BF4247C-0BD7-48A9-A086-C2CBB7C82CF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6B2425-F783-4304-9F66-63445757042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146F1C9-B0C3-4A9A-AA93-0E2A31A04E7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5240" cy="584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7760" cy="584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68A8A9-87B0-499B-8F64-1182DD6E847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EE480D2-6704-415F-B1B4-9581488C03B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0240" cy="13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0240" cy="149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D92CDD-8887-4E41-A942-B3718A33320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Asfandyar-Khan/LaunchCode/" TargetMode="External"/><Relationship Id="rId2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60360" cy="144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itle 1"/>
          <p:cNvSpPr/>
          <p:nvPr/>
        </p:nvSpPr>
        <p:spPr>
          <a:xfrm>
            <a:off x="609480" y="1600200"/>
            <a:ext cx="777024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 lnSpcReduction="19999"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YTHON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ROGRAMMING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LAUNCHCODE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August 2, 2025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0" name="Group 10"/>
          <p:cNvGrpSpPr/>
          <p:nvPr/>
        </p:nvGrpSpPr>
        <p:grpSpPr>
          <a:xfrm>
            <a:off x="304920" y="5029200"/>
            <a:ext cx="5255640" cy="1521720"/>
            <a:chOff x="304920" y="5029200"/>
            <a:chExt cx="5255640" cy="1521720"/>
          </a:xfrm>
        </p:grpSpPr>
        <p:pic>
          <p:nvPicPr>
            <p:cNvPr id="61" name="Picture 2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5640" cy="15217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2" name="Rectangle 9"/>
            <p:cNvSpPr/>
            <p:nvPr/>
          </p:nvSpPr>
          <p:spPr>
            <a:xfrm>
              <a:off x="3371760" y="6146640"/>
              <a:ext cx="1487520" cy="4042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- Parameters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9720" cy="50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def print_twice(string):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print(string)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print(string)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Notice how string is now added as a parameter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How does this function work?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What will happen if you call this function?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Can this function be called without any input?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Multiple Parameters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9720" cy="50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def repeat(word,n):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print(word*n)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There are now two parameters in our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What will be the output of this function?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Does anyone want to demonstrate?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For Loops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9720" cy="50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 for loop iterates over a sequence – such as a string, list, or tuple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Allows you to run a block of code </a:t>
            </a:r>
            <a:r>
              <a:rPr b="0" i="1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repeatedly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This occurs once for each item in the sequence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Syntax: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for item in iterable: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# Code to be executed for each item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For Loops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277640" y="1314360"/>
            <a:ext cx="6657480" cy="4990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For Loops, cont’d.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9720" cy="50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range()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Commonly used in for loops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Only integers (whole numbers) can be used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Python built-in function that generates an unchangeable sequence of numbers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How is it used?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range(start,stop,step)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range(stop): this function will generate a sequence of numbers from 0 up to,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but not including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stop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For Loops, cont’d.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9720" cy="50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range()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range(start,stop,step): 3 parameters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range(start): initiate the sequence of numbers with the start number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range(stop): will generate a sequence of numbers from 0 up to,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but not including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stop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range(step): will jump between start and stop numbers by increment of step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Python Data Type - Lists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9720" cy="50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Lists are a data structure that is used to collect data items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They are mutable (changeable)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Lists maintain a defined order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first item is given priority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Then the second item, and so on...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60360" cy="144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Title 3"/>
          <p:cNvSpPr/>
          <p:nvPr/>
        </p:nvSpPr>
        <p:spPr>
          <a:xfrm>
            <a:off x="609480" y="1600200"/>
            <a:ext cx="777024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Review and Questions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Homework will be posted tomorrow!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7" name="Group 2"/>
          <p:cNvGrpSpPr/>
          <p:nvPr/>
        </p:nvGrpSpPr>
        <p:grpSpPr>
          <a:xfrm>
            <a:off x="304920" y="5029200"/>
            <a:ext cx="5255640" cy="1521720"/>
            <a:chOff x="304920" y="5029200"/>
            <a:chExt cx="5255640" cy="1521720"/>
          </a:xfrm>
        </p:grpSpPr>
        <p:pic>
          <p:nvPicPr>
            <p:cNvPr id="98" name="Picture 3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5640" cy="15217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99" name="Rectangle 2"/>
            <p:cNvSpPr/>
            <p:nvPr/>
          </p:nvSpPr>
          <p:spPr>
            <a:xfrm>
              <a:off x="3371760" y="6146640"/>
              <a:ext cx="1487520" cy="4042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Questions + Homework Review 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85800" y="1178640"/>
            <a:ext cx="822816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1"/>
              </a:rPr>
              <a:t>https://github.com/Asfandyar-Khan/LaunchCode/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syllabus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lectures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Powerpoint files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Google Colab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homeworks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Word document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be completed prior to class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unfinished or challenging questions are taken up at the start of class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questions about using the input function?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questions about last week’s homework?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85800" y="1371600"/>
            <a:ext cx="8228160" cy="553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400" strike="noStrike" u="sng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Question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: School Trip Bus Planner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sng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Ask the user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1. How many students are going on the trip?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2. How many seats are there per bus?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3. The user’s name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Then calculate how many buses are needed (round up if necessary) and print something like: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"Liam is organizing a trip for 45 students and needs 3 buses!"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Hint: Calculate buses_needed = number_of_students / seats_per_bus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Review of Past Class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85800" y="1178640"/>
            <a:ext cx="8228160" cy="68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3 Homework Review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Input Function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From basic input function questions to advanced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Using strings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Using numbers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Using a variable in a string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Chapter 3 Functions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a function?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are some functions we have used already?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the syntax of a function?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How is a function called?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Building our own functions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Today We Will Cover...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685800" y="1178640"/>
            <a:ext cx="8228160" cy="34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4 Homework Review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Review of Functions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Advanced Functions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Global vs. Local Variable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Loop – What is it and how is it used?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What is a function?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9720" cy="50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So far we’ve looked at many different functions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print(), type(), int(), float(), str(), abs(), round()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function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is a sequence of statements that run when it is called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Python has many different built-in functions, like examples above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However, we can build our own functions!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Defining New Functions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9720" cy="50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Function definition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– helps us specify the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Syntax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Does anyone want to guess what the bottom figure represents?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685800" y="3191400"/>
            <a:ext cx="7082280" cy="3207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Defining New Functions, cont’d.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9720" cy="50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keyword helps us initialize a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function name is the name which you use to call the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parameters include the number of variables within the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return is the value that comes out of the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Notice the syntax/structure of how we name functions!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60440" y="1363680"/>
            <a:ext cx="7082280" cy="3207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Defining New Functions, Example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9720" cy="50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Write a function that outputs a few of the introductory sentences we covered earlier in the class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def favourite_sentences():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print(“My name is Bob”)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print(“My age is 10”)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6505</TotalTime>
  <Application>LibreOffice/25.2.4.3$Windows_X86_64 LibreOffice_project/33e196637044ead23f5c3226cde09b47731f7e27</Application>
  <AppVersion>15.0000</AppVersion>
  <Words>2487</Words>
  <Paragraphs>544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2017-08-02T15:26:56Z</dcterms:created>
  <dc:creator>Home</dc:creator>
  <dc:description/>
  <dc:language>en-US</dc:language>
  <cp:lastModifiedBy/>
  <dcterms:modified xsi:type="dcterms:W3CDTF">2025-08-02T16:52:18Z</dcterms:modified>
  <cp:revision>283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37</vt:i4>
  </property>
</Properties>
</file>