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5960" cy="585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8480" cy="585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8260BC-6796-4AAA-B580-08D5B47007C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960" cy="14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BAC2AA-4BCD-40AD-AF7A-6983705DB6F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1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97EBC8-C704-4819-A667-9A5FDA68DB9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4B7B25-BCEC-44EE-96EF-818DBCE2A04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0960" cy="13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0960" cy="14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BAF4B1-38A0-4178-9E66-4322B5A4E42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04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040" cy="452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7B8717-C55C-41F5-B9C9-4F88A81C7F7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8840" cy="63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8840" cy="394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280" cy="63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0280" cy="394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7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8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08DCBA-3104-408C-A6E1-DDCD6C06D9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5E6A05-4CB4-4353-BFF3-74BB884477B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BCA630-3357-4F75-9DE1-32755C32129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6720" cy="116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200" cy="58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6720" cy="468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DF4330-82B2-45AD-A7D5-3ADE5D098A1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4960" cy="56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4960" cy="411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4960" cy="80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5C5477-6C8D-4819-8261-2FA224A9FD5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Asfandyar-Khan/LaunchCode/" TargetMode="External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61080" cy="14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itle 1"/>
          <p:cNvSpPr/>
          <p:nvPr/>
        </p:nvSpPr>
        <p:spPr>
          <a:xfrm>
            <a:off x="609480" y="1600200"/>
            <a:ext cx="777096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YTHON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ROGRAMMING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LAUNCHCODE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July 19,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" name="Group 10"/>
          <p:cNvGrpSpPr/>
          <p:nvPr/>
        </p:nvGrpSpPr>
        <p:grpSpPr>
          <a:xfrm>
            <a:off x="304920" y="5029200"/>
            <a:ext cx="5256360" cy="1522440"/>
            <a:chOff x="304920" y="5029200"/>
            <a:chExt cx="5256360" cy="1522440"/>
          </a:xfrm>
        </p:grpSpPr>
        <p:pic>
          <p:nvPicPr>
            <p:cNvPr id="61" name="Picture 2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6360" cy="15224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2" name="Rectangle 9"/>
            <p:cNvSpPr/>
            <p:nvPr/>
          </p:nvSpPr>
          <p:spPr>
            <a:xfrm>
              <a:off x="3371760" y="6146640"/>
              <a:ext cx="1488240" cy="40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What is a function?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44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So far we’ve looked at many different functions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print(), type(), int(), float(), str(), abs(), round()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function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is a sequence of statements that run when it is called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Python has many different built-in functions, like examples above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However, we can build our own functions!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Defining New Functions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44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Function definition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– helps us specify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Syntax: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685800" y="3191400"/>
            <a:ext cx="7083000" cy="3207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Defining New Functions,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44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keyword helps us initialize a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function name is the name which you use to call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parameters include the number of variables within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return is the value that comes out of the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Notice the syntax/structure of how we name functions!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60440" y="1363680"/>
            <a:ext cx="7083000" cy="3207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Defining New Functions, Example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44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Write a function that outputs a few of the introductory sentences we covered earlier in the class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Def favourite_sentences():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61080" cy="144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Title 3"/>
          <p:cNvSpPr/>
          <p:nvPr/>
        </p:nvSpPr>
        <p:spPr>
          <a:xfrm>
            <a:off x="609480" y="1600200"/>
            <a:ext cx="777096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Review and Questions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Homework will be posted tomorrow!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" name="Group 2"/>
          <p:cNvGrpSpPr/>
          <p:nvPr/>
        </p:nvGrpSpPr>
        <p:grpSpPr>
          <a:xfrm>
            <a:off x="304920" y="5029200"/>
            <a:ext cx="5256360" cy="1522440"/>
            <a:chOff x="304920" y="5029200"/>
            <a:chExt cx="5256360" cy="1522440"/>
          </a:xfrm>
        </p:grpSpPr>
        <p:pic>
          <p:nvPicPr>
            <p:cNvPr id="94" name="Picture 3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6360" cy="15224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5" name="Rectangle 2"/>
            <p:cNvSpPr/>
            <p:nvPr/>
          </p:nvSpPr>
          <p:spPr>
            <a:xfrm>
              <a:off x="3371760" y="6146640"/>
              <a:ext cx="1488240" cy="405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Homework Links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1178640"/>
            <a:ext cx="822888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https://github.com/Asfandyar-Khan/LaunchCode/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syllabus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lectures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Powerpoint files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Google Colab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homeworks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Word document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be completed prior to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unfinished or challenging questions are taken up at the start of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take a look at last week’s homework!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Review of Past Class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85800" y="1178640"/>
            <a:ext cx="8228880" cy="46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Understanding the difference between string and int/float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Give an example of a string and a float value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 string values be converted into integers? Vice versa?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Variables and Statements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a variable? Provide an example. </a:t>
            </a:r>
            <a:r>
              <a:rPr b="0" i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(show next slide)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a statement? How is it different from an expression?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does the round() function do?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does the abs() function do?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does the type() function do?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do a knowledge check next!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Python Variables Review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524960"/>
            <a:ext cx="8228160" cy="533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in python is a name that refers to some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value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Variables must not begin with a number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Variables are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case-sensitive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(lower case only)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Use the equal sign (=) to assign a value to your variable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Variables can contain both letters and numbers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Use type() to check your variable’s data type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85800" y="1371600"/>
            <a:ext cx="8228880" cy="421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69a2e"/>
                </a:solidFill>
                <a:effectLst/>
                <a:uFillTx/>
                <a:latin typeface="Arial"/>
              </a:rPr>
              <a:t>Create a variable named name and assign it your first name as a string (e.g., "Bob").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69a2e"/>
                </a:solidFill>
                <a:effectLst/>
                <a:uFillTx/>
                <a:latin typeface="Arial"/>
              </a:rPr>
              <a:t>Create a variable named age and assign it your age as an integer (e.g., 12).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69a2e"/>
                </a:solidFill>
                <a:effectLst/>
                <a:uFillTx/>
                <a:latin typeface="Arial"/>
              </a:rPr>
              <a:t>Print out a sentence that combines the two variables using print(). For example: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69a2e"/>
                </a:solidFill>
                <a:effectLst/>
                <a:uFillTx/>
                <a:latin typeface="Arial"/>
              </a:rPr>
              <a:t>"Hello, my name is Bob and I am 12 years old." 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Topics to Cover Today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685800" y="1325520"/>
            <a:ext cx="8228880" cy="496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1. Advanced String and Print Exercises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strings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numbers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a variable in a string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 Input Function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 Chapter 3 – Functions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a function?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is a function called?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the syntax of a Python function?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a for loop and how is it used in a function?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Print Function - Syntax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685800" y="1828800"/>
            <a:ext cx="6857280" cy="17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following is how a print() function is structured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print(object, sep=separator, end=end, file=file, flush=flush)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i="1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Notice optional vs. object(s)!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7405200" cy="2285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160" cy="98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Print Function - Syntax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685800" y="1828800"/>
            <a:ext cx="68572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do some examples in Google Colab!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228600" y="4114800"/>
            <a:ext cx="7405200" cy="2285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Input Function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80440" cy="502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Input Instruction: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To take an input from user through keyboard </a:t>
            </a:r>
            <a:r>
              <a:rPr b="1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input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command is used, this instruction take input from keyboard in the form of ASCII character and store it the variable.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Syntax: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take_input = </a:t>
            </a: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input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i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 Argument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743040" indent="-28584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name = </a:t>
            </a:r>
            <a:r>
              <a:rPr b="0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input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'Enter your name ='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age = </a:t>
            </a:r>
            <a:r>
              <a:rPr b="0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input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'Enter your age = 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00000"/>
                </a:solidFill>
                <a:effectLst/>
                <a:uFillTx/>
                <a:latin typeface="Calibri"/>
              </a:rPr>
              <a:t>print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'Your name is 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name , </a:t>
            </a:r>
            <a:r>
              <a:rPr b="0" lang="en-US" sz="3200" strike="noStrike" u="none">
                <a:solidFill>
                  <a:srgbClr val="00b050"/>
                </a:solidFill>
                <a:effectLst/>
                <a:uFillTx/>
                <a:latin typeface="Calibri"/>
              </a:rPr>
              <a:t>',and your age is = '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,age)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6400</TotalTime>
  <Application>LibreOffice/25.2.4.3$Windows_X86_64 LibreOffice_project/33e196637044ead23f5c3226cde09b47731f7e27</Application>
  <AppVersion>15.0000</AppVersion>
  <Words>2487</Words>
  <Paragraphs>544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2017-08-02T15:26:56Z</dcterms:created>
  <dc:creator>Home</dc:creator>
  <dc:description/>
  <dc:language>en-US</dc:language>
  <cp:lastModifiedBy/>
  <dcterms:modified xsi:type="dcterms:W3CDTF">2025-07-20T17:48:20Z</dcterms:modified>
  <cp:revision>249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