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8080" cy="14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028D7D-0D36-4CFF-99DA-BE807652001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52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3840" cy="115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7320" cy="584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3840" cy="468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FF01F6-6E6F-407F-BED1-787E9BDB77B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2080" cy="5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2080" cy="80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D2D9F4-129F-4DE1-B207-7F7F8546FC1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6ECF58-4BBC-42F4-BAE2-42807D15613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3080" cy="58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5600" cy="584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1134B7-F4E8-4186-B7D1-0DB00648F7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5280" cy="452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F7DA16-B2B5-4947-888D-772087188B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68080" cy="13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68080" cy="149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350707-21FD-40C5-9CDA-2BC98DA5D1A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4160" cy="452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4160" cy="452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34F473-CDC2-4C4F-8E7A-18A35D62BC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5960" cy="63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5960" cy="394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7400" cy="63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7400" cy="394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AC6BD5-5B82-45EE-92C2-5677E42B16B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7B30ED-72A7-4482-9341-A72BB90EDEC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116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2940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74D8D9-8AD5-4EA1-A8EB-B7B2A502465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Asfandyar-Khan/LaunchCode/" TargetMode="External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58200" cy="144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itle 1"/>
          <p:cNvSpPr/>
          <p:nvPr/>
        </p:nvSpPr>
        <p:spPr>
          <a:xfrm>
            <a:off x="609480" y="1600200"/>
            <a:ext cx="776808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YTHON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ROGRAMMING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LAUNCHCODE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August 23, 2025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0" name="Group 10"/>
          <p:cNvGrpSpPr/>
          <p:nvPr/>
        </p:nvGrpSpPr>
        <p:grpSpPr>
          <a:xfrm>
            <a:off x="304920" y="5029200"/>
            <a:ext cx="5253480" cy="1519560"/>
            <a:chOff x="304920" y="5029200"/>
            <a:chExt cx="5253480" cy="1519560"/>
          </a:xfrm>
        </p:grpSpPr>
        <p:pic>
          <p:nvPicPr>
            <p:cNvPr id="61" name="Picture 2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3480" cy="15195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2" name="Rectangle 9"/>
            <p:cNvSpPr/>
            <p:nvPr/>
          </p:nvSpPr>
          <p:spPr>
            <a:xfrm>
              <a:off x="3371760" y="6146640"/>
              <a:ext cx="1485360" cy="402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7560" cy="502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Conditionals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let your program make decisions and choose different paths!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If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The starting point – “if this condition is </a:t>
            </a:r>
            <a:r>
              <a:rPr b="0" lang="en-US" sz="3200" strike="noStrike" u="none">
                <a:solidFill>
                  <a:srgbClr val="5eb91e"/>
                </a:solidFill>
                <a:effectLst/>
                <a:uFillTx/>
                <a:latin typeface="Calibri"/>
              </a:rPr>
              <a:t>true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then do this”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elif: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Short for “else if”. Checks another condition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only if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the previous one was </a:t>
            </a:r>
            <a:r>
              <a:rPr b="0" lang="en-US" sz="3200" strike="noStrike" u="none">
                <a:solidFill>
                  <a:srgbClr val="ff0000"/>
                </a:solidFill>
                <a:effectLst/>
                <a:uFillTx/>
                <a:latin typeface="Calibri"/>
              </a:rPr>
              <a:t>false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else: “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If none of the above conditions is </a:t>
            </a:r>
            <a:r>
              <a:rPr b="0" lang="en-US" sz="3200" strike="noStrike" u="none">
                <a:solidFill>
                  <a:srgbClr val="5eb91e"/>
                </a:solidFill>
                <a:effectLst/>
                <a:uFillTx/>
                <a:latin typeface="Calibri"/>
              </a:rPr>
              <a:t>true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then do this instead”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If/Else Statements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857520" y="1790640"/>
            <a:ext cx="7743240" cy="4289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Comparison Operators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7560" cy="502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Conditions are built using comparison operators: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== (equal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!= (not 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&gt; (greater than)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 (less than)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&gt;= (greater than or 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&lt;= (less than or 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If/Else Syntax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-114120" y="1189080"/>
            <a:ext cx="9143280" cy="5203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If/Else Example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49640" y="1476720"/>
            <a:ext cx="8398800" cy="506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weather = "raining"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468a1a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if</a:t>
            </a:r>
            <a:r>
              <a:rPr b="0" lang="en-US" sz="2800" strike="noStrike" u="none">
                <a:solidFill>
                  <a:srgbClr val="5eb91e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weather == "sunny":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print("Wear sunglasses! 😎")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468a1a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elif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weather == "raining":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print("Don't forget your umbrella!☔")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468a1a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else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print("Have a great day! 🙂")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# This would print: "Don't forget your umbrella! ☔"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58200" cy="144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Title 3"/>
          <p:cNvSpPr/>
          <p:nvPr/>
        </p:nvSpPr>
        <p:spPr>
          <a:xfrm>
            <a:off x="609480" y="1600200"/>
            <a:ext cx="776808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Review and Questions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Homework will be posted tomorrow!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1" name="Group 2"/>
          <p:cNvGrpSpPr/>
          <p:nvPr/>
        </p:nvGrpSpPr>
        <p:grpSpPr>
          <a:xfrm>
            <a:off x="304920" y="5029200"/>
            <a:ext cx="5253480" cy="1519560"/>
            <a:chOff x="304920" y="5029200"/>
            <a:chExt cx="5253480" cy="1519560"/>
          </a:xfrm>
        </p:grpSpPr>
        <p:pic>
          <p:nvPicPr>
            <p:cNvPr id="92" name="Picture 3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3480" cy="15195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3" name="Rectangle 2"/>
            <p:cNvSpPr/>
            <p:nvPr/>
          </p:nvSpPr>
          <p:spPr>
            <a:xfrm>
              <a:off x="3371760" y="6146640"/>
              <a:ext cx="1485360" cy="4021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Questions + Homework Review 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85800" y="1178640"/>
            <a:ext cx="8226000" cy="52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https://github.com/Asfandyar-Khan/LaunchCode/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lectures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Powerpoint files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Google Colab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homeworks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be completed prior to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unfinished or challenging questions are taken up at the start of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Please notice a new file – “Python Project Ideas”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questions about last week’s homework?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Review of Past Class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85800" y="914400"/>
            <a:ext cx="8226000" cy="54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6 Homework Review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Loops review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Loops only work with: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Strings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range()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function, 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lists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or tuples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Do not work with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integers, must use range() instead to work w/ numbers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New data type: </a:t>
            </a: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Using strings – list of fruits: 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list = [“apples”,“bananas”]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Using integers – list of numbers: 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list = [0,1,2,3]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List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 </a:t>
            </a: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Arial"/>
                <a:ea typeface="Microsoft YaHei"/>
              </a:rPr>
              <a:t>methods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.append() - adds items to an existing list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Index[] - allows for accessing of elements inside a list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Today We Will Cover...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87600" y="1371600"/>
            <a:ext cx="8226000" cy="66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7 Homework Review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Python Project Ideas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Check – For Loops Using .append() Method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Review of </a:t>
            </a:r>
            <a:r>
              <a:rPr b="1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Including methods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Check – Lists: Using Loops and adding numbers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Lists</a:t>
            </a: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– Using them in Functions and For Loops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Tuples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 are they different from lists?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Conditionals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Boolean expressions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If/Else statements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Chained conditionals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Lists: Using .append()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85800" y="1371600"/>
            <a:ext cx="8226000" cy="51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sng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Question</a:t>
            </a: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Adding an Item to a List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You have a list of favorite games called game_list: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python_game_list = ["Minecraft", "Roblox"]</a:t>
            </a:r>
            <a:br>
              <a:rPr sz="2200"/>
            </a:b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Use the .append() method to add the game "Fortnite" to the end of the list.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After you append it, print the list to see the result.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Hint</a:t>
            </a: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 To use append, you write the list name, followed by .append(), and put the new item inside the parentheses.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Python Data Type - Lists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7560" cy="502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 are a data structure that is used to collect data items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They are </a:t>
            </a:r>
            <a:r>
              <a:rPr b="1" i="1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mutable</a:t>
            </a:r>
            <a:r>
              <a:rPr b="0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 (changeable)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 maintain a defined order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first item is given priority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Then the second item, and so on…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Items can be retrieved using index numbers (starting 0)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Items are stored in square brackets [ ]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- Lists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7560" cy="502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Question 1: Printing a List with a Loop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Create a function called print_animals() that has a list of 3 animals inside it (for example: "dog", "cat", "rabbit"). Use a for loop to print each animal from the list.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i="1" lang="en-US" sz="18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Hint</a:t>
            </a:r>
            <a:r>
              <a:rPr b="0" i="1" lang="en-US" sz="18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: Define the list inside the function, then use for animal in list: and print each one.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Question 2: Adding Up Numbers in a List (Return Value)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Create a function called add_list(numbers) that adds up all the numbers in a list and returns the total. Store the total in a variable called total.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When you call the function, store the result in a variable called answer and then print answer.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i="1" lang="en-US" sz="18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Hint</a:t>
            </a:r>
            <a:r>
              <a:rPr b="0" i="1" lang="en-US" sz="1800" strike="noStrike" u="none">
                <a:solidFill>
                  <a:srgbClr val="00a933"/>
                </a:solidFill>
                <a:effectLst/>
                <a:uFillTx/>
                <a:latin typeface="Times New Roman"/>
                <a:ea typeface="Times New Roman"/>
              </a:rPr>
              <a:t>: Start with total = 0 and use a for loop to add each number.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Python Data Type - Tuples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7560" cy="502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Similar to lists, tuples are a sequence of values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They are </a:t>
            </a:r>
            <a:r>
              <a:rPr b="1" lang="en-US" sz="24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non-mutable</a:t>
            </a:r>
            <a:r>
              <a:rPr b="0" lang="en-US" sz="24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 (unchangeable)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Tuples can store different types of data (numbers, strings, etc.)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You can access items in a tuple using index numbers (starting at 0)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Tuples are useful if you want a fixed set of values that </a:t>
            </a:r>
            <a:r>
              <a:rPr b="0" lang="en-US" sz="2400" strike="noStrike" u="sng">
                <a:solidFill>
                  <a:schemeClr val="dk1"/>
                </a:solidFill>
                <a:effectLst/>
                <a:uFillTx/>
                <a:latin typeface="Calibri"/>
              </a:rPr>
              <a:t>should not be modified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Items are stored in circle brackets ( 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113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Lists and Tuples – What’s the difference?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7560" cy="502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Mutability 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(The Big Difference!)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You can change them after they are created (using .add(), .remove() methods)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You </a:t>
            </a:r>
            <a:r>
              <a:rPr b="0" lang="en-US" sz="2200" strike="noStrike" u="sng">
                <a:solidFill>
                  <a:schemeClr val="dk1"/>
                </a:solidFill>
                <a:effectLst/>
                <a:uFillTx/>
                <a:latin typeface="Calibri"/>
              </a:rPr>
              <a:t>cannot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change them after they are created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468a1a"/>
                </a:solidFill>
                <a:effectLst/>
                <a:uFillTx/>
                <a:latin typeface="Calibri"/>
              </a:rPr>
              <a:t>Syntax</a:t>
            </a: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 use square brackets while tuples use circle brackets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Easier and faster to pull data from a tuple due to using less memory (because of their fixed size)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 has many methods while tuple has very few methods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6733</TotalTime>
  <Application>LibreOffice/25.2.4.3$Windows_X86_64 LibreOffice_project/33e196637044ead23f5c3226cde09b47731f7e27</Application>
  <AppVersion>15.0000</AppVersion>
  <Words>2487</Words>
  <Paragraphs>544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2017-08-02T15:26:56Z</dcterms:created>
  <dc:creator>Home</dc:creator>
  <dc:description/>
  <dc:language>en-US</dc:language>
  <cp:lastModifiedBy/>
  <dcterms:modified xsi:type="dcterms:W3CDTF">2025-08-24T21:30:42Z</dcterms:modified>
  <cp:revision>316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