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2.xml" ContentType="application/vnd.openxmlformats-officedocument.presentationml.tags+xml"/>
  <Override PartName="/ppt/slides/slide3.xml" ContentType="application/vnd.openxmlformats-officedocument.presentationml.slide+xml"/>
  <Override PartName="/ppt/tags/tag3.xml" ContentType="application/vnd.openxmlformats-officedocument.presentationml.tags+xml"/>
  <Override PartName="/ppt/slides/slide4.xml" ContentType="application/vnd.openxmlformats-officedocument.presentationml.slide+xml"/>
  <Override PartName="/ppt/tags/tag4.xml" ContentType="application/vnd.openxmlformats-officedocument.presentationml.tags+xml"/>
  <Override PartName="/ppt/slides/slide5.xml" ContentType="application/vnd.openxmlformats-officedocument.presentationml.slide+xml"/>
  <Override PartName="/ppt/tags/tag5.xml" ContentType="application/vnd.openxmlformats-officedocument.presentationml.tags+xml"/>
  <Override PartName="/ppt/slides/slide6.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tags/tag7.xml" ContentType="application/vnd.openxmlformats-officedocument.presentationml.tags+xml"/>
  <Override PartName="/ppt/slides/slide8.xml" ContentType="application/vnd.openxmlformats-officedocument.presentationml.slide+xml"/>
  <Override PartName="/ppt/tags/tag8.xml" ContentType="application/vnd.openxmlformats-officedocument.presentationml.tags+xml"/>
  <Override PartName="/ppt/slides/slide9.xml" ContentType="application/vnd.openxmlformats-officedocument.presentationml.slide+xml"/>
  <Override PartName="/ppt/tags/tag9.xml" ContentType="application/vnd.openxmlformats-officedocument.presentationml.tags+xml"/>
  <Override PartName="/ppt/slides/slide10.xml" ContentType="application/vnd.openxmlformats-officedocument.presentationml.slide+xml"/>
  <Override PartName="/ppt/tags/tag10.xml" ContentType="application/vnd.openxmlformats-officedocument.presentationml.tags+xml"/>
  <Override PartName="/ppt/slides/slide11.xml" ContentType="application/vnd.openxmlformats-officedocument.presentationml.slide+xml"/>
  <Override PartName="/ppt/tags/tag11.xml" ContentType="application/vnd.openxmlformats-officedocument.presentationml.tag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6"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AFEEEE"/>
    <a:srgbClr val="D5D8D8"/>
    <a:srgbClr val="8CD1F4"/>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71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6"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596" name="Footer Placeholder 4"/>
          <p:cNvSpPr>
            <a:spLocks noGrp="1"/>
          </p:cNvSpPr>
          <p:nvPr>
            <p:ph type="ftr" sz="quarter" idx="11"/>
          </p:nvPr>
        </p:nvSpPr>
        <p:spPr>
          <a:xfrm>
            <a:off x="5332412" y="5883275"/>
            <a:ext cx="4324044" cy="365125"/>
          </a:xfrm>
        </p:spPr>
        <p:txBody>
          <a:bodyPr/>
          <a:p>
            <a:endParaRPr lang="en-US"/>
          </a:p>
        </p:txBody>
      </p:sp>
      <p:sp>
        <p:nvSpPr>
          <p:cNvPr id="10485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9"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ED291B17-9318-49DB-B28B-6E5994AE9581}" type="datetime1">
              <a:rPr lang="en-US" smtClean="0"/>
              <a:t>4/4/2024</a:t>
            </a:fld>
            <a:endParaRPr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33"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1"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2"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73"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4"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28"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8" name=""/>
        <p:cNvGrpSpPr/>
        <p:nvPr/>
      </p:nvGrpSpPr>
      <p:grpSpPr>
        <a:xfrm>
          <a:off x="0" y="0"/>
          <a:ext cx="0" cy="0"/>
          <a:chOff x="0" y="0"/>
          <a:chExt cx="0" cy="0"/>
        </a:xfrm>
      </p:grpSpPr>
      <p:sp>
        <p:nvSpPr>
          <p:cNvPr id="1048691"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2"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93"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4"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95"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0" name=""/>
        <p:cNvGrpSpPr/>
        <p:nvPr/>
      </p:nvGrpSpPr>
      <p:grpSpPr>
        <a:xfrm>
          <a:off x="0" y="0"/>
          <a:ext cx="0" cy="0"/>
          <a:chOff x="0" y="0"/>
          <a:chExt cx="0" cy="0"/>
        </a:xfrm>
      </p:grpSpPr>
      <p:sp>
        <p:nvSpPr>
          <p:cNvPr id="1048644"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46"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6"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ED291B17-9318-49DB-B28B-6E5994AE9581}" type="datetime1">
              <a:rPr lang="en-US" smtClean="0"/>
              <a:t>4/4/2024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2" name="Date Placeholder 3"/>
          <p:cNvSpPr>
            <a:spLocks noGrp="1"/>
          </p:cNvSpPr>
          <p:nvPr>
            <p:ph type="dt" sz="half" idx="10"/>
          </p:nvPr>
        </p:nvSpPr>
        <p:spPr/>
        <p:txBody>
          <a:bodyPr/>
          <a:p>
            <a:fld id="{78DD82B9-B8EE-4375-B6FF-88FA6ABB15D9}" type="datetime1">
              <a:rPr lang="en-US" smtClean="0"/>
              <a:t>4/4/2024</a:t>
            </a:fld>
            <a:endParaRPr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a:xfrm>
            <a:off x="10951856" y="5867131"/>
            <a:ext cx="551167" cy="365125"/>
          </a:xfrm>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50"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51"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2497495-0637-405E-AE64-5CC7506D51F5}" type="datetime1">
              <a:rPr lang="en-US" smtClean="0"/>
              <a:t>4/4/2024</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5"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86"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1" name="Footer Placeholder 7"/>
          <p:cNvSpPr>
            <a:spLocks noGrp="1"/>
          </p:cNvSpPr>
          <p:nvPr>
            <p:ph type="ftr" sz="quarter" idx="11"/>
          </p:nvPr>
        </p:nvSpPr>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0" name="Footer Placeholder 3"/>
          <p:cNvSpPr>
            <a:spLocks noGrp="1"/>
          </p:cNvSpPr>
          <p:nvPr>
            <p:ph type="ftr" sz="quarter" idx="11"/>
          </p:nvPr>
        </p:nvSpPr>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4" name="Footer Placeholder 2"/>
          <p:cNvSpPr>
            <a:spLocks noGrp="1"/>
          </p:cNvSpPr>
          <p:nvPr>
            <p:ph type="ftr" sz="quarter" idx="11"/>
          </p:nvPr>
        </p:nvSpPr>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D82884F1-FFEA-405F-9602-3DCA865EDA4E}" type="datetime1">
              <a:rPr lang="en-US" smtClean="0"/>
              <a:t>4/4/2024</a:t>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8"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2" name="Footer Placeholder 5"/>
          <p:cNvSpPr>
            <a:spLocks noGrp="1"/>
          </p:cNvSpPr>
          <p:nvPr>
            <p:ph type="ftr" sz="quarter" idx="11"/>
          </p:nvPr>
        </p:nvSpPr>
        <p:spPr/>
        <p:txBody>
          <a:bodyPr/>
          <a:p>
            <a:pPr algn="l"/>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ED291B17-9318-49DB-B28B-6E5994AE9581}" type="datetime1">
              <a:rPr lang="en-US" smtClean="0"/>
              <a:t>4/4/2024</a:t>
            </a:fld>
            <a:endParaRPr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3A98EE3D-8CD1-4C3F-BD1C-C98C9596463C}" type="slidenum">
              <a:rPr lang="en-US" smtClean="0"/>
              <a:t>‹#›</a:t>
            </a:fld>
            <a:endParaRPr lang="en-US"/>
          </a:p>
        </p:txBody>
      </p:sp>
      <p:pic>
        <p:nvPicPr>
          <p:cNvPr id="2097152" name="Picture 13" descr="Logo  Description automatically generated"/>
          <p:cNvPicPr>
            <a:picLocks noChangeAspect="1"/>
          </p:cNvPicPr>
          <p:nvPr userDrawn="1"/>
        </p:nvPicPr>
        <p:blipFill>
          <a:blip xmlns:r="http://schemas.openxmlformats.org/officeDocument/2006/relationships" r:embed="rId18"/>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dt="0" ftr="0" hdr="0" sldNum="0"/>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598" name="Title 1"/>
          <p:cNvSpPr>
            <a:spLocks noGrp="1"/>
          </p:cNvSpPr>
          <p:nvPr>
            <p:ph type="ctrTitle"/>
          </p:nvPr>
        </p:nvSpPr>
        <p:spPr>
          <a:xfrm>
            <a:off x="-480328" y="1527562"/>
            <a:ext cx="13152655" cy="2277522"/>
          </a:xfrm>
        </p:spPr>
        <p:txBody>
          <a:bodyPr>
            <a:normAutofit/>
          </a:bodyPr>
          <a:p>
            <a:pPr algn="ctr"/>
            <a:r>
              <a:rPr b="1" dirty="0" lang="en-US">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1048599" name="TextBox 3"/>
          <p:cNvSpPr txBox="1"/>
          <p:nvPr/>
        </p:nvSpPr>
        <p:spPr>
          <a:xfrm>
            <a:off x="5279922" y="5549926"/>
            <a:ext cx="6312310" cy="1082039"/>
          </a:xfrm>
          <a:prstGeom prst="rect"/>
          <a:noFill/>
        </p:spPr>
        <p:txBody>
          <a:bodyPr anchor="t" bIns="45720" lIns="91440" rIns="91440" rtlCol="0" tIns="45720" wrap="square">
            <a:spAutoFit/>
          </a:bodyPr>
          <a:p>
            <a:r>
              <a:rPr b="1" dirty="0" sz="2000" lang="en-US">
                <a:solidFill>
                  <a:schemeClr val="accent5">
                    <a:lumMod val="60000"/>
                    <a:lumOff val="40000"/>
                  </a:schemeClr>
                </a:solidFill>
                <a:latin typeface="Arial" pitchFamily="34" charset="0"/>
                <a:cs typeface="Arial" pitchFamily="34" charset="0"/>
              </a:rPr>
              <a:t>Presented By:</a:t>
            </a:r>
          </a:p>
          <a:p>
            <a:r>
              <a:rPr altLang="en-IN" b="1" dirty="0" sz="2000" lang="en-US">
                <a:solidFill>
                  <a:schemeClr val="accent5">
                    <a:lumMod val="60000"/>
                    <a:lumOff val="40000"/>
                  </a:schemeClr>
                </a:solidFill>
                <a:latin typeface="Arial"/>
                <a:cs typeface="Arial"/>
              </a:rPr>
              <a:t>M</a:t>
            </a:r>
            <a:r>
              <a:rPr altLang="en-IN" b="1" dirty="0" sz="2000" lang="en-US">
                <a:solidFill>
                  <a:schemeClr val="accent5">
                    <a:lumMod val="60000"/>
                    <a:lumOff val="40000"/>
                  </a:schemeClr>
                </a:solidFill>
                <a:latin typeface="Arial"/>
                <a:cs typeface="Arial"/>
              </a:rPr>
              <a:t>o</a:t>
            </a:r>
            <a:r>
              <a:rPr altLang="en-IN" b="1" dirty="0" sz="2000" lang="en-US">
                <a:solidFill>
                  <a:schemeClr val="accent5">
                    <a:lumMod val="60000"/>
                    <a:lumOff val="40000"/>
                  </a:schemeClr>
                </a:solidFill>
                <a:latin typeface="Arial"/>
                <a:cs typeface="Arial"/>
              </a:rPr>
              <a:t>hamed</a:t>
            </a:r>
            <a:r>
              <a:rPr altLang="en-IN" b="1" dirty="0" sz="2000" lang="en-US">
                <a:solidFill>
                  <a:schemeClr val="accent5">
                    <a:lumMod val="60000"/>
                    <a:lumOff val="40000"/>
                  </a:schemeClr>
                </a:solidFill>
                <a:latin typeface="Arial"/>
                <a:cs typeface="Arial"/>
              </a:rPr>
              <a:t> </a:t>
            </a:r>
            <a:r>
              <a:rPr altLang="en-IN" b="1" dirty="0" sz="2000" lang="en-US">
                <a:solidFill>
                  <a:schemeClr val="accent5">
                    <a:lumMod val="60000"/>
                    <a:lumOff val="40000"/>
                  </a:schemeClr>
                </a:solidFill>
                <a:latin typeface="Arial"/>
                <a:cs typeface="Arial"/>
              </a:rPr>
              <a:t>A</a:t>
            </a:r>
            <a:r>
              <a:rPr altLang="en-IN" b="1" dirty="0" sz="2000" lang="en-US">
                <a:solidFill>
                  <a:schemeClr val="accent5">
                    <a:lumMod val="60000"/>
                    <a:lumOff val="40000"/>
                  </a:schemeClr>
                </a:solidFill>
                <a:latin typeface="Arial"/>
                <a:cs typeface="Arial"/>
              </a:rPr>
              <a:t>s</a:t>
            </a:r>
            <a:r>
              <a:rPr altLang="en-IN" b="1" dirty="0" sz="2000" lang="en-US">
                <a:solidFill>
                  <a:schemeClr val="accent5">
                    <a:lumMod val="60000"/>
                    <a:lumOff val="40000"/>
                  </a:schemeClr>
                </a:solidFill>
                <a:latin typeface="Arial"/>
                <a:cs typeface="Arial"/>
              </a:rPr>
              <a:t>f</a:t>
            </a:r>
            <a:r>
              <a:rPr altLang="en-IN" b="1" dirty="0" sz="2000" lang="en-US">
                <a:solidFill>
                  <a:schemeClr val="accent5">
                    <a:lumMod val="60000"/>
                    <a:lumOff val="40000"/>
                  </a:schemeClr>
                </a:solidFill>
                <a:latin typeface="Arial"/>
                <a:cs typeface="Arial"/>
              </a:rPr>
              <a:t>a</a:t>
            </a:r>
            <a:r>
              <a:rPr altLang="en-IN" b="1" dirty="0" sz="2000" lang="en-US">
                <a:solidFill>
                  <a:schemeClr val="accent5">
                    <a:lumMod val="60000"/>
                    <a:lumOff val="40000"/>
                  </a:schemeClr>
                </a:solidFill>
                <a:latin typeface="Arial"/>
                <a:cs typeface="Arial"/>
              </a:rPr>
              <a:t>r</a:t>
            </a:r>
            <a:r>
              <a:rPr altLang="en-IN" b="1" dirty="0" sz="2000" lang="en-US">
                <a:solidFill>
                  <a:schemeClr val="accent5">
                    <a:lumMod val="60000"/>
                    <a:lumOff val="40000"/>
                  </a:schemeClr>
                </a:solidFill>
                <a:latin typeface="Arial"/>
                <a:cs typeface="Arial"/>
              </a:rPr>
              <a:t> </a:t>
            </a:r>
            <a:r>
              <a:rPr altLang="en-IN" b="1" dirty="0" sz="2000" lang="en-US">
                <a:solidFill>
                  <a:schemeClr val="accent5">
                    <a:lumMod val="60000"/>
                    <a:lumOff val="40000"/>
                  </a:schemeClr>
                </a:solidFill>
                <a:latin typeface="Arial"/>
                <a:cs typeface="Arial"/>
              </a:rPr>
              <a:t>N</a:t>
            </a:r>
            <a:r>
              <a:rPr altLang="en-IN" b="1" dirty="0" sz="2000" lang="en-US">
                <a:solidFill>
                  <a:schemeClr val="accent5">
                    <a:lumMod val="60000"/>
                    <a:lumOff val="40000"/>
                  </a:schemeClr>
                </a:solidFill>
                <a:latin typeface="Arial"/>
                <a:cs typeface="Arial"/>
              </a:rPr>
              <a:t> </a:t>
            </a:r>
            <a:r>
              <a:rPr altLang="en-IN" b="1" dirty="0" sz="2000" lang="en-US">
                <a:solidFill>
                  <a:schemeClr val="accent5">
                    <a:lumMod val="60000"/>
                    <a:lumOff val="40000"/>
                  </a:schemeClr>
                </a:solidFill>
                <a:latin typeface="Arial"/>
                <a:cs typeface="Arial"/>
              </a:rPr>
              <a:t> </a:t>
            </a:r>
            <a:r>
              <a:rPr b="1" dirty="0" sz="2000" lang="en-US">
                <a:solidFill>
                  <a:schemeClr val="accent5">
                    <a:lumMod val="60000"/>
                    <a:lumOff val="40000"/>
                  </a:schemeClr>
                </a:solidFill>
                <a:latin typeface="Arial"/>
                <a:cs typeface="Arial"/>
              </a:rPr>
              <a:t>– DMI College of Engineering – B.E. Computer Science and Engineering</a:t>
            </a:r>
            <a:endParaRPr altLang="en-US" 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5832"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6" presetSubtype="21">
                                  <p:stCondLst>
                                    <p:cond delay="0"/>
                                  </p:stCondLst>
                                  <p:childTnLst>
                                    <p:set>
                                      <p:cBhvr>
                                        <p:cTn dur="1" fill="hold" id="6">
                                          <p:stCondLst>
                                            <p:cond delay="0"/>
                                          </p:stCondLst>
                                        </p:cTn>
                                        <p:tgtEl>
                                          <p:spTgt spid="1048598"/>
                                        </p:tgtEl>
                                        <p:attrNameLst>
                                          <p:attrName>style.visibility</p:attrName>
                                        </p:attrNameLst>
                                      </p:cBhvr>
                                      <p:to>
                                        <p:strVal val="visible"/>
                                      </p:to>
                                    </p:set>
                                    <p:animEffect transition="in" filter="barn(inVertical)">
                                      <p:cBhvr>
                                        <p:cTn dur="500" id="7"/>
                                        <p:tgtEl>
                                          <p:spTgt spid="104859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6" presetSubtype="21">
                                  <p:stCondLst>
                                    <p:cond delay="0"/>
                                  </p:stCondLst>
                                  <p:childTnLst>
                                    <p:set>
                                      <p:cBhvr>
                                        <p:cTn dur="1" fill="hold" id="11">
                                          <p:stCondLst>
                                            <p:cond delay="0"/>
                                          </p:stCondLst>
                                        </p:cTn>
                                        <p:tgtEl>
                                          <p:spTgt spid="1048599"/>
                                        </p:tgtEl>
                                        <p:attrNameLst>
                                          <p:attrName>style.visibility</p:attrName>
                                        </p:attrNameLst>
                                      </p:cBhvr>
                                      <p:to>
                                        <p:strVal val="visible"/>
                                      </p:to>
                                    </p:set>
                                    <p:animEffect transition="in" filter="barn(inVertical)">
                                      <p:cBhvr>
                                        <p:cTn dur="500" id="12"/>
                                        <p:tgtEl>
                                          <p:spTgt spid="104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P spid="104859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45" name=""/>
        <p:cNvGrpSpPr/>
        <p:nvPr/>
      </p:nvGrpSpPr>
      <p:grpSpPr>
        <a:xfrm>
          <a:off x="0" y="0"/>
          <a:ext cx="0" cy="0"/>
          <a:chOff x="0" y="0"/>
          <a:chExt cx="0" cy="0"/>
        </a:xfrm>
      </p:grpSpPr>
      <p:sp>
        <p:nvSpPr>
          <p:cNvPr id="1048625" name="Title 4"/>
          <p:cNvSpPr>
            <a:spLocks noGrp="1"/>
          </p:cNvSpPr>
          <p:nvPr>
            <p:ph type="title"/>
          </p:nvPr>
        </p:nvSpPr>
        <p:spPr>
          <a:xfrm>
            <a:off x="1263265" y="0"/>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ea typeface="+mj-lt"/>
                <a:cs typeface="Arial"/>
              </a:rPr>
              <a:t>References</a:t>
            </a:r>
            <a:endParaRPr dirty="0" lang="en-US">
              <a:solidFill>
                <a:schemeClr val="accent5">
                  <a:lumMod val="60000"/>
                  <a:lumOff val="40000"/>
                </a:schemeClr>
              </a:solidFill>
              <a:latin typeface="Arial Black" panose="020B0A04020102020204" pitchFamily="34" charset="0"/>
            </a:endParaRPr>
          </a:p>
        </p:txBody>
      </p:sp>
      <p:sp>
        <p:nvSpPr>
          <p:cNvPr id="1048626" name="Content Placeholder 1"/>
          <p:cNvSpPr>
            <a:spLocks noGrp="1"/>
          </p:cNvSpPr>
          <p:nvPr>
            <p:ph idx="1"/>
          </p:nvPr>
        </p:nvSpPr>
        <p:spPr>
          <a:xfrm>
            <a:off x="1042220" y="1356852"/>
            <a:ext cx="10460804" cy="5260258"/>
          </a:xfrm>
        </p:spPr>
        <p:txBody>
          <a:bodyPr>
            <a:noAutofit/>
          </a:bodyPr>
          <a:p>
            <a:pPr algn="just">
              <a:buFont typeface="+mj-lt"/>
              <a:buAutoNum type="arabicPeriod"/>
            </a:pPr>
            <a:r>
              <a:rPr dirty="0" sz="1600" lang="en-US">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dirty="0" sz="1600" lang="en-US" err="1">
                <a:latin typeface="Times New Roman" panose="02020603050405020304" pitchFamily="18" charset="0"/>
                <a:cs typeface="Times New Roman" panose="02020603050405020304" pitchFamily="18" charset="0"/>
              </a:rPr>
              <a:t>Tkinter</a:t>
            </a:r>
            <a:r>
              <a:rPr dirty="0" sz="1600" lang="en-US">
                <a:latin typeface="Times New Roman" panose="02020603050405020304" pitchFamily="18" charset="0"/>
                <a:cs typeface="Times New Roman" panose="02020603050405020304" pitchFamily="18" charset="0"/>
              </a:rPr>
              <a:t> Documentation. (2024). </a:t>
            </a:r>
            <a:r>
              <a:rPr dirty="0" sz="1600" lang="en-US" err="1">
                <a:latin typeface="Times New Roman" panose="02020603050405020304" pitchFamily="18" charset="0"/>
                <a:cs typeface="Times New Roman" panose="02020603050405020304" pitchFamily="18" charset="0"/>
              </a:rPr>
              <a:t>Tkinter</a:t>
            </a:r>
            <a:r>
              <a:rPr dirty="0" sz="1600" lang="en-US">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dirty="0" sz="1600" lang="en-US" err="1">
                <a:latin typeface="Times New Roman" panose="02020603050405020304" pitchFamily="18" charset="0"/>
                <a:cs typeface="Times New Roman" panose="02020603050405020304" pitchFamily="18" charset="0"/>
              </a:rPr>
              <a:t>Pynput</a:t>
            </a:r>
            <a:r>
              <a:rPr dirty="0" sz="1600" lang="en-US">
                <a:latin typeface="Times New Roman" panose="02020603050405020304" pitchFamily="18" charset="0"/>
                <a:cs typeface="Times New Roman" panose="02020603050405020304" pitchFamily="18" charset="0"/>
              </a:rPr>
              <a:t> Documentation. (2024). </a:t>
            </a:r>
            <a:r>
              <a:rPr dirty="0" sz="1600" lang="en-US" err="1">
                <a:latin typeface="Times New Roman" panose="02020603050405020304" pitchFamily="18" charset="0"/>
                <a:cs typeface="Times New Roman" panose="02020603050405020304" pitchFamily="18" charset="0"/>
              </a:rPr>
              <a:t>Pynput</a:t>
            </a:r>
            <a:r>
              <a:rPr dirty="0" sz="1600" lang="en-US">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dirty="0" sz="1600" lang="en-US">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dirty="0" sz="1600" lang="en-US">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dirty="0" sz="1600" lang="en-US">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dirty="0" sz="1600" lang="en-US">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dirty="0" sz="1600" lang="en-US">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dirty="0" sz="1600" i="0" lang="en-US">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6629"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25"/>
                                        </p:tgtEl>
                                        <p:attrNameLst>
                                          <p:attrName>style.visibility</p:attrName>
                                        </p:attrNameLst>
                                      </p:cBhvr>
                                      <p:to>
                                        <p:strVal val="visible"/>
                                      </p:to>
                                    </p:set>
                                    <p:anim calcmode="lin" valueType="num">
                                      <p:cBhvr>
                                        <p:cTn dur="500" fill="hold" id="7"/>
                                        <p:tgtEl>
                                          <p:spTgt spid="1048625"/>
                                        </p:tgtEl>
                                        <p:attrNameLst>
                                          <p:attrName>ppt_w</p:attrName>
                                        </p:attrNameLst>
                                      </p:cBhvr>
                                      <p:tavLst>
                                        <p:tav tm="0">
                                          <p:val>
                                            <p:fltVal val="0.0"/>
                                          </p:val>
                                        </p:tav>
                                        <p:tav tm="100000">
                                          <p:val>
                                            <p:strVal val="#ppt_w"/>
                                          </p:val>
                                        </p:tav>
                                      </p:tavLst>
                                    </p:anim>
                                    <p:anim calcmode="lin" valueType="num">
                                      <p:cBhvr>
                                        <p:cTn dur="500" fill="hold" id="8"/>
                                        <p:tgtEl>
                                          <p:spTgt spid="1048625"/>
                                        </p:tgtEl>
                                        <p:attrNameLst>
                                          <p:attrName>ppt_h</p:attrName>
                                        </p:attrNameLst>
                                      </p:cBhvr>
                                      <p:tavLst>
                                        <p:tav tm="0">
                                          <p:val>
                                            <p:fltVal val="0.0"/>
                                          </p:val>
                                        </p:tav>
                                        <p:tav tm="100000">
                                          <p:val>
                                            <p:strVal val="#ppt_h"/>
                                          </p:val>
                                        </p:tav>
                                      </p:tavLst>
                                    </p:anim>
                                    <p:animEffect transition="in" filter="fade">
                                      <p:cBhvr>
                                        <p:cTn dur="500" id="9"/>
                                        <p:tgtEl>
                                          <p:spTgt spid="1048625"/>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26">
                                            <p:txEl>
                                              <p:pRg st="0" end="0"/>
                                            </p:txEl>
                                          </p:spTgt>
                                        </p:tgtEl>
                                        <p:attrNameLst>
                                          <p:attrName>style.visibility</p:attrName>
                                        </p:attrNameLst>
                                      </p:cBhvr>
                                      <p:to>
                                        <p:strVal val="visible"/>
                                      </p:to>
                                    </p:set>
                                    <p:animEffect transition="in" filter="randombar(horizontal)">
                                      <p:cBhvr>
                                        <p:cTn dur="500" id="14"/>
                                        <p:tgtEl>
                                          <p:spTgt spid="1048626">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26">
                                            <p:txEl>
                                              <p:pRg st="1" end="1"/>
                                            </p:txEl>
                                          </p:spTgt>
                                        </p:tgtEl>
                                        <p:attrNameLst>
                                          <p:attrName>style.visibility</p:attrName>
                                        </p:attrNameLst>
                                      </p:cBhvr>
                                      <p:to>
                                        <p:strVal val="visible"/>
                                      </p:to>
                                    </p:set>
                                    <p:animEffect transition="in" filter="randombar(horizontal)">
                                      <p:cBhvr>
                                        <p:cTn dur="500" id="19"/>
                                        <p:tgtEl>
                                          <p:spTgt spid="1048626">
                                            <p:txEl>
                                              <p:pRg st="1" end="1"/>
                                            </p:txEl>
                                          </p:spTgt>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4" presetSubtype="10">
                                  <p:stCondLst>
                                    <p:cond delay="0"/>
                                  </p:stCondLst>
                                  <p:childTnLst>
                                    <p:set>
                                      <p:cBhvr>
                                        <p:cTn dur="1" fill="hold" id="23">
                                          <p:stCondLst>
                                            <p:cond delay="0"/>
                                          </p:stCondLst>
                                        </p:cTn>
                                        <p:tgtEl>
                                          <p:spTgt spid="1048626">
                                            <p:txEl>
                                              <p:pRg st="2" end="2"/>
                                            </p:txEl>
                                          </p:spTgt>
                                        </p:tgtEl>
                                        <p:attrNameLst>
                                          <p:attrName>style.visibility</p:attrName>
                                        </p:attrNameLst>
                                      </p:cBhvr>
                                      <p:to>
                                        <p:strVal val="visible"/>
                                      </p:to>
                                    </p:set>
                                    <p:animEffect transition="in" filter="randombar(horizontal)">
                                      <p:cBhvr>
                                        <p:cTn dur="500" id="24"/>
                                        <p:tgtEl>
                                          <p:spTgt spid="1048626">
                                            <p:txEl>
                                              <p:pRg st="2" end="2"/>
                                            </p:txEl>
                                          </p:spTgt>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4" presetSubtype="10">
                                  <p:stCondLst>
                                    <p:cond delay="0"/>
                                  </p:stCondLst>
                                  <p:childTnLst>
                                    <p:set>
                                      <p:cBhvr>
                                        <p:cTn dur="1" fill="hold" id="28">
                                          <p:stCondLst>
                                            <p:cond delay="0"/>
                                          </p:stCondLst>
                                        </p:cTn>
                                        <p:tgtEl>
                                          <p:spTgt spid="1048626">
                                            <p:txEl>
                                              <p:pRg st="3" end="3"/>
                                            </p:txEl>
                                          </p:spTgt>
                                        </p:tgtEl>
                                        <p:attrNameLst>
                                          <p:attrName>style.visibility</p:attrName>
                                        </p:attrNameLst>
                                      </p:cBhvr>
                                      <p:to>
                                        <p:strVal val="visible"/>
                                      </p:to>
                                    </p:set>
                                    <p:animEffect transition="in" filter="randombar(horizontal)">
                                      <p:cBhvr>
                                        <p:cTn dur="500" id="29"/>
                                        <p:tgtEl>
                                          <p:spTgt spid="1048626">
                                            <p:txEl>
                                              <p:pRg st="3" end="3"/>
                                            </p:txEl>
                                          </p:spTgt>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14" presetSubtype="10">
                                  <p:stCondLst>
                                    <p:cond delay="0"/>
                                  </p:stCondLst>
                                  <p:childTnLst>
                                    <p:set>
                                      <p:cBhvr>
                                        <p:cTn dur="1" fill="hold" id="33">
                                          <p:stCondLst>
                                            <p:cond delay="0"/>
                                          </p:stCondLst>
                                        </p:cTn>
                                        <p:tgtEl>
                                          <p:spTgt spid="1048626">
                                            <p:txEl>
                                              <p:pRg st="4" end="4"/>
                                            </p:txEl>
                                          </p:spTgt>
                                        </p:tgtEl>
                                        <p:attrNameLst>
                                          <p:attrName>style.visibility</p:attrName>
                                        </p:attrNameLst>
                                      </p:cBhvr>
                                      <p:to>
                                        <p:strVal val="visible"/>
                                      </p:to>
                                    </p:set>
                                    <p:animEffect transition="in" filter="randombar(horizontal)">
                                      <p:cBhvr>
                                        <p:cTn dur="500" id="34"/>
                                        <p:tgtEl>
                                          <p:spTgt spid="1048626">
                                            <p:txEl>
                                              <p:pRg st="4" end="4"/>
                                            </p:txEl>
                                          </p:spTgt>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4" presetSubtype="10">
                                  <p:stCondLst>
                                    <p:cond delay="0"/>
                                  </p:stCondLst>
                                  <p:childTnLst>
                                    <p:set>
                                      <p:cBhvr>
                                        <p:cTn dur="1" fill="hold" id="38">
                                          <p:stCondLst>
                                            <p:cond delay="0"/>
                                          </p:stCondLst>
                                        </p:cTn>
                                        <p:tgtEl>
                                          <p:spTgt spid="1048626">
                                            <p:txEl>
                                              <p:pRg st="5" end="5"/>
                                            </p:txEl>
                                          </p:spTgt>
                                        </p:tgtEl>
                                        <p:attrNameLst>
                                          <p:attrName>style.visibility</p:attrName>
                                        </p:attrNameLst>
                                      </p:cBhvr>
                                      <p:to>
                                        <p:strVal val="visible"/>
                                      </p:to>
                                    </p:set>
                                    <p:animEffect transition="in" filter="randombar(horizontal)">
                                      <p:cBhvr>
                                        <p:cTn dur="500" id="39"/>
                                        <p:tgtEl>
                                          <p:spTgt spid="1048626">
                                            <p:txEl>
                                              <p:pRg st="5" end="5"/>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14" presetSubtype="10">
                                  <p:stCondLst>
                                    <p:cond delay="0"/>
                                  </p:stCondLst>
                                  <p:childTnLst>
                                    <p:set>
                                      <p:cBhvr>
                                        <p:cTn dur="1" fill="hold" id="43">
                                          <p:stCondLst>
                                            <p:cond delay="0"/>
                                          </p:stCondLst>
                                        </p:cTn>
                                        <p:tgtEl>
                                          <p:spTgt spid="1048626">
                                            <p:txEl>
                                              <p:pRg st="6" end="6"/>
                                            </p:txEl>
                                          </p:spTgt>
                                        </p:tgtEl>
                                        <p:attrNameLst>
                                          <p:attrName>style.visibility</p:attrName>
                                        </p:attrNameLst>
                                      </p:cBhvr>
                                      <p:to>
                                        <p:strVal val="visible"/>
                                      </p:to>
                                    </p:set>
                                    <p:animEffect transition="in" filter="randombar(horizontal)">
                                      <p:cBhvr>
                                        <p:cTn dur="500" id="44"/>
                                        <p:tgtEl>
                                          <p:spTgt spid="1048626">
                                            <p:txEl>
                                              <p:pRg st="6" end="6"/>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4" presetSubtype="10">
                                  <p:stCondLst>
                                    <p:cond delay="0"/>
                                  </p:stCondLst>
                                  <p:childTnLst>
                                    <p:set>
                                      <p:cBhvr>
                                        <p:cTn dur="1" fill="hold" id="48">
                                          <p:stCondLst>
                                            <p:cond delay="0"/>
                                          </p:stCondLst>
                                        </p:cTn>
                                        <p:tgtEl>
                                          <p:spTgt spid="1048626">
                                            <p:txEl>
                                              <p:pRg st="7" end="7"/>
                                            </p:txEl>
                                          </p:spTgt>
                                        </p:tgtEl>
                                        <p:attrNameLst>
                                          <p:attrName>style.visibility</p:attrName>
                                        </p:attrNameLst>
                                      </p:cBhvr>
                                      <p:to>
                                        <p:strVal val="visible"/>
                                      </p:to>
                                    </p:set>
                                    <p:animEffect transition="in" filter="randombar(horizontal)">
                                      <p:cBhvr>
                                        <p:cTn dur="500" id="49"/>
                                        <p:tgtEl>
                                          <p:spTgt spid="10486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p:bldP spid="1048626"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p>
            <a:pPr algn="ctr"/>
            <a:r>
              <a:rPr b="1" dirty="0" sz="6600" lang="en-US">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3450"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627"/>
                                        </p:tgtEl>
                                        <p:attrNameLst>
                                          <p:attrName>style.visibility</p:attrName>
                                        </p:attrNameLst>
                                      </p:cBhvr>
                                      <p:to>
                                        <p:strVal val="visible"/>
                                      </p:to>
                                    </p:set>
                                    <p:animEffect transition="in" filter="wipe(down)">
                                      <p:cBhvr>
                                        <p:cTn dur="580" id="7">
                                          <p:stCondLst>
                                            <p:cond delay="0"/>
                                          </p:stCondLst>
                                        </p:cTn>
                                        <p:tgtEl>
                                          <p:spTgt spid="1048627"/>
                                        </p:tgtEl>
                                      </p:cBhvr>
                                    </p:animEffect>
                                    <p:anim calcmode="lin" valueType="num">
                                      <p:cBhvr>
                                        <p:cTn dur="1822" id="8" tmFilter="0,0; 0.14,0.36; 0.43,0.73; 0.71,0.91; 1.0,1.0">
                                          <p:stCondLst>
                                            <p:cond delay="0"/>
                                          </p:stCondLst>
                                        </p:cTn>
                                        <p:tgtEl>
                                          <p:spTgt spid="1048627"/>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627"/>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627"/>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627"/>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627"/>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627"/>
                                        </p:tgtEl>
                                      </p:cBhvr>
                                      <p:to x="100000" y="60000"/>
                                    </p:animScale>
                                    <p:animScale>
                                      <p:cBhvr>
                                        <p:cTn decel="50000" dur="166" id="14">
                                          <p:stCondLst>
                                            <p:cond delay="676"/>
                                          </p:stCondLst>
                                        </p:cTn>
                                        <p:tgtEl>
                                          <p:spTgt spid="1048627"/>
                                        </p:tgtEl>
                                      </p:cBhvr>
                                      <p:to x="100000" y="100000"/>
                                    </p:animScale>
                                    <p:animScale>
                                      <p:cBhvr>
                                        <p:cTn dur="26" id="15">
                                          <p:stCondLst>
                                            <p:cond delay="1312"/>
                                          </p:stCondLst>
                                        </p:cTn>
                                        <p:tgtEl>
                                          <p:spTgt spid="1048627"/>
                                        </p:tgtEl>
                                      </p:cBhvr>
                                      <p:to x="100000" y="80000"/>
                                    </p:animScale>
                                    <p:animScale>
                                      <p:cBhvr>
                                        <p:cTn decel="50000" dur="166" id="16">
                                          <p:stCondLst>
                                            <p:cond delay="1338"/>
                                          </p:stCondLst>
                                        </p:cTn>
                                        <p:tgtEl>
                                          <p:spTgt spid="1048627"/>
                                        </p:tgtEl>
                                      </p:cBhvr>
                                      <p:to x="100000" y="100000"/>
                                    </p:animScale>
                                    <p:animScale>
                                      <p:cBhvr>
                                        <p:cTn dur="26" id="17">
                                          <p:stCondLst>
                                            <p:cond delay="1642"/>
                                          </p:stCondLst>
                                        </p:cTn>
                                        <p:tgtEl>
                                          <p:spTgt spid="1048627"/>
                                        </p:tgtEl>
                                      </p:cBhvr>
                                      <p:to x="100000" y="90000"/>
                                    </p:animScale>
                                    <p:animScale>
                                      <p:cBhvr>
                                        <p:cTn decel="50000" dur="166" id="18">
                                          <p:stCondLst>
                                            <p:cond delay="1668"/>
                                          </p:stCondLst>
                                        </p:cTn>
                                        <p:tgtEl>
                                          <p:spTgt spid="1048627"/>
                                        </p:tgtEl>
                                      </p:cBhvr>
                                      <p:to x="100000" y="100000"/>
                                    </p:animScale>
                                    <p:animScale>
                                      <p:cBhvr>
                                        <p:cTn dur="26" id="19">
                                          <p:stCondLst>
                                            <p:cond delay="1808"/>
                                          </p:stCondLst>
                                        </p:cTn>
                                        <p:tgtEl>
                                          <p:spTgt spid="1048627"/>
                                        </p:tgtEl>
                                      </p:cBhvr>
                                      <p:to x="100000" y="95000"/>
                                    </p:animScale>
                                    <p:animScale>
                                      <p:cBhvr>
                                        <p:cTn decel="50000" dur="166" id="20">
                                          <p:stCondLst>
                                            <p:cond delay="1834"/>
                                          </p:stCondLst>
                                        </p:cTn>
                                        <p:tgtEl>
                                          <p:spTgt spid="10486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05" name="Title 1"/>
          <p:cNvSpPr>
            <a:spLocks noGrp="1"/>
          </p:cNvSpPr>
          <p:nvPr>
            <p:ph type="title"/>
          </p:nvPr>
        </p:nvSpPr>
        <p:spPr>
          <a:xfrm>
            <a:off x="838200" y="0"/>
            <a:ext cx="10515600" cy="1325563"/>
          </a:xfrm>
        </p:spPr>
        <p:txBody>
          <a:bodyPr>
            <a:normAutofit/>
          </a:bodyPr>
          <a:p>
            <a:r>
              <a:rPr b="1" dirty="0" sz="4400" lang="en-US">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1048606" name="Content Placeholder 2"/>
          <p:cNvSpPr>
            <a:spLocks noGrp="1"/>
          </p:cNvSpPr>
          <p:nvPr>
            <p:ph idx="1"/>
          </p:nvPr>
        </p:nvSpPr>
        <p:spPr>
          <a:xfrm>
            <a:off x="838200" y="1402628"/>
            <a:ext cx="11019020" cy="5239062"/>
          </a:xfrm>
        </p:spPr>
        <p:txBody>
          <a:bodyPr anchor="t" bIns="45720" lIns="91440" rIns="91440" rtlCol="0" tIns="45720" vert="horz">
            <a:noAutofit/>
          </a:bodyPr>
          <a:p>
            <a:pPr indent="0" marL="0">
              <a:buNone/>
            </a:pPr>
            <a:r>
              <a:rPr b="1" dirty="0" sz="2000" lang="en-US">
                <a:latin typeface="Times New Roman" panose="02020603050405020304" pitchFamily="18" charset="0"/>
                <a:ea typeface="+mn-lt"/>
                <a:cs typeface="Times New Roman" panose="02020603050405020304" pitchFamily="18" charset="0"/>
              </a:rPr>
              <a:t>  </a:t>
            </a:r>
            <a:endParaRPr dirty="0" sz="200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Problem Statement </a:t>
            </a:r>
            <a:endParaRPr dirty="0" sz="200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Proposed System/Solution</a:t>
            </a:r>
            <a:endParaRPr dirty="0" sz="200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System Development Approach </a:t>
            </a:r>
            <a:endParaRPr dirty="0" sz="2000" lang="en-US">
              <a:latin typeface="Times New Roman" panose="02020603050405020304" pitchFamily="18" charset="0"/>
              <a:ea typeface="+mn-lt"/>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Algorithm &amp; Deployment  </a:t>
            </a:r>
            <a:endParaRPr dirty="0" sz="200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Result </a:t>
            </a:r>
          </a:p>
          <a:p>
            <a:pPr indent="-305435" marL="305435"/>
            <a:r>
              <a:rPr b="1" dirty="0" sz="2000" lang="en-US">
                <a:latin typeface="Times New Roman" panose="02020603050405020304" pitchFamily="18" charset="0"/>
                <a:ea typeface="+mn-lt"/>
                <a:cs typeface="Times New Roman" panose="02020603050405020304" pitchFamily="18" charset="0"/>
              </a:rPr>
              <a:t>Conclusion</a:t>
            </a:r>
            <a:endParaRPr dirty="0" sz="200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Future Scope</a:t>
            </a:r>
          </a:p>
          <a:p>
            <a:pPr indent="-305435" marL="305435"/>
            <a:r>
              <a:rPr b="1" dirty="0" sz="2000" lang="en-US">
                <a:latin typeface="Times New Roman" panose="02020603050405020304" pitchFamily="18" charset="0"/>
                <a:ea typeface="+mn-lt"/>
                <a:cs typeface="Times New Roman" panose="02020603050405020304" pitchFamily="18" charset="0"/>
              </a:rPr>
              <a:t>References</a:t>
            </a:r>
            <a:endParaRPr dirty="0" sz="2000" lang="en-US">
              <a:latin typeface="Times New Roman" panose="02020603050405020304" pitchFamily="18" charset="0"/>
              <a:cs typeface="Times New Roman" panose="02020603050405020304" pitchFamily="18" charset="0"/>
            </a:endParaRPr>
          </a:p>
          <a:p>
            <a:pPr indent="-305435" marL="305435"/>
            <a:endParaRPr dirty="0" sz="2000" lang="en-US">
              <a:latin typeface="Arial"/>
              <a:cs typeface="Aria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16104"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05"/>
                                        </p:tgtEl>
                                        <p:attrNameLst>
                                          <p:attrName>style.visibility</p:attrName>
                                        </p:attrNameLst>
                                      </p:cBhvr>
                                      <p:to>
                                        <p:strVal val="visible"/>
                                      </p:to>
                                    </p:set>
                                    <p:anim calcmode="lin" valueType="num">
                                      <p:cBhvr>
                                        <p:cTn dur="500" fill="hold" id="7"/>
                                        <p:tgtEl>
                                          <p:spTgt spid="1048605"/>
                                        </p:tgtEl>
                                        <p:attrNameLst>
                                          <p:attrName>ppt_w</p:attrName>
                                        </p:attrNameLst>
                                      </p:cBhvr>
                                      <p:tavLst>
                                        <p:tav tm="0">
                                          <p:val>
                                            <p:fltVal val="0.0"/>
                                          </p:val>
                                        </p:tav>
                                        <p:tav tm="100000">
                                          <p:val>
                                            <p:strVal val="#ppt_w"/>
                                          </p:val>
                                        </p:tav>
                                      </p:tavLst>
                                    </p:anim>
                                    <p:anim calcmode="lin" valueType="num">
                                      <p:cBhvr>
                                        <p:cTn dur="500" fill="hold" id="8"/>
                                        <p:tgtEl>
                                          <p:spTgt spid="1048605"/>
                                        </p:tgtEl>
                                        <p:attrNameLst>
                                          <p:attrName>ppt_h</p:attrName>
                                        </p:attrNameLst>
                                      </p:cBhvr>
                                      <p:tavLst>
                                        <p:tav tm="0">
                                          <p:val>
                                            <p:fltVal val="0.0"/>
                                          </p:val>
                                        </p:tav>
                                        <p:tav tm="100000">
                                          <p:val>
                                            <p:strVal val="#ppt_h"/>
                                          </p:val>
                                        </p:tav>
                                      </p:tavLst>
                                    </p:anim>
                                    <p:animEffect transition="in" filter="fade">
                                      <p:cBhvr>
                                        <p:cTn dur="500" id="9"/>
                                        <p:tgtEl>
                                          <p:spTgt spid="1048605"/>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06">
                                            <p:txEl>
                                              <p:pRg st="0" end="0"/>
                                            </p:txEl>
                                          </p:spTgt>
                                        </p:tgtEl>
                                        <p:attrNameLst>
                                          <p:attrName>style.visibility</p:attrName>
                                        </p:attrNameLst>
                                      </p:cBhvr>
                                      <p:to>
                                        <p:strVal val="visible"/>
                                      </p:to>
                                    </p:set>
                                    <p:animEffect transition="in" filter="randombar(horizontal)">
                                      <p:cBhvr>
                                        <p:cTn dur="500" id="14"/>
                                        <p:tgtEl>
                                          <p:spTgt spid="1048606">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06">
                                            <p:txEl>
                                              <p:pRg st="1" end="1"/>
                                            </p:txEl>
                                          </p:spTgt>
                                        </p:tgtEl>
                                        <p:attrNameLst>
                                          <p:attrName>style.visibility</p:attrName>
                                        </p:attrNameLst>
                                      </p:cBhvr>
                                      <p:to>
                                        <p:strVal val="visible"/>
                                      </p:to>
                                    </p:set>
                                    <p:animEffect transition="in" filter="randombar(horizontal)">
                                      <p:cBhvr>
                                        <p:cTn dur="500" id="19"/>
                                        <p:tgtEl>
                                          <p:spTgt spid="1048606">
                                            <p:txEl>
                                              <p:pRg st="1" end="1"/>
                                            </p:txEl>
                                          </p:spTgt>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4" presetSubtype="10">
                                  <p:stCondLst>
                                    <p:cond delay="0"/>
                                  </p:stCondLst>
                                  <p:childTnLst>
                                    <p:set>
                                      <p:cBhvr>
                                        <p:cTn dur="1" fill="hold" id="23">
                                          <p:stCondLst>
                                            <p:cond delay="0"/>
                                          </p:stCondLst>
                                        </p:cTn>
                                        <p:tgtEl>
                                          <p:spTgt spid="1048606">
                                            <p:txEl>
                                              <p:pRg st="2" end="2"/>
                                            </p:txEl>
                                          </p:spTgt>
                                        </p:tgtEl>
                                        <p:attrNameLst>
                                          <p:attrName>style.visibility</p:attrName>
                                        </p:attrNameLst>
                                      </p:cBhvr>
                                      <p:to>
                                        <p:strVal val="visible"/>
                                      </p:to>
                                    </p:set>
                                    <p:animEffect transition="in" filter="randombar(horizontal)">
                                      <p:cBhvr>
                                        <p:cTn dur="500" id="24"/>
                                        <p:tgtEl>
                                          <p:spTgt spid="1048606">
                                            <p:txEl>
                                              <p:pRg st="2" end="2"/>
                                            </p:txEl>
                                          </p:spTgt>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4" presetSubtype="10">
                                  <p:stCondLst>
                                    <p:cond delay="0"/>
                                  </p:stCondLst>
                                  <p:childTnLst>
                                    <p:set>
                                      <p:cBhvr>
                                        <p:cTn dur="1" fill="hold" id="28">
                                          <p:stCondLst>
                                            <p:cond delay="0"/>
                                          </p:stCondLst>
                                        </p:cTn>
                                        <p:tgtEl>
                                          <p:spTgt spid="1048606">
                                            <p:txEl>
                                              <p:pRg st="3" end="3"/>
                                            </p:txEl>
                                          </p:spTgt>
                                        </p:tgtEl>
                                        <p:attrNameLst>
                                          <p:attrName>style.visibility</p:attrName>
                                        </p:attrNameLst>
                                      </p:cBhvr>
                                      <p:to>
                                        <p:strVal val="visible"/>
                                      </p:to>
                                    </p:set>
                                    <p:animEffect transition="in" filter="randombar(horizontal)">
                                      <p:cBhvr>
                                        <p:cTn dur="500" id="29"/>
                                        <p:tgtEl>
                                          <p:spTgt spid="1048606">
                                            <p:txEl>
                                              <p:pRg st="3" end="3"/>
                                            </p:txEl>
                                          </p:spTgt>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14" presetSubtype="10">
                                  <p:stCondLst>
                                    <p:cond delay="0"/>
                                  </p:stCondLst>
                                  <p:childTnLst>
                                    <p:set>
                                      <p:cBhvr>
                                        <p:cTn dur="1" fill="hold" id="33">
                                          <p:stCondLst>
                                            <p:cond delay="0"/>
                                          </p:stCondLst>
                                        </p:cTn>
                                        <p:tgtEl>
                                          <p:spTgt spid="1048606">
                                            <p:txEl>
                                              <p:pRg st="4" end="4"/>
                                            </p:txEl>
                                          </p:spTgt>
                                        </p:tgtEl>
                                        <p:attrNameLst>
                                          <p:attrName>style.visibility</p:attrName>
                                        </p:attrNameLst>
                                      </p:cBhvr>
                                      <p:to>
                                        <p:strVal val="visible"/>
                                      </p:to>
                                    </p:set>
                                    <p:animEffect transition="in" filter="randombar(horizontal)">
                                      <p:cBhvr>
                                        <p:cTn dur="500" id="34"/>
                                        <p:tgtEl>
                                          <p:spTgt spid="1048606">
                                            <p:txEl>
                                              <p:pRg st="4" end="4"/>
                                            </p:txEl>
                                          </p:spTgt>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4" presetSubtype="10">
                                  <p:stCondLst>
                                    <p:cond delay="0"/>
                                  </p:stCondLst>
                                  <p:childTnLst>
                                    <p:set>
                                      <p:cBhvr>
                                        <p:cTn dur="1" fill="hold" id="38">
                                          <p:stCondLst>
                                            <p:cond delay="0"/>
                                          </p:stCondLst>
                                        </p:cTn>
                                        <p:tgtEl>
                                          <p:spTgt spid="1048606">
                                            <p:txEl>
                                              <p:pRg st="5" end="5"/>
                                            </p:txEl>
                                          </p:spTgt>
                                        </p:tgtEl>
                                        <p:attrNameLst>
                                          <p:attrName>style.visibility</p:attrName>
                                        </p:attrNameLst>
                                      </p:cBhvr>
                                      <p:to>
                                        <p:strVal val="visible"/>
                                      </p:to>
                                    </p:set>
                                    <p:animEffect transition="in" filter="randombar(horizontal)">
                                      <p:cBhvr>
                                        <p:cTn dur="500" id="39"/>
                                        <p:tgtEl>
                                          <p:spTgt spid="1048606">
                                            <p:txEl>
                                              <p:pRg st="5" end="5"/>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14" presetSubtype="10">
                                  <p:stCondLst>
                                    <p:cond delay="0"/>
                                  </p:stCondLst>
                                  <p:childTnLst>
                                    <p:set>
                                      <p:cBhvr>
                                        <p:cTn dur="1" fill="hold" id="43">
                                          <p:stCondLst>
                                            <p:cond delay="0"/>
                                          </p:stCondLst>
                                        </p:cTn>
                                        <p:tgtEl>
                                          <p:spTgt spid="1048606">
                                            <p:txEl>
                                              <p:pRg st="6" end="6"/>
                                            </p:txEl>
                                          </p:spTgt>
                                        </p:tgtEl>
                                        <p:attrNameLst>
                                          <p:attrName>style.visibility</p:attrName>
                                        </p:attrNameLst>
                                      </p:cBhvr>
                                      <p:to>
                                        <p:strVal val="visible"/>
                                      </p:to>
                                    </p:set>
                                    <p:animEffect transition="in" filter="randombar(horizontal)">
                                      <p:cBhvr>
                                        <p:cTn dur="500" id="44"/>
                                        <p:tgtEl>
                                          <p:spTgt spid="1048606">
                                            <p:txEl>
                                              <p:pRg st="6" end="6"/>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4" presetSubtype="10">
                                  <p:stCondLst>
                                    <p:cond delay="0"/>
                                  </p:stCondLst>
                                  <p:childTnLst>
                                    <p:set>
                                      <p:cBhvr>
                                        <p:cTn dur="1" fill="hold" id="48">
                                          <p:stCondLst>
                                            <p:cond delay="0"/>
                                          </p:stCondLst>
                                        </p:cTn>
                                        <p:tgtEl>
                                          <p:spTgt spid="1048606">
                                            <p:txEl>
                                              <p:pRg st="7" end="7"/>
                                            </p:txEl>
                                          </p:spTgt>
                                        </p:tgtEl>
                                        <p:attrNameLst>
                                          <p:attrName>style.visibility</p:attrName>
                                        </p:attrNameLst>
                                      </p:cBhvr>
                                      <p:to>
                                        <p:strVal val="visible"/>
                                      </p:to>
                                    </p:set>
                                    <p:animEffect transition="in" filter="randombar(horizontal)">
                                      <p:cBhvr>
                                        <p:cTn dur="500" id="49"/>
                                        <p:tgtEl>
                                          <p:spTgt spid="1048606">
                                            <p:txEl>
                                              <p:pRg st="7" end="7"/>
                                            </p:txEl>
                                          </p:spTgt>
                                        </p:tgtEl>
                                      </p:cBhvr>
                                    </p:animEffect>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14" presetSubtype="10">
                                  <p:stCondLst>
                                    <p:cond delay="0"/>
                                  </p:stCondLst>
                                  <p:childTnLst>
                                    <p:set>
                                      <p:cBhvr>
                                        <p:cTn dur="1" fill="hold" id="53">
                                          <p:stCondLst>
                                            <p:cond delay="0"/>
                                          </p:stCondLst>
                                        </p:cTn>
                                        <p:tgtEl>
                                          <p:spTgt spid="1048606">
                                            <p:txEl>
                                              <p:pRg st="8" end="8"/>
                                            </p:txEl>
                                          </p:spTgt>
                                        </p:tgtEl>
                                        <p:attrNameLst>
                                          <p:attrName>style.visibility</p:attrName>
                                        </p:attrNameLst>
                                      </p:cBhvr>
                                      <p:to>
                                        <p:strVal val="visible"/>
                                      </p:to>
                                    </p:set>
                                    <p:animEffect transition="in" filter="randombar(horizontal)">
                                      <p:cBhvr>
                                        <p:cTn dur="500" id="54"/>
                                        <p:tgtEl>
                                          <p:spTgt spid="10486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p:bldP spid="104860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7" name="Title 4"/>
          <p:cNvSpPr>
            <a:spLocks noGrp="1"/>
          </p:cNvSpPr>
          <p:nvPr>
            <p:ph type="title"/>
          </p:nvPr>
        </p:nvSpPr>
        <p:spPr>
          <a:xfrm>
            <a:off x="1086643" y="143794"/>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cs typeface="Arial" panose="020B0604020202020204" pitchFamily="34" charset="0"/>
              </a:rPr>
              <a:t>Problem Statement</a:t>
            </a:r>
            <a:endParaRPr dirty="0" sz="4400" lang="en-US">
              <a:solidFill>
                <a:schemeClr val="accent5">
                  <a:lumMod val="60000"/>
                  <a:lumOff val="40000"/>
                </a:schemeClr>
              </a:solidFill>
              <a:latin typeface="Arial Black" panose="020B0A04020102020204" pitchFamily="34" charset="0"/>
            </a:endParaRPr>
          </a:p>
        </p:txBody>
      </p:sp>
      <p:sp>
        <p:nvSpPr>
          <p:cNvPr id="1048608" name="Content Placeholder 1"/>
          <p:cNvSpPr>
            <a:spLocks noGrp="1"/>
          </p:cNvSpPr>
          <p:nvPr>
            <p:ph idx="1"/>
          </p:nvPr>
        </p:nvSpPr>
        <p:spPr>
          <a:xfrm>
            <a:off x="363913" y="1896393"/>
            <a:ext cx="11029615" cy="4673324"/>
          </a:xfrm>
        </p:spPr>
        <p:txBody>
          <a:bodyPr>
            <a:normAutofit/>
          </a:bodyPr>
          <a:p>
            <a:pPr algn="just">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Current Scenario</a:t>
            </a:r>
            <a:r>
              <a:rPr dirty="0" sz="2000" lang="en-US">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Prediction Challenge</a:t>
            </a:r>
            <a:r>
              <a:rPr dirty="0" sz="2000" lang="en-US">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algn="just" indent="-305435" marL="305435"/>
            <a:endParaRPr dirty="0" sz="2000" lang="en-IN"/>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5893"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07"/>
                                        </p:tgtEl>
                                        <p:attrNameLst>
                                          <p:attrName>style.visibility</p:attrName>
                                        </p:attrNameLst>
                                      </p:cBhvr>
                                      <p:to>
                                        <p:strVal val="visible"/>
                                      </p:to>
                                    </p:set>
                                    <p:anim calcmode="lin" valueType="num">
                                      <p:cBhvr>
                                        <p:cTn dur="500" fill="hold" id="7"/>
                                        <p:tgtEl>
                                          <p:spTgt spid="1048607"/>
                                        </p:tgtEl>
                                        <p:attrNameLst>
                                          <p:attrName>ppt_w</p:attrName>
                                        </p:attrNameLst>
                                      </p:cBhvr>
                                      <p:tavLst>
                                        <p:tav tm="0">
                                          <p:val>
                                            <p:fltVal val="0.0"/>
                                          </p:val>
                                        </p:tav>
                                        <p:tav tm="100000">
                                          <p:val>
                                            <p:strVal val="#ppt_w"/>
                                          </p:val>
                                        </p:tav>
                                      </p:tavLst>
                                    </p:anim>
                                    <p:anim calcmode="lin" valueType="num">
                                      <p:cBhvr>
                                        <p:cTn dur="500" fill="hold" id="8"/>
                                        <p:tgtEl>
                                          <p:spTgt spid="1048607"/>
                                        </p:tgtEl>
                                        <p:attrNameLst>
                                          <p:attrName>ppt_h</p:attrName>
                                        </p:attrNameLst>
                                      </p:cBhvr>
                                      <p:tavLst>
                                        <p:tav tm="0">
                                          <p:val>
                                            <p:fltVal val="0.0"/>
                                          </p:val>
                                        </p:tav>
                                        <p:tav tm="100000">
                                          <p:val>
                                            <p:strVal val="#ppt_h"/>
                                          </p:val>
                                        </p:tav>
                                      </p:tavLst>
                                    </p:anim>
                                    <p:animEffect transition="in" filter="fade">
                                      <p:cBhvr>
                                        <p:cTn dur="500" id="9"/>
                                        <p:tgtEl>
                                          <p:spTgt spid="1048607"/>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08">
                                            <p:txEl>
                                              <p:pRg st="0" end="0"/>
                                            </p:txEl>
                                          </p:spTgt>
                                        </p:tgtEl>
                                        <p:attrNameLst>
                                          <p:attrName>style.visibility</p:attrName>
                                        </p:attrNameLst>
                                      </p:cBhvr>
                                      <p:to>
                                        <p:strVal val="visible"/>
                                      </p:to>
                                    </p:set>
                                    <p:animEffect transition="in" filter="randombar(horizontal)">
                                      <p:cBhvr>
                                        <p:cTn dur="500" id="14"/>
                                        <p:tgtEl>
                                          <p:spTgt spid="1048608">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08">
                                            <p:txEl>
                                              <p:pRg st="1" end="1"/>
                                            </p:txEl>
                                          </p:spTgt>
                                        </p:tgtEl>
                                        <p:attrNameLst>
                                          <p:attrName>style.visibility</p:attrName>
                                        </p:attrNameLst>
                                      </p:cBhvr>
                                      <p:to>
                                        <p:strVal val="visible"/>
                                      </p:to>
                                    </p:set>
                                    <p:animEffect transition="in" filter="randombar(horizontal)">
                                      <p:cBhvr>
                                        <p:cTn dur="500" id="19"/>
                                        <p:tgtEl>
                                          <p:spTgt spid="10486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104860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09" name="Title 4"/>
          <p:cNvSpPr>
            <a:spLocks noGrp="1"/>
          </p:cNvSpPr>
          <p:nvPr>
            <p:ph type="title"/>
          </p:nvPr>
        </p:nvSpPr>
        <p:spPr>
          <a:xfrm>
            <a:off x="1086643" y="0"/>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cs typeface="Arial" panose="020B0604020202020204" pitchFamily="34" charset="0"/>
              </a:rPr>
              <a:t>Proposed Solution</a:t>
            </a:r>
            <a:endParaRPr dirty="0" sz="4400" lang="en-US">
              <a:solidFill>
                <a:schemeClr val="accent5">
                  <a:lumMod val="60000"/>
                  <a:lumOff val="40000"/>
                </a:schemeClr>
              </a:solidFill>
              <a:latin typeface="Arial Black" panose="020B0A04020102020204" pitchFamily="34" charset="0"/>
            </a:endParaRPr>
          </a:p>
        </p:txBody>
      </p:sp>
      <p:sp>
        <p:nvSpPr>
          <p:cNvPr id="1048610" name="Content Placeholder 1"/>
          <p:cNvSpPr>
            <a:spLocks noGrp="1"/>
          </p:cNvSpPr>
          <p:nvPr>
            <p:ph idx="1"/>
          </p:nvPr>
        </p:nvSpPr>
        <p:spPr>
          <a:xfrm>
            <a:off x="289257" y="1317523"/>
            <a:ext cx="11613485" cy="5004619"/>
          </a:xfrm>
        </p:spPr>
        <p:txBody>
          <a:bodyPr anchor="ctr" bIns="45720" lIns="91440" rIns="91440" rtlCol="0" tIns="45720" vert="horz">
            <a:noAutofit/>
          </a:bodyPr>
          <a:p>
            <a:pPr algn="just"/>
            <a:r>
              <a:rPr b="1" dirty="0" sz="1200" lang="en-US">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b="1" dirty="0" sz="1200" lang="en-US">
                <a:latin typeface="Calibri" panose="020F0502020204030204" pitchFamily="34" charset="0"/>
                <a:ea typeface="Calibri" panose="020F0502020204030204" pitchFamily="34" charset="0"/>
                <a:cs typeface="Calibri" panose="020F0502020204030204" pitchFamily="34" charset="0"/>
              </a:rPr>
              <a:t>Detection Mechanism:</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b="1" dirty="0" sz="1200" lang="en-US">
                <a:latin typeface="Calibri" panose="020F0502020204030204" pitchFamily="34" charset="0"/>
                <a:ea typeface="Calibri" panose="020F0502020204030204" pitchFamily="34" charset="0"/>
                <a:cs typeface="Calibri" panose="020F0502020204030204" pitchFamily="34" charset="0"/>
              </a:rPr>
              <a:t>Prevention Strategies:</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b="1" dirty="0" sz="1200" lang="en-US">
                <a:latin typeface="Calibri" panose="020F0502020204030204" pitchFamily="34" charset="0"/>
                <a:ea typeface="Calibri" panose="020F0502020204030204" pitchFamily="34" charset="0"/>
                <a:cs typeface="Calibri" panose="020F0502020204030204" pitchFamily="34" charset="0"/>
              </a:rPr>
              <a:t>User Awareness and Education:</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b="1" dirty="0" sz="1200" lang="en-US">
                <a:latin typeface="Calibri" panose="020F0502020204030204" pitchFamily="34" charset="0"/>
                <a:ea typeface="Calibri" panose="020F0502020204030204" pitchFamily="34" charset="0"/>
                <a:cs typeface="Calibri" panose="020F0502020204030204" pitchFamily="34" charset="0"/>
              </a:rPr>
              <a:t>Continuous Improvement:</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algn="just" lvl="1"/>
            <a:r>
              <a:rPr b="1" dirty="0" sz="1200" lang="en-US">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b="1" dirty="0" sz="1200" lang="en-US">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12231"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09"/>
                                        </p:tgtEl>
                                        <p:attrNameLst>
                                          <p:attrName>style.visibility</p:attrName>
                                        </p:attrNameLst>
                                      </p:cBhvr>
                                      <p:to>
                                        <p:strVal val="visible"/>
                                      </p:to>
                                    </p:set>
                                    <p:anim calcmode="lin" valueType="num">
                                      <p:cBhvr>
                                        <p:cTn dur="500" fill="hold" id="7"/>
                                        <p:tgtEl>
                                          <p:spTgt spid="1048609"/>
                                        </p:tgtEl>
                                        <p:attrNameLst>
                                          <p:attrName>ppt_w</p:attrName>
                                        </p:attrNameLst>
                                      </p:cBhvr>
                                      <p:tavLst>
                                        <p:tav tm="0">
                                          <p:val>
                                            <p:fltVal val="0.0"/>
                                          </p:val>
                                        </p:tav>
                                        <p:tav tm="100000">
                                          <p:val>
                                            <p:strVal val="#ppt_w"/>
                                          </p:val>
                                        </p:tav>
                                      </p:tavLst>
                                    </p:anim>
                                    <p:anim calcmode="lin" valueType="num">
                                      <p:cBhvr>
                                        <p:cTn dur="500" fill="hold" id="8"/>
                                        <p:tgtEl>
                                          <p:spTgt spid="1048609"/>
                                        </p:tgtEl>
                                        <p:attrNameLst>
                                          <p:attrName>ppt_h</p:attrName>
                                        </p:attrNameLst>
                                      </p:cBhvr>
                                      <p:tavLst>
                                        <p:tav tm="0">
                                          <p:val>
                                            <p:fltVal val="0.0"/>
                                          </p:val>
                                        </p:tav>
                                        <p:tav tm="100000">
                                          <p:val>
                                            <p:strVal val="#ppt_h"/>
                                          </p:val>
                                        </p:tav>
                                      </p:tavLst>
                                    </p:anim>
                                    <p:animEffect transition="in" filter="fade">
                                      <p:cBhvr>
                                        <p:cTn dur="500" id="9"/>
                                        <p:tgtEl>
                                          <p:spTgt spid="1048609"/>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10">
                                            <p:txEl>
                                              <p:pRg st="0" end="0"/>
                                            </p:txEl>
                                          </p:spTgt>
                                        </p:tgtEl>
                                        <p:attrNameLst>
                                          <p:attrName>style.visibility</p:attrName>
                                        </p:attrNameLst>
                                      </p:cBhvr>
                                      <p:to>
                                        <p:strVal val="visible"/>
                                      </p:to>
                                    </p:set>
                                    <p:animEffect transition="in" filter="randombar(horizontal)">
                                      <p:cBhvr>
                                        <p:cTn dur="500" id="14"/>
                                        <p:tgtEl>
                                          <p:spTgt spid="1048610">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10">
                                            <p:txEl>
                                              <p:pRg st="1" end="1"/>
                                            </p:txEl>
                                          </p:spTgt>
                                        </p:tgtEl>
                                        <p:attrNameLst>
                                          <p:attrName>style.visibility</p:attrName>
                                        </p:attrNameLst>
                                      </p:cBhvr>
                                      <p:to>
                                        <p:strVal val="visible"/>
                                      </p:to>
                                    </p:set>
                                    <p:animEffect transition="in" filter="randombar(horizontal)">
                                      <p:cBhvr>
                                        <p:cTn dur="500" id="19"/>
                                        <p:tgtEl>
                                          <p:spTgt spid="1048610">
                                            <p:txEl>
                                              <p:pRg st="1" end="1"/>
                                            </p:txEl>
                                          </p:spTgt>
                                        </p:tgtEl>
                                      </p:cBhvr>
                                    </p:animEffect>
                                  </p:childTnLst>
                                </p:cTn>
                              </p:par>
                              <p:par>
                                <p:cTn fill="hold" grpId="0" id="20" nodeType="withEffect" presetClass="entr" presetID="14" presetSubtype="10">
                                  <p:stCondLst>
                                    <p:cond delay="0"/>
                                  </p:stCondLst>
                                  <p:childTnLst>
                                    <p:set>
                                      <p:cBhvr>
                                        <p:cTn dur="1" fill="hold" id="21">
                                          <p:stCondLst>
                                            <p:cond delay="0"/>
                                          </p:stCondLst>
                                        </p:cTn>
                                        <p:tgtEl>
                                          <p:spTgt spid="1048610">
                                            <p:txEl>
                                              <p:pRg st="2" end="2"/>
                                            </p:txEl>
                                          </p:spTgt>
                                        </p:tgtEl>
                                        <p:attrNameLst>
                                          <p:attrName>style.visibility</p:attrName>
                                        </p:attrNameLst>
                                      </p:cBhvr>
                                      <p:to>
                                        <p:strVal val="visible"/>
                                      </p:to>
                                    </p:set>
                                    <p:animEffect transition="in" filter="randombar(horizontal)">
                                      <p:cBhvr>
                                        <p:cTn dur="500" id="22"/>
                                        <p:tgtEl>
                                          <p:spTgt spid="1048610">
                                            <p:txEl>
                                              <p:pRg st="2" end="2"/>
                                            </p:txEl>
                                          </p:spTgt>
                                        </p:tgtEl>
                                      </p:cBhvr>
                                    </p:animEffect>
                                  </p:childTnLst>
                                </p:cTn>
                              </p:par>
                              <p:par>
                                <p:cTn fill="hold" grpId="0" id="23" nodeType="withEffect" presetClass="entr" presetID="14" presetSubtype="10">
                                  <p:stCondLst>
                                    <p:cond delay="0"/>
                                  </p:stCondLst>
                                  <p:childTnLst>
                                    <p:set>
                                      <p:cBhvr>
                                        <p:cTn dur="1" fill="hold" id="24">
                                          <p:stCondLst>
                                            <p:cond delay="0"/>
                                          </p:stCondLst>
                                        </p:cTn>
                                        <p:tgtEl>
                                          <p:spTgt spid="1048610">
                                            <p:txEl>
                                              <p:pRg st="3" end="3"/>
                                            </p:txEl>
                                          </p:spTgt>
                                        </p:tgtEl>
                                        <p:attrNameLst>
                                          <p:attrName>style.visibility</p:attrName>
                                        </p:attrNameLst>
                                      </p:cBhvr>
                                      <p:to>
                                        <p:strVal val="visible"/>
                                      </p:to>
                                    </p:set>
                                    <p:animEffect transition="in" filter="randombar(horizontal)">
                                      <p:cBhvr>
                                        <p:cTn dur="500" id="25"/>
                                        <p:tgtEl>
                                          <p:spTgt spid="1048610">
                                            <p:txEl>
                                              <p:pRg st="3" end="3"/>
                                            </p:txEl>
                                          </p:spTgt>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14" presetSubtype="10">
                                  <p:stCondLst>
                                    <p:cond delay="0"/>
                                  </p:stCondLst>
                                  <p:childTnLst>
                                    <p:set>
                                      <p:cBhvr>
                                        <p:cTn dur="1" fill="hold" id="29">
                                          <p:stCondLst>
                                            <p:cond delay="0"/>
                                          </p:stCondLst>
                                        </p:cTn>
                                        <p:tgtEl>
                                          <p:spTgt spid="1048610">
                                            <p:txEl>
                                              <p:pRg st="4" end="4"/>
                                            </p:txEl>
                                          </p:spTgt>
                                        </p:tgtEl>
                                        <p:attrNameLst>
                                          <p:attrName>style.visibility</p:attrName>
                                        </p:attrNameLst>
                                      </p:cBhvr>
                                      <p:to>
                                        <p:strVal val="visible"/>
                                      </p:to>
                                    </p:set>
                                    <p:animEffect transition="in" filter="randombar(horizontal)">
                                      <p:cBhvr>
                                        <p:cTn dur="500" id="30"/>
                                        <p:tgtEl>
                                          <p:spTgt spid="1048610">
                                            <p:txEl>
                                              <p:pRg st="4" end="4"/>
                                            </p:txEl>
                                          </p:spTgt>
                                        </p:tgtEl>
                                      </p:cBhvr>
                                    </p:animEffect>
                                  </p:childTnLst>
                                </p:cTn>
                              </p:par>
                              <p:par>
                                <p:cTn fill="hold" grpId="0" id="31" nodeType="withEffect" presetClass="entr" presetID="14" presetSubtype="10">
                                  <p:stCondLst>
                                    <p:cond delay="0"/>
                                  </p:stCondLst>
                                  <p:childTnLst>
                                    <p:set>
                                      <p:cBhvr>
                                        <p:cTn dur="1" fill="hold" id="32">
                                          <p:stCondLst>
                                            <p:cond delay="0"/>
                                          </p:stCondLst>
                                        </p:cTn>
                                        <p:tgtEl>
                                          <p:spTgt spid="1048610">
                                            <p:txEl>
                                              <p:pRg st="5" end="5"/>
                                            </p:txEl>
                                          </p:spTgt>
                                        </p:tgtEl>
                                        <p:attrNameLst>
                                          <p:attrName>style.visibility</p:attrName>
                                        </p:attrNameLst>
                                      </p:cBhvr>
                                      <p:to>
                                        <p:strVal val="visible"/>
                                      </p:to>
                                    </p:set>
                                    <p:animEffect transition="in" filter="randombar(horizontal)">
                                      <p:cBhvr>
                                        <p:cTn dur="500" id="33"/>
                                        <p:tgtEl>
                                          <p:spTgt spid="1048610">
                                            <p:txEl>
                                              <p:pRg st="5" end="5"/>
                                            </p:txEl>
                                          </p:spTgt>
                                        </p:tgtEl>
                                      </p:cBhvr>
                                    </p:animEffect>
                                  </p:childTnLst>
                                </p:cTn>
                              </p:par>
                              <p:par>
                                <p:cTn fill="hold" grpId="0" id="34" nodeType="withEffect" presetClass="entr" presetID="14" presetSubtype="10">
                                  <p:stCondLst>
                                    <p:cond delay="0"/>
                                  </p:stCondLst>
                                  <p:childTnLst>
                                    <p:set>
                                      <p:cBhvr>
                                        <p:cTn dur="1" fill="hold" id="35">
                                          <p:stCondLst>
                                            <p:cond delay="0"/>
                                          </p:stCondLst>
                                        </p:cTn>
                                        <p:tgtEl>
                                          <p:spTgt spid="1048610">
                                            <p:txEl>
                                              <p:pRg st="6" end="6"/>
                                            </p:txEl>
                                          </p:spTgt>
                                        </p:tgtEl>
                                        <p:attrNameLst>
                                          <p:attrName>style.visibility</p:attrName>
                                        </p:attrNameLst>
                                      </p:cBhvr>
                                      <p:to>
                                        <p:strVal val="visible"/>
                                      </p:to>
                                    </p:set>
                                    <p:animEffect transition="in" filter="randombar(horizontal)">
                                      <p:cBhvr>
                                        <p:cTn dur="500" id="36"/>
                                        <p:tgtEl>
                                          <p:spTgt spid="1048610">
                                            <p:txEl>
                                              <p:pRg st="6" end="6"/>
                                            </p:txEl>
                                          </p:spTgt>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14" presetSubtype="10">
                                  <p:stCondLst>
                                    <p:cond delay="0"/>
                                  </p:stCondLst>
                                  <p:childTnLst>
                                    <p:set>
                                      <p:cBhvr>
                                        <p:cTn dur="1" fill="hold" id="40">
                                          <p:stCondLst>
                                            <p:cond delay="0"/>
                                          </p:stCondLst>
                                        </p:cTn>
                                        <p:tgtEl>
                                          <p:spTgt spid="1048610">
                                            <p:txEl>
                                              <p:pRg st="7" end="7"/>
                                            </p:txEl>
                                          </p:spTgt>
                                        </p:tgtEl>
                                        <p:attrNameLst>
                                          <p:attrName>style.visibility</p:attrName>
                                        </p:attrNameLst>
                                      </p:cBhvr>
                                      <p:to>
                                        <p:strVal val="visible"/>
                                      </p:to>
                                    </p:set>
                                    <p:animEffect transition="in" filter="randombar(horizontal)">
                                      <p:cBhvr>
                                        <p:cTn dur="500" id="41"/>
                                        <p:tgtEl>
                                          <p:spTgt spid="1048610">
                                            <p:txEl>
                                              <p:pRg st="7" end="7"/>
                                            </p:txEl>
                                          </p:spTgt>
                                        </p:tgtEl>
                                      </p:cBhvr>
                                    </p:animEffect>
                                  </p:childTnLst>
                                </p:cTn>
                              </p:par>
                              <p:par>
                                <p:cTn fill="hold" grpId="0" id="42" nodeType="withEffect" presetClass="entr" presetID="14" presetSubtype="10">
                                  <p:stCondLst>
                                    <p:cond delay="0"/>
                                  </p:stCondLst>
                                  <p:childTnLst>
                                    <p:set>
                                      <p:cBhvr>
                                        <p:cTn dur="1" fill="hold" id="43">
                                          <p:stCondLst>
                                            <p:cond delay="0"/>
                                          </p:stCondLst>
                                        </p:cTn>
                                        <p:tgtEl>
                                          <p:spTgt spid="1048610">
                                            <p:txEl>
                                              <p:pRg st="8" end="8"/>
                                            </p:txEl>
                                          </p:spTgt>
                                        </p:tgtEl>
                                        <p:attrNameLst>
                                          <p:attrName>style.visibility</p:attrName>
                                        </p:attrNameLst>
                                      </p:cBhvr>
                                      <p:to>
                                        <p:strVal val="visible"/>
                                      </p:to>
                                    </p:set>
                                    <p:animEffect transition="in" filter="randombar(horizontal)">
                                      <p:cBhvr>
                                        <p:cTn dur="500" id="44"/>
                                        <p:tgtEl>
                                          <p:spTgt spid="1048610">
                                            <p:txEl>
                                              <p:pRg st="8" end="8"/>
                                            </p:txEl>
                                          </p:spTgt>
                                        </p:tgtEl>
                                      </p:cBhvr>
                                    </p:animEffect>
                                  </p:childTnLst>
                                </p:cTn>
                              </p:par>
                              <p:par>
                                <p:cTn fill="hold" grpId="0" id="45" nodeType="withEffect" presetClass="entr" presetID="14" presetSubtype="10">
                                  <p:stCondLst>
                                    <p:cond delay="0"/>
                                  </p:stCondLst>
                                  <p:childTnLst>
                                    <p:set>
                                      <p:cBhvr>
                                        <p:cTn dur="1" fill="hold" id="46">
                                          <p:stCondLst>
                                            <p:cond delay="0"/>
                                          </p:stCondLst>
                                        </p:cTn>
                                        <p:tgtEl>
                                          <p:spTgt spid="1048610">
                                            <p:txEl>
                                              <p:pRg st="9" end="9"/>
                                            </p:txEl>
                                          </p:spTgt>
                                        </p:tgtEl>
                                        <p:attrNameLst>
                                          <p:attrName>style.visibility</p:attrName>
                                        </p:attrNameLst>
                                      </p:cBhvr>
                                      <p:to>
                                        <p:strVal val="visible"/>
                                      </p:to>
                                    </p:set>
                                    <p:animEffect transition="in" filter="randombar(horizontal)">
                                      <p:cBhvr>
                                        <p:cTn dur="500" id="47"/>
                                        <p:tgtEl>
                                          <p:spTgt spid="1048610">
                                            <p:txEl>
                                              <p:pRg st="9" end="9"/>
                                            </p:txEl>
                                          </p:spTgt>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14" presetSubtype="10">
                                  <p:stCondLst>
                                    <p:cond delay="0"/>
                                  </p:stCondLst>
                                  <p:childTnLst>
                                    <p:set>
                                      <p:cBhvr>
                                        <p:cTn dur="1" fill="hold" id="51">
                                          <p:stCondLst>
                                            <p:cond delay="0"/>
                                          </p:stCondLst>
                                        </p:cTn>
                                        <p:tgtEl>
                                          <p:spTgt spid="1048610">
                                            <p:txEl>
                                              <p:pRg st="10" end="10"/>
                                            </p:txEl>
                                          </p:spTgt>
                                        </p:tgtEl>
                                        <p:attrNameLst>
                                          <p:attrName>style.visibility</p:attrName>
                                        </p:attrNameLst>
                                      </p:cBhvr>
                                      <p:to>
                                        <p:strVal val="visible"/>
                                      </p:to>
                                    </p:set>
                                    <p:animEffect transition="in" filter="randombar(horizontal)">
                                      <p:cBhvr>
                                        <p:cTn dur="500" id="52"/>
                                        <p:tgtEl>
                                          <p:spTgt spid="1048610">
                                            <p:txEl>
                                              <p:pRg st="10" end="10"/>
                                            </p:txEl>
                                          </p:spTgt>
                                        </p:tgtEl>
                                      </p:cBhvr>
                                    </p:animEffect>
                                  </p:childTnLst>
                                </p:cTn>
                              </p:par>
                              <p:par>
                                <p:cTn fill="hold" grpId="0" id="53" nodeType="withEffect" presetClass="entr" presetID="14" presetSubtype="10">
                                  <p:stCondLst>
                                    <p:cond delay="0"/>
                                  </p:stCondLst>
                                  <p:childTnLst>
                                    <p:set>
                                      <p:cBhvr>
                                        <p:cTn dur="1" fill="hold" id="54">
                                          <p:stCondLst>
                                            <p:cond delay="0"/>
                                          </p:stCondLst>
                                        </p:cTn>
                                        <p:tgtEl>
                                          <p:spTgt spid="1048610">
                                            <p:txEl>
                                              <p:pRg st="11" end="11"/>
                                            </p:txEl>
                                          </p:spTgt>
                                        </p:tgtEl>
                                        <p:attrNameLst>
                                          <p:attrName>style.visibility</p:attrName>
                                        </p:attrNameLst>
                                      </p:cBhvr>
                                      <p:to>
                                        <p:strVal val="visible"/>
                                      </p:to>
                                    </p:set>
                                    <p:animEffect transition="in" filter="randombar(horizontal)">
                                      <p:cBhvr>
                                        <p:cTn dur="500" id="55"/>
                                        <p:tgtEl>
                                          <p:spTgt spid="1048610">
                                            <p:txEl>
                                              <p:pRg st="11" end="11"/>
                                            </p:txEl>
                                          </p:spTgt>
                                        </p:tgtEl>
                                      </p:cBhvr>
                                    </p:animEffect>
                                  </p:childTnLst>
                                </p:cTn>
                              </p:par>
                              <p:par>
                                <p:cTn fill="hold" grpId="0" id="56" nodeType="withEffect" presetClass="entr" presetID="14" presetSubtype="10">
                                  <p:stCondLst>
                                    <p:cond delay="0"/>
                                  </p:stCondLst>
                                  <p:childTnLst>
                                    <p:set>
                                      <p:cBhvr>
                                        <p:cTn dur="1" fill="hold" id="57">
                                          <p:stCondLst>
                                            <p:cond delay="0"/>
                                          </p:stCondLst>
                                        </p:cTn>
                                        <p:tgtEl>
                                          <p:spTgt spid="1048610">
                                            <p:txEl>
                                              <p:pRg st="12" end="12"/>
                                            </p:txEl>
                                          </p:spTgt>
                                        </p:tgtEl>
                                        <p:attrNameLst>
                                          <p:attrName>style.visibility</p:attrName>
                                        </p:attrNameLst>
                                      </p:cBhvr>
                                      <p:to>
                                        <p:strVal val="visible"/>
                                      </p:to>
                                    </p:set>
                                    <p:animEffect transition="in" filter="randombar(horizontal)">
                                      <p:cBhvr>
                                        <p:cTn dur="500" id="58"/>
                                        <p:tgtEl>
                                          <p:spTgt spid="1048610">
                                            <p:txEl>
                                              <p:pRg st="12" end="12"/>
                                            </p:txEl>
                                          </p:spTgt>
                                        </p:tgtEl>
                                      </p:cBhvr>
                                    </p:animEffec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14" presetSubtype="10">
                                  <p:stCondLst>
                                    <p:cond delay="0"/>
                                  </p:stCondLst>
                                  <p:childTnLst>
                                    <p:set>
                                      <p:cBhvr>
                                        <p:cTn dur="1" fill="hold" id="62">
                                          <p:stCondLst>
                                            <p:cond delay="0"/>
                                          </p:stCondLst>
                                        </p:cTn>
                                        <p:tgtEl>
                                          <p:spTgt spid="1048610">
                                            <p:txEl>
                                              <p:pRg st="13" end="13"/>
                                            </p:txEl>
                                          </p:spTgt>
                                        </p:tgtEl>
                                        <p:attrNameLst>
                                          <p:attrName>style.visibility</p:attrName>
                                        </p:attrNameLst>
                                      </p:cBhvr>
                                      <p:to>
                                        <p:strVal val="visible"/>
                                      </p:to>
                                    </p:set>
                                    <p:animEffect transition="in" filter="randombar(horizontal)">
                                      <p:cBhvr>
                                        <p:cTn dur="500" id="63"/>
                                        <p:tgtEl>
                                          <p:spTgt spid="10486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1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11" name="Title 4"/>
          <p:cNvSpPr>
            <a:spLocks noGrp="1"/>
          </p:cNvSpPr>
          <p:nvPr>
            <p:ph type="title"/>
          </p:nvPr>
        </p:nvSpPr>
        <p:spPr>
          <a:xfrm>
            <a:off x="581192" y="662572"/>
            <a:ext cx="11029616" cy="530296"/>
          </a:xfrm>
        </p:spPr>
        <p:txBody>
          <a:bodyPr>
            <a:normAutofit fontScale="90000"/>
          </a:bodyPr>
          <a:p>
            <a:r>
              <a:rPr b="1" dirty="0" sz="4400" lang="en-US">
                <a:solidFill>
                  <a:schemeClr val="accent5">
                    <a:lumMod val="60000"/>
                    <a:lumOff val="40000"/>
                  </a:schemeClr>
                </a:solidFill>
                <a:latin typeface="Arial Black" panose="020B0A04020102020204" pitchFamily="34" charset="0"/>
                <a:ea typeface="+mj-lt"/>
                <a:cs typeface="Arial"/>
              </a:rPr>
              <a:t>System  Approach</a:t>
            </a:r>
            <a:endParaRPr dirty="0" sz="4400" lang="en-US">
              <a:solidFill>
                <a:schemeClr val="accent5">
                  <a:lumMod val="60000"/>
                  <a:lumOff val="40000"/>
                </a:schemeClr>
              </a:solidFill>
              <a:latin typeface="Arial Black" panose="020B0A04020102020204" pitchFamily="34" charset="0"/>
              <a:cs typeface="Calibri Light"/>
            </a:endParaRPr>
          </a:p>
        </p:txBody>
      </p:sp>
      <p:sp>
        <p:nvSpPr>
          <p:cNvPr id="1048612" name="Content Placeholder 1"/>
          <p:cNvSpPr>
            <a:spLocks noGrp="1"/>
          </p:cNvSpPr>
          <p:nvPr>
            <p:ph idx="1"/>
          </p:nvPr>
        </p:nvSpPr>
        <p:spPr>
          <a:xfrm>
            <a:off x="581192" y="1281755"/>
            <a:ext cx="11217518" cy="5296025"/>
          </a:xfrm>
        </p:spPr>
        <p:txBody>
          <a:bodyPr>
            <a:normAutofit/>
          </a:bodyPr>
          <a:p>
            <a:pPr algn="just"/>
            <a:r>
              <a:rPr dirty="0" sz="2800" lang="en-IN">
                <a:latin typeface="Times New Roman" panose="02020603050405020304" pitchFamily="18" charset="0"/>
                <a:cs typeface="Times New Roman" panose="02020603050405020304" pitchFamily="18" charset="0"/>
              </a:rPr>
              <a:t>System requirements:</a:t>
            </a:r>
          </a:p>
          <a:p>
            <a:pPr algn="just" lvl="1"/>
            <a:r>
              <a:rPr dirty="0" lang="en-US">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algn="just" lvl="1"/>
            <a:r>
              <a:rPr dirty="0" lang="en-US" err="1">
                <a:latin typeface="Times New Roman" panose="02020603050405020304" pitchFamily="18" charset="0"/>
                <a:ea typeface="Calibri" panose="020F0502020204030204" pitchFamily="34" charset="0"/>
                <a:cs typeface="Times New Roman" panose="02020603050405020304" pitchFamily="18" charset="0"/>
              </a:rPr>
              <a:t>Tkinter</a:t>
            </a:r>
            <a:r>
              <a:rPr dirty="0" lang="en-US">
                <a:latin typeface="Times New Roman" panose="02020603050405020304" pitchFamily="18" charset="0"/>
                <a:ea typeface="Calibri" panose="020F0502020204030204" pitchFamily="34" charset="0"/>
                <a:cs typeface="Times New Roman" panose="02020603050405020304" pitchFamily="18" charset="0"/>
              </a:rPr>
              <a:t> library: </a:t>
            </a:r>
            <a:r>
              <a:rPr dirty="0" lang="en-US" err="1">
                <a:latin typeface="Times New Roman" panose="02020603050405020304" pitchFamily="18" charset="0"/>
                <a:ea typeface="Calibri" panose="020F0502020204030204" pitchFamily="34" charset="0"/>
                <a:cs typeface="Times New Roman" panose="02020603050405020304" pitchFamily="18" charset="0"/>
              </a:rPr>
              <a:t>Tkinter</a:t>
            </a:r>
            <a:r>
              <a:rPr dirty="0" lang="en-US">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algn="just" lvl="1"/>
            <a:r>
              <a:rPr dirty="0" lang="en-US" err="1">
                <a:latin typeface="Times New Roman" panose="02020603050405020304" pitchFamily="18" charset="0"/>
                <a:ea typeface="Calibri" panose="020F0502020204030204" pitchFamily="34" charset="0"/>
                <a:cs typeface="Times New Roman" panose="02020603050405020304" pitchFamily="18" charset="0"/>
              </a:rPr>
              <a:t>Pynput</a:t>
            </a:r>
            <a:r>
              <a:rPr dirty="0" lang="en-US">
                <a:latin typeface="Times New Roman" panose="02020603050405020304" pitchFamily="18" charset="0"/>
                <a:ea typeface="Calibri" panose="020F0502020204030204" pitchFamily="34" charset="0"/>
                <a:cs typeface="Times New Roman" panose="02020603050405020304" pitchFamily="18" charset="0"/>
              </a:rPr>
              <a:t> library: </a:t>
            </a:r>
            <a:r>
              <a:rPr dirty="0" lang="en-US" err="1">
                <a:latin typeface="Times New Roman" panose="02020603050405020304" pitchFamily="18" charset="0"/>
                <a:ea typeface="Calibri" panose="020F0502020204030204" pitchFamily="34" charset="0"/>
                <a:cs typeface="Times New Roman" panose="02020603050405020304" pitchFamily="18" charset="0"/>
              </a:rPr>
              <a:t>Pynput</a:t>
            </a:r>
            <a:r>
              <a:rPr dirty="0" lang="en-US">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algn="just" lvl="1"/>
            <a:r>
              <a:rPr dirty="0" lang="en-US">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b="0" dirty="0" i="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11872"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11"/>
                                        </p:tgtEl>
                                        <p:attrNameLst>
                                          <p:attrName>style.visibility</p:attrName>
                                        </p:attrNameLst>
                                      </p:cBhvr>
                                      <p:to>
                                        <p:strVal val="visible"/>
                                      </p:to>
                                    </p:set>
                                    <p:anim calcmode="lin" valueType="num">
                                      <p:cBhvr>
                                        <p:cTn dur="500" fill="hold" id="7"/>
                                        <p:tgtEl>
                                          <p:spTgt spid="1048611"/>
                                        </p:tgtEl>
                                        <p:attrNameLst>
                                          <p:attrName>ppt_w</p:attrName>
                                        </p:attrNameLst>
                                      </p:cBhvr>
                                      <p:tavLst>
                                        <p:tav tm="0">
                                          <p:val>
                                            <p:fltVal val="0.0"/>
                                          </p:val>
                                        </p:tav>
                                        <p:tav tm="100000">
                                          <p:val>
                                            <p:strVal val="#ppt_w"/>
                                          </p:val>
                                        </p:tav>
                                      </p:tavLst>
                                    </p:anim>
                                    <p:anim calcmode="lin" valueType="num">
                                      <p:cBhvr>
                                        <p:cTn dur="500" fill="hold" id="8"/>
                                        <p:tgtEl>
                                          <p:spTgt spid="1048611"/>
                                        </p:tgtEl>
                                        <p:attrNameLst>
                                          <p:attrName>ppt_h</p:attrName>
                                        </p:attrNameLst>
                                      </p:cBhvr>
                                      <p:tavLst>
                                        <p:tav tm="0">
                                          <p:val>
                                            <p:fltVal val="0.0"/>
                                          </p:val>
                                        </p:tav>
                                        <p:tav tm="100000">
                                          <p:val>
                                            <p:strVal val="#ppt_h"/>
                                          </p:val>
                                        </p:tav>
                                      </p:tavLst>
                                    </p:anim>
                                    <p:animEffect transition="in" filter="fade">
                                      <p:cBhvr>
                                        <p:cTn dur="500" id="9"/>
                                        <p:tgtEl>
                                          <p:spTgt spid="1048611"/>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12">
                                            <p:txEl>
                                              <p:pRg st="0" end="0"/>
                                            </p:txEl>
                                          </p:spTgt>
                                        </p:tgtEl>
                                        <p:attrNameLst>
                                          <p:attrName>style.visibility</p:attrName>
                                        </p:attrNameLst>
                                      </p:cBhvr>
                                      <p:to>
                                        <p:strVal val="visible"/>
                                      </p:to>
                                    </p:set>
                                    <p:animEffect transition="in" filter="randombar(horizontal)">
                                      <p:cBhvr>
                                        <p:cTn dur="500" id="14"/>
                                        <p:tgtEl>
                                          <p:spTgt spid="1048612">
                                            <p:txEl>
                                              <p:pRg st="0" end="0"/>
                                            </p:txEl>
                                          </p:spTgt>
                                        </p:tgtEl>
                                      </p:cBhvr>
                                    </p:animEffect>
                                  </p:childTnLst>
                                </p:cTn>
                              </p:par>
                              <p:par>
                                <p:cTn fill="hold" grpId="0" id="15" nodeType="withEffect" presetClass="entr" presetID="14" presetSubtype="10">
                                  <p:stCondLst>
                                    <p:cond delay="0"/>
                                  </p:stCondLst>
                                  <p:childTnLst>
                                    <p:set>
                                      <p:cBhvr>
                                        <p:cTn dur="1" fill="hold" id="16">
                                          <p:stCondLst>
                                            <p:cond delay="0"/>
                                          </p:stCondLst>
                                        </p:cTn>
                                        <p:tgtEl>
                                          <p:spTgt spid="1048612">
                                            <p:txEl>
                                              <p:pRg st="1" end="1"/>
                                            </p:txEl>
                                          </p:spTgt>
                                        </p:tgtEl>
                                        <p:attrNameLst>
                                          <p:attrName>style.visibility</p:attrName>
                                        </p:attrNameLst>
                                      </p:cBhvr>
                                      <p:to>
                                        <p:strVal val="visible"/>
                                      </p:to>
                                    </p:set>
                                    <p:animEffect transition="in" filter="randombar(horizontal)">
                                      <p:cBhvr>
                                        <p:cTn dur="500" id="17"/>
                                        <p:tgtEl>
                                          <p:spTgt spid="1048612">
                                            <p:txEl>
                                              <p:pRg st="1" end="1"/>
                                            </p:txEl>
                                          </p:spTgt>
                                        </p:tgtEl>
                                      </p:cBhvr>
                                    </p:animEffect>
                                  </p:childTnLst>
                                </p:cTn>
                              </p:par>
                              <p:par>
                                <p:cTn fill="hold" grpId="0" id="18" nodeType="withEffect" presetClass="entr" presetID="14" presetSubtype="10">
                                  <p:stCondLst>
                                    <p:cond delay="0"/>
                                  </p:stCondLst>
                                  <p:childTnLst>
                                    <p:set>
                                      <p:cBhvr>
                                        <p:cTn dur="1" fill="hold" id="19">
                                          <p:stCondLst>
                                            <p:cond delay="0"/>
                                          </p:stCondLst>
                                        </p:cTn>
                                        <p:tgtEl>
                                          <p:spTgt spid="1048612">
                                            <p:txEl>
                                              <p:pRg st="2" end="2"/>
                                            </p:txEl>
                                          </p:spTgt>
                                        </p:tgtEl>
                                        <p:attrNameLst>
                                          <p:attrName>style.visibility</p:attrName>
                                        </p:attrNameLst>
                                      </p:cBhvr>
                                      <p:to>
                                        <p:strVal val="visible"/>
                                      </p:to>
                                    </p:set>
                                    <p:animEffect transition="in" filter="randombar(horizontal)">
                                      <p:cBhvr>
                                        <p:cTn dur="500" id="20"/>
                                        <p:tgtEl>
                                          <p:spTgt spid="1048612">
                                            <p:txEl>
                                              <p:pRg st="2" end="2"/>
                                            </p:txEl>
                                          </p:spTgt>
                                        </p:tgtEl>
                                      </p:cBhvr>
                                    </p:animEffect>
                                  </p:childTnLst>
                                </p:cTn>
                              </p:par>
                              <p:par>
                                <p:cTn fill="hold" grpId="0" id="21" nodeType="withEffect" presetClass="entr" presetID="14" presetSubtype="10">
                                  <p:stCondLst>
                                    <p:cond delay="0"/>
                                  </p:stCondLst>
                                  <p:childTnLst>
                                    <p:set>
                                      <p:cBhvr>
                                        <p:cTn dur="1" fill="hold" id="22">
                                          <p:stCondLst>
                                            <p:cond delay="0"/>
                                          </p:stCondLst>
                                        </p:cTn>
                                        <p:tgtEl>
                                          <p:spTgt spid="1048612">
                                            <p:txEl>
                                              <p:pRg st="3" end="3"/>
                                            </p:txEl>
                                          </p:spTgt>
                                        </p:tgtEl>
                                        <p:attrNameLst>
                                          <p:attrName>style.visibility</p:attrName>
                                        </p:attrNameLst>
                                      </p:cBhvr>
                                      <p:to>
                                        <p:strVal val="visible"/>
                                      </p:to>
                                    </p:set>
                                    <p:animEffect transition="in" filter="randombar(horizontal)">
                                      <p:cBhvr>
                                        <p:cTn dur="500" id="23"/>
                                        <p:tgtEl>
                                          <p:spTgt spid="1048612">
                                            <p:txEl>
                                              <p:pRg st="3" end="3"/>
                                            </p:txEl>
                                          </p:spTgt>
                                        </p:tgtEl>
                                      </p:cBhvr>
                                    </p:animEffect>
                                  </p:childTnLst>
                                </p:cTn>
                              </p:par>
                              <p:par>
                                <p:cTn fill="hold" grpId="0" id="24" nodeType="withEffect" presetClass="entr" presetID="14" presetSubtype="10">
                                  <p:stCondLst>
                                    <p:cond delay="0"/>
                                  </p:stCondLst>
                                  <p:childTnLst>
                                    <p:set>
                                      <p:cBhvr>
                                        <p:cTn dur="1" fill="hold" id="25">
                                          <p:stCondLst>
                                            <p:cond delay="0"/>
                                          </p:stCondLst>
                                        </p:cTn>
                                        <p:tgtEl>
                                          <p:spTgt spid="1048612">
                                            <p:txEl>
                                              <p:pRg st="4" end="4"/>
                                            </p:txEl>
                                          </p:spTgt>
                                        </p:tgtEl>
                                        <p:attrNameLst>
                                          <p:attrName>style.visibility</p:attrName>
                                        </p:attrNameLst>
                                      </p:cBhvr>
                                      <p:to>
                                        <p:strVal val="visible"/>
                                      </p:to>
                                    </p:set>
                                    <p:animEffect transition="in" filter="randombar(horizontal)">
                                      <p:cBhvr>
                                        <p:cTn dur="500" id="26"/>
                                        <p:tgtEl>
                                          <p:spTgt spid="10486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13" name="Title 4"/>
          <p:cNvSpPr>
            <a:spLocks noGrp="1"/>
          </p:cNvSpPr>
          <p:nvPr>
            <p:ph type="title"/>
          </p:nvPr>
        </p:nvSpPr>
        <p:spPr>
          <a:xfrm>
            <a:off x="2313128" y="0"/>
            <a:ext cx="7565743" cy="737419"/>
          </a:xfrm>
        </p:spPr>
        <p:txBody>
          <a:bodyPr>
            <a:normAutofit fontScale="90000"/>
          </a:bodyPr>
          <a:p>
            <a:r>
              <a:rPr b="1" dirty="0" sz="4400" lang="en-US">
                <a:solidFill>
                  <a:schemeClr val="accent5">
                    <a:lumMod val="60000"/>
                    <a:lumOff val="40000"/>
                  </a:schemeClr>
                </a:solidFill>
                <a:latin typeface="Arial Black" panose="020B0A04020102020204" pitchFamily="34" charset="0"/>
                <a:ea typeface="+mj-lt"/>
                <a:cs typeface="Arial"/>
              </a:rPr>
              <a:t>Algorithm &amp; Deployment</a:t>
            </a:r>
            <a:endParaRPr dirty="0" lang="en-US">
              <a:solidFill>
                <a:schemeClr val="accent5">
                  <a:lumMod val="60000"/>
                  <a:lumOff val="40000"/>
                </a:schemeClr>
              </a:solidFill>
              <a:latin typeface="Arial Black" panose="020B0A04020102020204" pitchFamily="34" charset="0"/>
            </a:endParaRPr>
          </a:p>
        </p:txBody>
      </p:sp>
      <p:sp>
        <p:nvSpPr>
          <p:cNvPr id="1048614" name="Content Placeholder 1"/>
          <p:cNvSpPr>
            <a:spLocks noGrp="1"/>
          </p:cNvSpPr>
          <p:nvPr>
            <p:ph idx="1"/>
          </p:nvPr>
        </p:nvSpPr>
        <p:spPr>
          <a:xfrm>
            <a:off x="1086643" y="737419"/>
            <a:ext cx="10018713" cy="5840363"/>
          </a:xfrm>
        </p:spPr>
        <p:txBody>
          <a:bodyPr>
            <a:noAutofit/>
          </a:bodyPr>
          <a:p>
            <a:pPr algn="just"/>
            <a:r>
              <a:rPr dirty="0" sz="1600" lang="en-US">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b="1" dirty="0" sz="1400" lang="en-US">
                <a:latin typeface="Times New Roman" panose="02020603050405020304" pitchFamily="18" charset="0"/>
                <a:cs typeface="Times New Roman" panose="02020603050405020304" pitchFamily="18" charset="0"/>
              </a:rPr>
              <a:t>Algorithm Selection:</a:t>
            </a:r>
          </a:p>
          <a:p>
            <a:pPr algn="just" lvl="1"/>
            <a:r>
              <a:rPr dirty="0" sz="1200" lang="en-US">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algn="just" lvl="1"/>
            <a:r>
              <a:rPr dirty="0" sz="1200" lang="en-US">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b="1" dirty="0" sz="1200" lang="en-US">
                <a:latin typeface="Times New Roman" panose="02020603050405020304" pitchFamily="18" charset="0"/>
                <a:cs typeface="Times New Roman" panose="02020603050405020304" pitchFamily="18" charset="0"/>
              </a:rPr>
              <a:t>Data</a:t>
            </a:r>
            <a:r>
              <a:rPr b="1" dirty="0" sz="1400" lang="en-US">
                <a:latin typeface="Times New Roman" panose="02020603050405020304" pitchFamily="18" charset="0"/>
                <a:cs typeface="Times New Roman" panose="02020603050405020304" pitchFamily="18" charset="0"/>
              </a:rPr>
              <a:t> Input:</a:t>
            </a:r>
          </a:p>
          <a:p>
            <a:pPr algn="just" lvl="1"/>
            <a:r>
              <a:rPr dirty="0" sz="1200" lang="en-US">
                <a:latin typeface="Times New Roman" panose="02020603050405020304" pitchFamily="18" charset="0"/>
                <a:cs typeface="Times New Roman" panose="02020603050405020304" pitchFamily="18" charset="0"/>
              </a:rPr>
              <a:t>The algorithm analyzes real-time keyboard events captured using the </a:t>
            </a:r>
            <a:r>
              <a:rPr dirty="0" sz="1200" lang="en-US" err="1">
                <a:latin typeface="Times New Roman" panose="02020603050405020304" pitchFamily="18" charset="0"/>
                <a:cs typeface="Times New Roman" panose="02020603050405020304" pitchFamily="18" charset="0"/>
              </a:rPr>
              <a:t>Pynput</a:t>
            </a:r>
            <a:r>
              <a:rPr dirty="0" sz="1200" lang="en-US">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b="1" dirty="0" sz="1400" lang="en-US">
                <a:latin typeface="Times New Roman" panose="02020603050405020304" pitchFamily="18" charset="0"/>
                <a:cs typeface="Times New Roman" panose="02020603050405020304" pitchFamily="18" charset="0"/>
              </a:rPr>
              <a:t>Training Process:</a:t>
            </a:r>
          </a:p>
          <a:p>
            <a:pPr algn="just" lvl="1"/>
            <a:r>
              <a:rPr dirty="0" sz="1200" lang="en-US">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algn="just" lvl="1"/>
            <a:r>
              <a:rPr dirty="0" sz="1200" lang="en-US">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b="1" dirty="0" sz="1400" lang="en-US">
                <a:latin typeface="Times New Roman" panose="02020603050405020304" pitchFamily="18" charset="0"/>
                <a:cs typeface="Times New Roman" panose="02020603050405020304" pitchFamily="18" charset="0"/>
              </a:rPr>
              <a:t>Prediction Process:</a:t>
            </a:r>
          </a:p>
          <a:p>
            <a:pPr algn="just" lvl="1"/>
            <a:r>
              <a:rPr dirty="0" sz="1200" lang="en-US">
                <a:latin typeface="Times New Roman" panose="02020603050405020304" pitchFamily="18" charset="0"/>
                <a:cs typeface="Times New Roman" panose="02020603050405020304" pitchFamily="18" charset="0"/>
              </a:rPr>
              <a:t>Real-time monitoring detects suspicious activity, triggering alerts for user action.</a:t>
            </a:r>
          </a:p>
          <a:p>
            <a:pPr algn="just" lvl="1"/>
            <a:r>
              <a:rPr dirty="0" sz="1200" lang="en-US">
                <a:latin typeface="Times New Roman" panose="02020603050405020304" pitchFamily="18" charset="0"/>
                <a:cs typeface="Times New Roman" panose="02020603050405020304" pitchFamily="18" charset="0"/>
              </a:rPr>
              <a:t>Refine detection accuracy over time through user feedback.</a:t>
            </a:r>
          </a:p>
          <a:p>
            <a:pPr algn="just"/>
            <a:r>
              <a:rPr b="1" dirty="0" sz="1400" lang="en-US">
                <a:latin typeface="Times New Roman" panose="02020603050405020304" pitchFamily="18" charset="0"/>
                <a:cs typeface="Times New Roman" panose="02020603050405020304" pitchFamily="18" charset="0"/>
              </a:rPr>
              <a:t>Deployment:</a:t>
            </a:r>
          </a:p>
          <a:p>
            <a:pPr algn="just" lvl="1"/>
            <a:r>
              <a:rPr dirty="0" sz="1200" lang="en-US">
                <a:latin typeface="Times New Roman" panose="02020603050405020304" pitchFamily="18" charset="0"/>
                <a:cs typeface="Times New Roman" panose="02020603050405020304" pitchFamily="18" charset="0"/>
              </a:rPr>
              <a:t>Deploy the system as a standalone application or integrate it into existing security suites.</a:t>
            </a:r>
          </a:p>
          <a:p>
            <a:pPr algn="just" lvl="1"/>
            <a:r>
              <a:rPr dirty="0" sz="1200" lang="en-US">
                <a:latin typeface="Times New Roman" panose="02020603050405020304" pitchFamily="18" charset="0"/>
                <a:cs typeface="Times New Roman" panose="02020603050405020304" pitchFamily="18" charset="0"/>
              </a:rPr>
              <a:t>Consider compatibility, scalability, and user-friendliness during deployment.</a:t>
            </a:r>
          </a:p>
          <a:p>
            <a:pPr algn="just"/>
            <a:r>
              <a:rPr dirty="0" sz="1600" lang="en-US">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8073"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13"/>
                                        </p:tgtEl>
                                        <p:attrNameLst>
                                          <p:attrName>style.visibility</p:attrName>
                                        </p:attrNameLst>
                                      </p:cBhvr>
                                      <p:to>
                                        <p:strVal val="visible"/>
                                      </p:to>
                                    </p:set>
                                    <p:anim calcmode="lin" valueType="num">
                                      <p:cBhvr>
                                        <p:cTn dur="500" fill="hold" id="7"/>
                                        <p:tgtEl>
                                          <p:spTgt spid="1048613"/>
                                        </p:tgtEl>
                                        <p:attrNameLst>
                                          <p:attrName>ppt_w</p:attrName>
                                        </p:attrNameLst>
                                      </p:cBhvr>
                                      <p:tavLst>
                                        <p:tav tm="0">
                                          <p:val>
                                            <p:fltVal val="0.0"/>
                                          </p:val>
                                        </p:tav>
                                        <p:tav tm="100000">
                                          <p:val>
                                            <p:strVal val="#ppt_w"/>
                                          </p:val>
                                        </p:tav>
                                      </p:tavLst>
                                    </p:anim>
                                    <p:anim calcmode="lin" valueType="num">
                                      <p:cBhvr>
                                        <p:cTn dur="500" fill="hold" id="8"/>
                                        <p:tgtEl>
                                          <p:spTgt spid="1048613"/>
                                        </p:tgtEl>
                                        <p:attrNameLst>
                                          <p:attrName>ppt_h</p:attrName>
                                        </p:attrNameLst>
                                      </p:cBhvr>
                                      <p:tavLst>
                                        <p:tav tm="0">
                                          <p:val>
                                            <p:fltVal val="0.0"/>
                                          </p:val>
                                        </p:tav>
                                        <p:tav tm="100000">
                                          <p:val>
                                            <p:strVal val="#ppt_h"/>
                                          </p:val>
                                        </p:tav>
                                      </p:tavLst>
                                    </p:anim>
                                    <p:animEffect transition="in" filter="fade">
                                      <p:cBhvr>
                                        <p:cTn dur="500" id="9"/>
                                        <p:tgtEl>
                                          <p:spTgt spid="1048613"/>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14">
                                            <p:txEl>
                                              <p:pRg st="0" end="0"/>
                                            </p:txEl>
                                          </p:spTgt>
                                        </p:tgtEl>
                                        <p:attrNameLst>
                                          <p:attrName>style.visibility</p:attrName>
                                        </p:attrNameLst>
                                      </p:cBhvr>
                                      <p:to>
                                        <p:strVal val="visible"/>
                                      </p:to>
                                    </p:set>
                                    <p:animEffect transition="in" filter="randombar(horizontal)">
                                      <p:cBhvr>
                                        <p:cTn dur="500" id="14"/>
                                        <p:tgtEl>
                                          <p:spTgt spid="1048614">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14">
                                            <p:txEl>
                                              <p:pRg st="1" end="1"/>
                                            </p:txEl>
                                          </p:spTgt>
                                        </p:tgtEl>
                                        <p:attrNameLst>
                                          <p:attrName>style.visibility</p:attrName>
                                        </p:attrNameLst>
                                      </p:cBhvr>
                                      <p:to>
                                        <p:strVal val="visible"/>
                                      </p:to>
                                    </p:set>
                                    <p:animEffect transition="in" filter="randombar(horizontal)">
                                      <p:cBhvr>
                                        <p:cTn dur="500" id="19"/>
                                        <p:tgtEl>
                                          <p:spTgt spid="1048614">
                                            <p:txEl>
                                              <p:pRg st="1" end="1"/>
                                            </p:txEl>
                                          </p:spTgt>
                                        </p:tgtEl>
                                      </p:cBhvr>
                                    </p:animEffect>
                                  </p:childTnLst>
                                </p:cTn>
                              </p:par>
                              <p:par>
                                <p:cTn fill="hold" grpId="0" id="20" nodeType="withEffect" presetClass="entr" presetID="14" presetSubtype="10">
                                  <p:stCondLst>
                                    <p:cond delay="0"/>
                                  </p:stCondLst>
                                  <p:childTnLst>
                                    <p:set>
                                      <p:cBhvr>
                                        <p:cTn dur="1" fill="hold" id="21">
                                          <p:stCondLst>
                                            <p:cond delay="0"/>
                                          </p:stCondLst>
                                        </p:cTn>
                                        <p:tgtEl>
                                          <p:spTgt spid="1048614">
                                            <p:txEl>
                                              <p:pRg st="2" end="2"/>
                                            </p:txEl>
                                          </p:spTgt>
                                        </p:tgtEl>
                                        <p:attrNameLst>
                                          <p:attrName>style.visibility</p:attrName>
                                        </p:attrNameLst>
                                      </p:cBhvr>
                                      <p:to>
                                        <p:strVal val="visible"/>
                                      </p:to>
                                    </p:set>
                                    <p:animEffect transition="in" filter="randombar(horizontal)">
                                      <p:cBhvr>
                                        <p:cTn dur="500" id="22"/>
                                        <p:tgtEl>
                                          <p:spTgt spid="1048614">
                                            <p:txEl>
                                              <p:pRg st="2" end="2"/>
                                            </p:txEl>
                                          </p:spTgt>
                                        </p:tgtEl>
                                      </p:cBhvr>
                                    </p:animEffect>
                                  </p:childTnLst>
                                </p:cTn>
                              </p:par>
                              <p:par>
                                <p:cTn fill="hold" grpId="0" id="23" nodeType="withEffect" presetClass="entr" presetID="14" presetSubtype="10">
                                  <p:stCondLst>
                                    <p:cond delay="0"/>
                                  </p:stCondLst>
                                  <p:childTnLst>
                                    <p:set>
                                      <p:cBhvr>
                                        <p:cTn dur="1" fill="hold" id="24">
                                          <p:stCondLst>
                                            <p:cond delay="0"/>
                                          </p:stCondLst>
                                        </p:cTn>
                                        <p:tgtEl>
                                          <p:spTgt spid="1048614">
                                            <p:txEl>
                                              <p:pRg st="3" end="3"/>
                                            </p:txEl>
                                          </p:spTgt>
                                        </p:tgtEl>
                                        <p:attrNameLst>
                                          <p:attrName>style.visibility</p:attrName>
                                        </p:attrNameLst>
                                      </p:cBhvr>
                                      <p:to>
                                        <p:strVal val="visible"/>
                                      </p:to>
                                    </p:set>
                                    <p:animEffect transition="in" filter="randombar(horizontal)">
                                      <p:cBhvr>
                                        <p:cTn dur="500" id="25"/>
                                        <p:tgtEl>
                                          <p:spTgt spid="1048614">
                                            <p:txEl>
                                              <p:pRg st="3" end="3"/>
                                            </p:txEl>
                                          </p:spTgt>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14" presetSubtype="10">
                                  <p:stCondLst>
                                    <p:cond delay="0"/>
                                  </p:stCondLst>
                                  <p:childTnLst>
                                    <p:set>
                                      <p:cBhvr>
                                        <p:cTn dur="1" fill="hold" id="29">
                                          <p:stCondLst>
                                            <p:cond delay="0"/>
                                          </p:stCondLst>
                                        </p:cTn>
                                        <p:tgtEl>
                                          <p:spTgt spid="1048614">
                                            <p:txEl>
                                              <p:pRg st="4" end="4"/>
                                            </p:txEl>
                                          </p:spTgt>
                                        </p:tgtEl>
                                        <p:attrNameLst>
                                          <p:attrName>style.visibility</p:attrName>
                                        </p:attrNameLst>
                                      </p:cBhvr>
                                      <p:to>
                                        <p:strVal val="visible"/>
                                      </p:to>
                                    </p:set>
                                    <p:animEffect transition="in" filter="randombar(horizontal)">
                                      <p:cBhvr>
                                        <p:cTn dur="500" id="30"/>
                                        <p:tgtEl>
                                          <p:spTgt spid="1048614">
                                            <p:txEl>
                                              <p:pRg st="4" end="4"/>
                                            </p:txEl>
                                          </p:spTgt>
                                        </p:tgtEl>
                                      </p:cBhvr>
                                    </p:animEffect>
                                  </p:childTnLst>
                                </p:cTn>
                              </p:par>
                              <p:par>
                                <p:cTn fill="hold" grpId="0" id="31" nodeType="withEffect" presetClass="entr" presetID="14" presetSubtype="10">
                                  <p:stCondLst>
                                    <p:cond delay="0"/>
                                  </p:stCondLst>
                                  <p:childTnLst>
                                    <p:set>
                                      <p:cBhvr>
                                        <p:cTn dur="1" fill="hold" id="32">
                                          <p:stCondLst>
                                            <p:cond delay="0"/>
                                          </p:stCondLst>
                                        </p:cTn>
                                        <p:tgtEl>
                                          <p:spTgt spid="1048614">
                                            <p:txEl>
                                              <p:pRg st="5" end="5"/>
                                            </p:txEl>
                                          </p:spTgt>
                                        </p:tgtEl>
                                        <p:attrNameLst>
                                          <p:attrName>style.visibility</p:attrName>
                                        </p:attrNameLst>
                                      </p:cBhvr>
                                      <p:to>
                                        <p:strVal val="visible"/>
                                      </p:to>
                                    </p:set>
                                    <p:animEffect transition="in" filter="randombar(horizontal)">
                                      <p:cBhvr>
                                        <p:cTn dur="500" id="33"/>
                                        <p:tgtEl>
                                          <p:spTgt spid="1048614">
                                            <p:txEl>
                                              <p:pRg st="5" end="5"/>
                                            </p:txEl>
                                          </p:spTgt>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14" presetSubtype="10">
                                  <p:stCondLst>
                                    <p:cond delay="0"/>
                                  </p:stCondLst>
                                  <p:childTnLst>
                                    <p:set>
                                      <p:cBhvr>
                                        <p:cTn dur="1" fill="hold" id="37">
                                          <p:stCondLst>
                                            <p:cond delay="0"/>
                                          </p:stCondLst>
                                        </p:cTn>
                                        <p:tgtEl>
                                          <p:spTgt spid="1048614">
                                            <p:txEl>
                                              <p:pRg st="6" end="6"/>
                                            </p:txEl>
                                          </p:spTgt>
                                        </p:tgtEl>
                                        <p:attrNameLst>
                                          <p:attrName>style.visibility</p:attrName>
                                        </p:attrNameLst>
                                      </p:cBhvr>
                                      <p:to>
                                        <p:strVal val="visible"/>
                                      </p:to>
                                    </p:set>
                                    <p:animEffect transition="in" filter="randombar(horizontal)">
                                      <p:cBhvr>
                                        <p:cTn dur="500" id="38"/>
                                        <p:tgtEl>
                                          <p:spTgt spid="1048614">
                                            <p:txEl>
                                              <p:pRg st="6" end="6"/>
                                            </p:txEl>
                                          </p:spTgt>
                                        </p:tgtEl>
                                      </p:cBhvr>
                                    </p:animEffect>
                                  </p:childTnLst>
                                </p:cTn>
                              </p:par>
                              <p:par>
                                <p:cTn fill="hold" grpId="0" id="39" nodeType="withEffect" presetClass="entr" presetID="14" presetSubtype="10">
                                  <p:stCondLst>
                                    <p:cond delay="0"/>
                                  </p:stCondLst>
                                  <p:childTnLst>
                                    <p:set>
                                      <p:cBhvr>
                                        <p:cTn dur="1" fill="hold" id="40">
                                          <p:stCondLst>
                                            <p:cond delay="0"/>
                                          </p:stCondLst>
                                        </p:cTn>
                                        <p:tgtEl>
                                          <p:spTgt spid="1048614">
                                            <p:txEl>
                                              <p:pRg st="7" end="7"/>
                                            </p:txEl>
                                          </p:spTgt>
                                        </p:tgtEl>
                                        <p:attrNameLst>
                                          <p:attrName>style.visibility</p:attrName>
                                        </p:attrNameLst>
                                      </p:cBhvr>
                                      <p:to>
                                        <p:strVal val="visible"/>
                                      </p:to>
                                    </p:set>
                                    <p:animEffect transition="in" filter="randombar(horizontal)">
                                      <p:cBhvr>
                                        <p:cTn dur="500" id="41"/>
                                        <p:tgtEl>
                                          <p:spTgt spid="1048614">
                                            <p:txEl>
                                              <p:pRg st="7" end="7"/>
                                            </p:txEl>
                                          </p:spTgt>
                                        </p:tgtEl>
                                      </p:cBhvr>
                                    </p:animEffect>
                                  </p:childTnLst>
                                </p:cTn>
                              </p:par>
                              <p:par>
                                <p:cTn fill="hold" grpId="0" id="42" nodeType="withEffect" presetClass="entr" presetID="14" presetSubtype="10">
                                  <p:stCondLst>
                                    <p:cond delay="0"/>
                                  </p:stCondLst>
                                  <p:childTnLst>
                                    <p:set>
                                      <p:cBhvr>
                                        <p:cTn dur="1" fill="hold" id="43">
                                          <p:stCondLst>
                                            <p:cond delay="0"/>
                                          </p:stCondLst>
                                        </p:cTn>
                                        <p:tgtEl>
                                          <p:spTgt spid="1048614">
                                            <p:txEl>
                                              <p:pRg st="8" end="8"/>
                                            </p:txEl>
                                          </p:spTgt>
                                        </p:tgtEl>
                                        <p:attrNameLst>
                                          <p:attrName>style.visibility</p:attrName>
                                        </p:attrNameLst>
                                      </p:cBhvr>
                                      <p:to>
                                        <p:strVal val="visible"/>
                                      </p:to>
                                    </p:set>
                                    <p:animEffect transition="in" filter="randombar(horizontal)">
                                      <p:cBhvr>
                                        <p:cTn dur="500" id="44"/>
                                        <p:tgtEl>
                                          <p:spTgt spid="1048614">
                                            <p:txEl>
                                              <p:pRg st="8" end="8"/>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4" presetSubtype="10">
                                  <p:stCondLst>
                                    <p:cond delay="0"/>
                                  </p:stCondLst>
                                  <p:childTnLst>
                                    <p:set>
                                      <p:cBhvr>
                                        <p:cTn dur="1" fill="hold" id="48">
                                          <p:stCondLst>
                                            <p:cond delay="0"/>
                                          </p:stCondLst>
                                        </p:cTn>
                                        <p:tgtEl>
                                          <p:spTgt spid="1048614">
                                            <p:txEl>
                                              <p:pRg st="9" end="9"/>
                                            </p:txEl>
                                          </p:spTgt>
                                        </p:tgtEl>
                                        <p:attrNameLst>
                                          <p:attrName>style.visibility</p:attrName>
                                        </p:attrNameLst>
                                      </p:cBhvr>
                                      <p:to>
                                        <p:strVal val="visible"/>
                                      </p:to>
                                    </p:set>
                                    <p:animEffect transition="in" filter="randombar(horizontal)">
                                      <p:cBhvr>
                                        <p:cTn dur="500" id="49"/>
                                        <p:tgtEl>
                                          <p:spTgt spid="1048614">
                                            <p:txEl>
                                              <p:pRg st="9" end="9"/>
                                            </p:txEl>
                                          </p:spTgt>
                                        </p:tgtEl>
                                      </p:cBhvr>
                                    </p:animEffect>
                                  </p:childTnLst>
                                </p:cTn>
                              </p:par>
                              <p:par>
                                <p:cTn fill="hold" grpId="0" id="50" nodeType="withEffect" presetClass="entr" presetID="14" presetSubtype="10">
                                  <p:stCondLst>
                                    <p:cond delay="0"/>
                                  </p:stCondLst>
                                  <p:childTnLst>
                                    <p:set>
                                      <p:cBhvr>
                                        <p:cTn dur="1" fill="hold" id="51">
                                          <p:stCondLst>
                                            <p:cond delay="0"/>
                                          </p:stCondLst>
                                        </p:cTn>
                                        <p:tgtEl>
                                          <p:spTgt spid="1048614">
                                            <p:txEl>
                                              <p:pRg st="10" end="10"/>
                                            </p:txEl>
                                          </p:spTgt>
                                        </p:tgtEl>
                                        <p:attrNameLst>
                                          <p:attrName>style.visibility</p:attrName>
                                        </p:attrNameLst>
                                      </p:cBhvr>
                                      <p:to>
                                        <p:strVal val="visible"/>
                                      </p:to>
                                    </p:set>
                                    <p:animEffect transition="in" filter="randombar(horizontal)">
                                      <p:cBhvr>
                                        <p:cTn dur="500" id="52"/>
                                        <p:tgtEl>
                                          <p:spTgt spid="1048614">
                                            <p:txEl>
                                              <p:pRg st="10" end="10"/>
                                            </p:txEl>
                                          </p:spTgt>
                                        </p:tgtEl>
                                      </p:cBhvr>
                                    </p:animEffect>
                                  </p:childTnLst>
                                </p:cTn>
                              </p:par>
                              <p:par>
                                <p:cTn fill="hold" grpId="0" id="53" nodeType="withEffect" presetClass="entr" presetID="14" presetSubtype="10">
                                  <p:stCondLst>
                                    <p:cond delay="0"/>
                                  </p:stCondLst>
                                  <p:childTnLst>
                                    <p:set>
                                      <p:cBhvr>
                                        <p:cTn dur="1" fill="hold" id="54">
                                          <p:stCondLst>
                                            <p:cond delay="0"/>
                                          </p:stCondLst>
                                        </p:cTn>
                                        <p:tgtEl>
                                          <p:spTgt spid="1048614">
                                            <p:txEl>
                                              <p:pRg st="11" end="11"/>
                                            </p:txEl>
                                          </p:spTgt>
                                        </p:tgtEl>
                                        <p:attrNameLst>
                                          <p:attrName>style.visibility</p:attrName>
                                        </p:attrNameLst>
                                      </p:cBhvr>
                                      <p:to>
                                        <p:strVal val="visible"/>
                                      </p:to>
                                    </p:set>
                                    <p:animEffect transition="in" filter="randombar(horizontal)">
                                      <p:cBhvr>
                                        <p:cTn dur="500" id="55"/>
                                        <p:tgtEl>
                                          <p:spTgt spid="1048614">
                                            <p:txEl>
                                              <p:pRg st="11" end="11"/>
                                            </p:txEl>
                                          </p:spTgt>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14" presetSubtype="10">
                                  <p:stCondLst>
                                    <p:cond delay="0"/>
                                  </p:stCondLst>
                                  <p:childTnLst>
                                    <p:set>
                                      <p:cBhvr>
                                        <p:cTn dur="1" fill="hold" id="59">
                                          <p:stCondLst>
                                            <p:cond delay="0"/>
                                          </p:stCondLst>
                                        </p:cTn>
                                        <p:tgtEl>
                                          <p:spTgt spid="1048614">
                                            <p:txEl>
                                              <p:pRg st="12" end="12"/>
                                            </p:txEl>
                                          </p:spTgt>
                                        </p:tgtEl>
                                        <p:attrNameLst>
                                          <p:attrName>style.visibility</p:attrName>
                                        </p:attrNameLst>
                                      </p:cBhvr>
                                      <p:to>
                                        <p:strVal val="visible"/>
                                      </p:to>
                                    </p:set>
                                    <p:animEffect transition="in" filter="randombar(horizontal)">
                                      <p:cBhvr>
                                        <p:cTn dur="500" id="60"/>
                                        <p:tgtEl>
                                          <p:spTgt spid="1048614">
                                            <p:txEl>
                                              <p:pRg st="12" end="12"/>
                                            </p:txEl>
                                          </p:spTgt>
                                        </p:tgtEl>
                                      </p:cBhvr>
                                    </p:animEffect>
                                  </p:childTnLst>
                                </p:cTn>
                              </p:par>
                              <p:par>
                                <p:cTn fill="hold" grpId="0" id="61" nodeType="withEffect" presetClass="entr" presetID="14" presetSubtype="10">
                                  <p:stCondLst>
                                    <p:cond delay="0"/>
                                  </p:stCondLst>
                                  <p:childTnLst>
                                    <p:set>
                                      <p:cBhvr>
                                        <p:cTn dur="1" fill="hold" id="62">
                                          <p:stCondLst>
                                            <p:cond delay="0"/>
                                          </p:stCondLst>
                                        </p:cTn>
                                        <p:tgtEl>
                                          <p:spTgt spid="1048614">
                                            <p:txEl>
                                              <p:pRg st="13" end="13"/>
                                            </p:txEl>
                                          </p:spTgt>
                                        </p:tgtEl>
                                        <p:attrNameLst>
                                          <p:attrName>style.visibility</p:attrName>
                                        </p:attrNameLst>
                                      </p:cBhvr>
                                      <p:to>
                                        <p:strVal val="visible"/>
                                      </p:to>
                                    </p:set>
                                    <p:animEffect transition="in" filter="randombar(horizontal)">
                                      <p:cBhvr>
                                        <p:cTn dur="500" id="63"/>
                                        <p:tgtEl>
                                          <p:spTgt spid="1048614">
                                            <p:txEl>
                                              <p:pRg st="13" end="13"/>
                                            </p:txEl>
                                          </p:spTgt>
                                        </p:tgtEl>
                                      </p:cBhvr>
                                    </p:animEffect>
                                  </p:childTnLst>
                                </p:cTn>
                              </p:par>
                              <p:par>
                                <p:cTn fill="hold" grpId="0" id="64" nodeType="withEffect" presetClass="entr" presetID="14" presetSubtype="10">
                                  <p:stCondLst>
                                    <p:cond delay="0"/>
                                  </p:stCondLst>
                                  <p:childTnLst>
                                    <p:set>
                                      <p:cBhvr>
                                        <p:cTn dur="1" fill="hold" id="65">
                                          <p:stCondLst>
                                            <p:cond delay="0"/>
                                          </p:stCondLst>
                                        </p:cTn>
                                        <p:tgtEl>
                                          <p:spTgt spid="1048614">
                                            <p:txEl>
                                              <p:pRg st="14" end="14"/>
                                            </p:txEl>
                                          </p:spTgt>
                                        </p:tgtEl>
                                        <p:attrNameLst>
                                          <p:attrName>style.visibility</p:attrName>
                                        </p:attrNameLst>
                                      </p:cBhvr>
                                      <p:to>
                                        <p:strVal val="visible"/>
                                      </p:to>
                                    </p:set>
                                    <p:animEffect transition="in" filter="randombar(horizontal)">
                                      <p:cBhvr>
                                        <p:cTn dur="500" id="66"/>
                                        <p:tgtEl>
                                          <p:spTgt spid="1048614">
                                            <p:txEl>
                                              <p:pRg st="14" end="14"/>
                                            </p:txEl>
                                          </p:spTgt>
                                        </p:tgtEl>
                                      </p:cBhvr>
                                    </p:animEffec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14" presetSubtype="10">
                                  <p:stCondLst>
                                    <p:cond delay="0"/>
                                  </p:stCondLst>
                                  <p:childTnLst>
                                    <p:set>
                                      <p:cBhvr>
                                        <p:cTn dur="1" fill="hold" id="70">
                                          <p:stCondLst>
                                            <p:cond delay="0"/>
                                          </p:stCondLst>
                                        </p:cTn>
                                        <p:tgtEl>
                                          <p:spTgt spid="1048614">
                                            <p:txEl>
                                              <p:pRg st="15" end="15"/>
                                            </p:txEl>
                                          </p:spTgt>
                                        </p:tgtEl>
                                        <p:attrNameLst>
                                          <p:attrName>style.visibility</p:attrName>
                                        </p:attrNameLst>
                                      </p:cBhvr>
                                      <p:to>
                                        <p:strVal val="visible"/>
                                      </p:to>
                                    </p:set>
                                    <p:animEffect transition="in" filter="randombar(horizontal)">
                                      <p:cBhvr>
                                        <p:cTn dur="500" id="71"/>
                                        <p:tgtEl>
                                          <p:spTgt spid="104861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15" name="Title 4"/>
          <p:cNvSpPr>
            <a:spLocks noGrp="1"/>
          </p:cNvSpPr>
          <p:nvPr>
            <p:ph type="title"/>
          </p:nvPr>
        </p:nvSpPr>
        <p:spPr>
          <a:xfrm>
            <a:off x="1086643" y="0"/>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ea typeface="+mj-lt"/>
                <a:cs typeface="Arial"/>
              </a:rPr>
              <a:t>Result</a:t>
            </a:r>
            <a:endParaRPr dirty="0" lang="en-US">
              <a:solidFill>
                <a:schemeClr val="accent5">
                  <a:lumMod val="60000"/>
                  <a:lumOff val="40000"/>
                </a:schemeClr>
              </a:solidFill>
              <a:latin typeface="Arial Black" panose="020B0A04020102020204" pitchFamily="34" charset="0"/>
            </a:endParaRPr>
          </a:p>
        </p:txBody>
      </p:sp>
      <p:pic>
        <p:nvPicPr>
          <p:cNvPr id="2097153" name="Content Placeholder 3"/>
          <p:cNvPicPr>
            <a:picLocks noChangeAspect="1" noGrp="1"/>
          </p:cNvPicPr>
          <p:nvPr>
            <p:ph idx="1"/>
          </p:nvPr>
        </p:nvPicPr>
        <p:blipFill>
          <a:blip xmlns:r="http://schemas.openxmlformats.org/officeDocument/2006/relationships" r:embed="rId1"/>
          <a:srcRect l="190" r="190"/>
          <a:stretch>
            <a:fillRect/>
          </a:stretch>
        </p:blipFill>
        <p:spPr>
          <a:xfrm>
            <a:off x="1476562" y="1366684"/>
            <a:ext cx="9238873" cy="5216729"/>
          </a:xfrm>
          <a:ln>
            <a:solidFill>
              <a:schemeClr val="bg1"/>
            </a:solid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2233"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15"/>
                                        </p:tgtEl>
                                        <p:attrNameLst>
                                          <p:attrName>style.visibility</p:attrName>
                                        </p:attrNameLst>
                                      </p:cBhvr>
                                      <p:to>
                                        <p:strVal val="visible"/>
                                      </p:to>
                                    </p:set>
                                    <p:anim calcmode="lin" valueType="num">
                                      <p:cBhvr>
                                        <p:cTn dur="500" fill="hold" id="7"/>
                                        <p:tgtEl>
                                          <p:spTgt spid="1048615"/>
                                        </p:tgtEl>
                                        <p:attrNameLst>
                                          <p:attrName>ppt_w</p:attrName>
                                        </p:attrNameLst>
                                      </p:cBhvr>
                                      <p:tavLst>
                                        <p:tav tm="0">
                                          <p:val>
                                            <p:fltVal val="0.0"/>
                                          </p:val>
                                        </p:tav>
                                        <p:tav tm="100000">
                                          <p:val>
                                            <p:strVal val="#ppt_w"/>
                                          </p:val>
                                        </p:tav>
                                      </p:tavLst>
                                    </p:anim>
                                    <p:anim calcmode="lin" valueType="num">
                                      <p:cBhvr>
                                        <p:cTn dur="500" fill="hold" id="8"/>
                                        <p:tgtEl>
                                          <p:spTgt spid="1048615"/>
                                        </p:tgtEl>
                                        <p:attrNameLst>
                                          <p:attrName>ppt_h</p:attrName>
                                        </p:attrNameLst>
                                      </p:cBhvr>
                                      <p:tavLst>
                                        <p:tav tm="0">
                                          <p:val>
                                            <p:fltVal val="0.0"/>
                                          </p:val>
                                        </p:tav>
                                        <p:tav tm="100000">
                                          <p:val>
                                            <p:strVal val="#ppt_h"/>
                                          </p:val>
                                        </p:tav>
                                      </p:tavLst>
                                    </p:anim>
                                    <p:animEffect transition="in" filter="fade">
                                      <p:cBhvr>
                                        <p:cTn dur="500" id="9"/>
                                        <p:tgtEl>
                                          <p:spTgt spid="1048615"/>
                                        </p:tgtEl>
                                      </p:cBhvr>
                                    </p:animEffect>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14" presetSubtype="10">
                                  <p:stCondLst>
                                    <p:cond delay="0"/>
                                  </p:stCondLst>
                                  <p:childTnLst>
                                    <p:set>
                                      <p:cBhvr>
                                        <p:cTn dur="1" fill="hold" id="13">
                                          <p:stCondLst>
                                            <p:cond delay="0"/>
                                          </p:stCondLst>
                                        </p:cTn>
                                        <p:tgtEl>
                                          <p:spTgt spid="2097153"/>
                                        </p:tgtEl>
                                        <p:attrNameLst>
                                          <p:attrName>style.visibility</p:attrName>
                                        </p:attrNameLst>
                                      </p:cBhvr>
                                      <p:to>
                                        <p:strVal val="visible"/>
                                      </p:to>
                                    </p:set>
                                    <p:animEffect transition="in" filter="randombar(horizontal)">
                                      <p:cBhvr>
                                        <p:cTn dur="500" id="14"/>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16" name="Title 4"/>
          <p:cNvSpPr>
            <a:spLocks noGrp="1"/>
          </p:cNvSpPr>
          <p:nvPr>
            <p:ph type="title"/>
          </p:nvPr>
        </p:nvSpPr>
        <p:spPr>
          <a:xfrm>
            <a:off x="1086643" y="0"/>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ea typeface="+mj-lt"/>
                <a:cs typeface="Arial"/>
              </a:rPr>
              <a:t>Conclusion</a:t>
            </a:r>
            <a:endParaRPr dirty="0" lang="en-US">
              <a:solidFill>
                <a:schemeClr val="accent5">
                  <a:lumMod val="60000"/>
                  <a:lumOff val="40000"/>
                </a:schemeClr>
              </a:solidFill>
              <a:latin typeface="Arial Black" panose="020B0A04020102020204" pitchFamily="34" charset="0"/>
            </a:endParaRPr>
          </a:p>
        </p:txBody>
      </p:sp>
      <p:sp>
        <p:nvSpPr>
          <p:cNvPr id="1048617" name="Content Placeholder 1"/>
          <p:cNvSpPr>
            <a:spLocks noGrp="1"/>
          </p:cNvSpPr>
          <p:nvPr>
            <p:ph idx="1"/>
          </p:nvPr>
        </p:nvSpPr>
        <p:spPr>
          <a:xfrm>
            <a:off x="1086642" y="1339644"/>
            <a:ext cx="10018713" cy="5002162"/>
          </a:xfrm>
        </p:spPr>
        <p:txBody>
          <a:bodyPr>
            <a:noAutofit/>
          </a:bodyPr>
          <a:p>
            <a:pPr algn="just" indent="-305435" marL="305435"/>
            <a:r>
              <a:rPr dirty="0" sz="1800" lang="en-US">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algn="just" indent="-305435" marL="305435"/>
            <a:r>
              <a:rPr dirty="0" sz="1800" lang="en-US">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algn="just" indent="-305435" marL="305435"/>
            <a:r>
              <a:rPr dirty="0" sz="1800" lang="en-US">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algn="just" indent="-305435" marL="305435"/>
            <a:r>
              <a:rPr dirty="0" sz="1800" lang="en-US">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dirty="0" sz="1800" lang="en-IN">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5004"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16"/>
                                        </p:tgtEl>
                                        <p:attrNameLst>
                                          <p:attrName>style.visibility</p:attrName>
                                        </p:attrNameLst>
                                      </p:cBhvr>
                                      <p:to>
                                        <p:strVal val="visible"/>
                                      </p:to>
                                    </p:set>
                                    <p:anim calcmode="lin" valueType="num">
                                      <p:cBhvr>
                                        <p:cTn dur="500" fill="hold" id="7"/>
                                        <p:tgtEl>
                                          <p:spTgt spid="1048616"/>
                                        </p:tgtEl>
                                        <p:attrNameLst>
                                          <p:attrName>ppt_w</p:attrName>
                                        </p:attrNameLst>
                                      </p:cBhvr>
                                      <p:tavLst>
                                        <p:tav tm="0">
                                          <p:val>
                                            <p:fltVal val="0.0"/>
                                          </p:val>
                                        </p:tav>
                                        <p:tav tm="100000">
                                          <p:val>
                                            <p:strVal val="#ppt_w"/>
                                          </p:val>
                                        </p:tav>
                                      </p:tavLst>
                                    </p:anim>
                                    <p:anim calcmode="lin" valueType="num">
                                      <p:cBhvr>
                                        <p:cTn dur="500" fill="hold" id="8"/>
                                        <p:tgtEl>
                                          <p:spTgt spid="1048616"/>
                                        </p:tgtEl>
                                        <p:attrNameLst>
                                          <p:attrName>ppt_h</p:attrName>
                                        </p:attrNameLst>
                                      </p:cBhvr>
                                      <p:tavLst>
                                        <p:tav tm="0">
                                          <p:val>
                                            <p:fltVal val="0.0"/>
                                          </p:val>
                                        </p:tav>
                                        <p:tav tm="100000">
                                          <p:val>
                                            <p:strVal val="#ppt_h"/>
                                          </p:val>
                                        </p:tav>
                                      </p:tavLst>
                                    </p:anim>
                                    <p:animEffect transition="in" filter="fade">
                                      <p:cBhvr>
                                        <p:cTn dur="500" id="9"/>
                                        <p:tgtEl>
                                          <p:spTgt spid="1048616"/>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17">
                                            <p:txEl>
                                              <p:pRg st="0" end="0"/>
                                            </p:txEl>
                                          </p:spTgt>
                                        </p:tgtEl>
                                        <p:attrNameLst>
                                          <p:attrName>style.visibility</p:attrName>
                                        </p:attrNameLst>
                                      </p:cBhvr>
                                      <p:to>
                                        <p:strVal val="visible"/>
                                      </p:to>
                                    </p:set>
                                    <p:animEffect transition="in" filter="randombar(horizontal)">
                                      <p:cBhvr>
                                        <p:cTn dur="500" id="14"/>
                                        <p:tgtEl>
                                          <p:spTgt spid="1048617">
                                            <p:txEl>
                                              <p:pRg st="0" end="0"/>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4" presetSubtype="10">
                                  <p:stCondLst>
                                    <p:cond delay="0"/>
                                  </p:stCondLst>
                                  <p:childTnLst>
                                    <p:set>
                                      <p:cBhvr>
                                        <p:cTn dur="1" fill="hold" id="18">
                                          <p:stCondLst>
                                            <p:cond delay="0"/>
                                          </p:stCondLst>
                                        </p:cTn>
                                        <p:tgtEl>
                                          <p:spTgt spid="1048617">
                                            <p:txEl>
                                              <p:pRg st="1" end="1"/>
                                            </p:txEl>
                                          </p:spTgt>
                                        </p:tgtEl>
                                        <p:attrNameLst>
                                          <p:attrName>style.visibility</p:attrName>
                                        </p:attrNameLst>
                                      </p:cBhvr>
                                      <p:to>
                                        <p:strVal val="visible"/>
                                      </p:to>
                                    </p:set>
                                    <p:animEffect transition="in" filter="randombar(horizontal)">
                                      <p:cBhvr>
                                        <p:cTn dur="500" id="19"/>
                                        <p:tgtEl>
                                          <p:spTgt spid="1048617">
                                            <p:txEl>
                                              <p:pRg st="1" end="1"/>
                                            </p:txEl>
                                          </p:spTgt>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4" presetSubtype="10">
                                  <p:stCondLst>
                                    <p:cond delay="0"/>
                                  </p:stCondLst>
                                  <p:childTnLst>
                                    <p:set>
                                      <p:cBhvr>
                                        <p:cTn dur="1" fill="hold" id="23">
                                          <p:stCondLst>
                                            <p:cond delay="0"/>
                                          </p:stCondLst>
                                        </p:cTn>
                                        <p:tgtEl>
                                          <p:spTgt spid="1048617">
                                            <p:txEl>
                                              <p:pRg st="2" end="2"/>
                                            </p:txEl>
                                          </p:spTgt>
                                        </p:tgtEl>
                                        <p:attrNameLst>
                                          <p:attrName>style.visibility</p:attrName>
                                        </p:attrNameLst>
                                      </p:cBhvr>
                                      <p:to>
                                        <p:strVal val="visible"/>
                                      </p:to>
                                    </p:set>
                                    <p:animEffect transition="in" filter="randombar(horizontal)">
                                      <p:cBhvr>
                                        <p:cTn dur="500" id="24"/>
                                        <p:tgtEl>
                                          <p:spTgt spid="1048617">
                                            <p:txEl>
                                              <p:pRg st="2" end="2"/>
                                            </p:txEl>
                                          </p:spTgt>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4" presetSubtype="10">
                                  <p:stCondLst>
                                    <p:cond delay="0"/>
                                  </p:stCondLst>
                                  <p:childTnLst>
                                    <p:set>
                                      <p:cBhvr>
                                        <p:cTn dur="1" fill="hold" id="28">
                                          <p:stCondLst>
                                            <p:cond delay="0"/>
                                          </p:stCondLst>
                                        </p:cTn>
                                        <p:tgtEl>
                                          <p:spTgt spid="1048617">
                                            <p:txEl>
                                              <p:pRg st="3" end="3"/>
                                            </p:txEl>
                                          </p:spTgt>
                                        </p:tgtEl>
                                        <p:attrNameLst>
                                          <p:attrName>style.visibility</p:attrName>
                                        </p:attrNameLst>
                                      </p:cBhvr>
                                      <p:to>
                                        <p:strVal val="visible"/>
                                      </p:to>
                                    </p:set>
                                    <p:animEffect transition="in" filter="randombar(horizontal)">
                                      <p:cBhvr>
                                        <p:cTn dur="500" id="29"/>
                                        <p:tgtEl>
                                          <p:spTgt spid="10486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P spid="104861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22" name="Title 5"/>
          <p:cNvSpPr>
            <a:spLocks noGrp="1"/>
          </p:cNvSpPr>
          <p:nvPr>
            <p:ph type="title"/>
          </p:nvPr>
        </p:nvSpPr>
        <p:spPr>
          <a:xfrm>
            <a:off x="1277834" y="0"/>
            <a:ext cx="10018713" cy="1752599"/>
          </a:xfrm>
        </p:spPr>
        <p:txBody>
          <a:bodyPr>
            <a:normAutofit/>
          </a:bodyPr>
          <a:p>
            <a:r>
              <a:rPr b="1" dirty="0" sz="4400" lang="en-US">
                <a:solidFill>
                  <a:schemeClr val="accent5">
                    <a:lumMod val="60000"/>
                    <a:lumOff val="40000"/>
                  </a:schemeClr>
                </a:solidFill>
                <a:latin typeface="Arial Black" panose="020B0A04020102020204" pitchFamily="34" charset="0"/>
                <a:cs typeface="Arial" panose="020B0604020202020204" pitchFamily="34" charset="0"/>
              </a:rPr>
              <a:t>Future Scope</a:t>
            </a:r>
            <a:endParaRPr b="1" dirty="0" sz="4400" lang="en-IN">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1048623" name="Content Placeholder 2"/>
          <p:cNvSpPr>
            <a:spLocks noGrp="1"/>
          </p:cNvSpPr>
          <p:nvPr>
            <p:ph idx="4294967295"/>
          </p:nvPr>
        </p:nvSpPr>
        <p:spPr>
          <a:xfrm>
            <a:off x="147485" y="1483111"/>
            <a:ext cx="11813458" cy="5266734"/>
          </a:xfrm>
        </p:spPr>
        <p:txBody>
          <a:bodyPr>
            <a:noAutofit/>
          </a:bodyPr>
          <a:p>
            <a:pPr algn="just"/>
            <a:r>
              <a:rPr dirty="0" sz="1600" lang="en-US">
                <a:latin typeface="Times New Roman" panose="02020603050405020304" pitchFamily="18" charset="0"/>
                <a:cs typeface="Times New Roman" panose="02020603050405020304" pitchFamily="18" charset="0"/>
              </a:rPr>
              <a:t>Incorporating Additional Data Sources:</a:t>
            </a:r>
          </a:p>
          <a:p>
            <a:pPr algn="just" lvl="1"/>
            <a:r>
              <a:rPr dirty="0" sz="1200" lang="en-US">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algn="just" lvl="1"/>
            <a:r>
              <a:rPr dirty="0" sz="1200" lang="en-US">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dirty="0" sz="1600" lang="en-US">
                <a:latin typeface="Times New Roman" panose="02020603050405020304" pitchFamily="18" charset="0"/>
                <a:cs typeface="Times New Roman" panose="02020603050405020304" pitchFamily="18" charset="0"/>
              </a:rPr>
              <a:t>Optimizing the Algorithm:</a:t>
            </a:r>
          </a:p>
          <a:p>
            <a:pPr algn="just" lvl="1"/>
            <a:r>
              <a:rPr dirty="0" sz="1200" lang="en-US">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algn="just" lvl="1"/>
            <a:r>
              <a:rPr dirty="0" sz="1200" lang="en-US">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dirty="0" sz="1600" lang="en-US">
                <a:latin typeface="Times New Roman" panose="02020603050405020304" pitchFamily="18" charset="0"/>
                <a:cs typeface="Times New Roman" panose="02020603050405020304" pitchFamily="18" charset="0"/>
              </a:rPr>
              <a:t>Expanding System Coverage:</a:t>
            </a:r>
          </a:p>
          <a:p>
            <a:pPr algn="just" lvl="1"/>
            <a:r>
              <a:rPr dirty="0" sz="1200" lang="en-US">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algn="just" lvl="1"/>
            <a:r>
              <a:rPr dirty="0" sz="1200" lang="en-US">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dirty="0" sz="1600" lang="en-US">
                <a:latin typeface="Times New Roman" panose="02020603050405020304" pitchFamily="18" charset="0"/>
                <a:cs typeface="Times New Roman" panose="02020603050405020304" pitchFamily="18" charset="0"/>
              </a:rPr>
              <a:t>Integration of Emerging Technologies:</a:t>
            </a:r>
          </a:p>
          <a:p>
            <a:pPr algn="just" lvl="1"/>
            <a:r>
              <a:rPr dirty="0" sz="1200" lang="en-US">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algn="just" lvl="1"/>
            <a:r>
              <a:rPr dirty="0" sz="1200" lang="en-US">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dirty="0" sz="1600" lang="en-US">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b="0" dirty="0" sz="1600" i="0" lang="en-US">
              <a:solidFill>
                <a:schemeClr val="tx1"/>
              </a:solidFill>
              <a:effectLst/>
              <a:latin typeface="Times New Roman" panose="02020603050405020304" pitchFamily="18" charset="0"/>
              <a:cs typeface="Times New Roman" panose="02020603050405020304" pitchFamily="18" charset="0"/>
            </a:endParaRPr>
          </a:p>
        </p:txBody>
      </p:sp>
      <p:sp>
        <p:nvSpPr>
          <p:cNvPr id="1048624" name="Title 4"/>
          <p:cNvSpPr txBox="1"/>
          <p:nvPr/>
        </p:nvSpPr>
        <p:spPr>
          <a:xfrm>
            <a:off x="535670" y="108155"/>
            <a:ext cx="11029616" cy="1266800"/>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b="1" dirty="0" sz="4400" lang="en-US">
              <a:solidFill>
                <a:schemeClr val="accent1"/>
              </a:solidFill>
              <a:latin typeface="Arial"/>
              <a:cs typeface="Aria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5852"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1" fill="hold" id="6">
                                          <p:stCondLst>
                                            <p:cond delay="0"/>
                                          </p:stCondLst>
                                        </p:cTn>
                                        <p:tgtEl>
                                          <p:spTgt spid="1048622"/>
                                        </p:tgtEl>
                                        <p:attrNameLst>
                                          <p:attrName>style.visibility</p:attrName>
                                        </p:attrNameLst>
                                      </p:cBhvr>
                                      <p:to>
                                        <p:strVal val="visible"/>
                                      </p:to>
                                    </p:set>
                                    <p:anim calcmode="lin" valueType="num">
                                      <p:cBhvr>
                                        <p:cTn dur="500" fill="hold" id="7"/>
                                        <p:tgtEl>
                                          <p:spTgt spid="1048622"/>
                                        </p:tgtEl>
                                        <p:attrNameLst>
                                          <p:attrName>ppt_w</p:attrName>
                                        </p:attrNameLst>
                                      </p:cBhvr>
                                      <p:tavLst>
                                        <p:tav tm="0">
                                          <p:val>
                                            <p:fltVal val="0.0"/>
                                          </p:val>
                                        </p:tav>
                                        <p:tav tm="100000">
                                          <p:val>
                                            <p:strVal val="#ppt_w"/>
                                          </p:val>
                                        </p:tav>
                                      </p:tavLst>
                                    </p:anim>
                                    <p:anim calcmode="lin" valueType="num">
                                      <p:cBhvr>
                                        <p:cTn dur="500" fill="hold" id="8"/>
                                        <p:tgtEl>
                                          <p:spTgt spid="1048622"/>
                                        </p:tgtEl>
                                        <p:attrNameLst>
                                          <p:attrName>ppt_h</p:attrName>
                                        </p:attrNameLst>
                                      </p:cBhvr>
                                      <p:tavLst>
                                        <p:tav tm="0">
                                          <p:val>
                                            <p:fltVal val="0.0"/>
                                          </p:val>
                                        </p:tav>
                                        <p:tav tm="100000">
                                          <p:val>
                                            <p:strVal val="#ppt_h"/>
                                          </p:val>
                                        </p:tav>
                                      </p:tavLst>
                                    </p:anim>
                                    <p:animEffect transition="in" filter="fade">
                                      <p:cBhvr>
                                        <p:cTn dur="500" id="9"/>
                                        <p:tgtEl>
                                          <p:spTgt spid="1048622"/>
                                        </p:tgtEl>
                                      </p:cBhvr>
                                    </p:animEffect>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4" presetSubtype="10">
                                  <p:stCondLst>
                                    <p:cond delay="0"/>
                                  </p:stCondLst>
                                  <p:childTnLst>
                                    <p:set>
                                      <p:cBhvr>
                                        <p:cTn dur="1" fill="hold" id="13">
                                          <p:stCondLst>
                                            <p:cond delay="0"/>
                                          </p:stCondLst>
                                        </p:cTn>
                                        <p:tgtEl>
                                          <p:spTgt spid="1048623">
                                            <p:txEl>
                                              <p:pRg st="0" end="0"/>
                                            </p:txEl>
                                          </p:spTgt>
                                        </p:tgtEl>
                                        <p:attrNameLst>
                                          <p:attrName>style.visibility</p:attrName>
                                        </p:attrNameLst>
                                      </p:cBhvr>
                                      <p:to>
                                        <p:strVal val="visible"/>
                                      </p:to>
                                    </p:set>
                                    <p:animEffect transition="in" filter="randombar(horizontal)">
                                      <p:cBhvr>
                                        <p:cTn dur="500" id="14"/>
                                        <p:tgtEl>
                                          <p:spTgt spid="1048623">
                                            <p:txEl>
                                              <p:pRg st="0" end="0"/>
                                            </p:txEl>
                                          </p:spTgt>
                                        </p:tgtEl>
                                      </p:cBhvr>
                                    </p:animEffect>
                                  </p:childTnLst>
                                </p:cTn>
                              </p:par>
                              <p:par>
                                <p:cTn fill="hold" grpId="0" id="15" nodeType="withEffect" presetClass="entr" presetID="14" presetSubtype="10">
                                  <p:stCondLst>
                                    <p:cond delay="0"/>
                                  </p:stCondLst>
                                  <p:childTnLst>
                                    <p:set>
                                      <p:cBhvr>
                                        <p:cTn dur="1" fill="hold" id="16">
                                          <p:stCondLst>
                                            <p:cond delay="0"/>
                                          </p:stCondLst>
                                        </p:cTn>
                                        <p:tgtEl>
                                          <p:spTgt spid="1048623">
                                            <p:txEl>
                                              <p:pRg st="1" end="1"/>
                                            </p:txEl>
                                          </p:spTgt>
                                        </p:tgtEl>
                                        <p:attrNameLst>
                                          <p:attrName>style.visibility</p:attrName>
                                        </p:attrNameLst>
                                      </p:cBhvr>
                                      <p:to>
                                        <p:strVal val="visible"/>
                                      </p:to>
                                    </p:set>
                                    <p:animEffect transition="in" filter="randombar(horizontal)">
                                      <p:cBhvr>
                                        <p:cTn dur="500" id="17"/>
                                        <p:tgtEl>
                                          <p:spTgt spid="1048623">
                                            <p:txEl>
                                              <p:pRg st="1" end="1"/>
                                            </p:txEl>
                                          </p:spTgt>
                                        </p:tgtEl>
                                      </p:cBhvr>
                                    </p:animEffect>
                                  </p:childTnLst>
                                </p:cTn>
                              </p:par>
                              <p:par>
                                <p:cTn fill="hold" grpId="0" id="18" nodeType="withEffect" presetClass="entr" presetID="14" presetSubtype="10">
                                  <p:stCondLst>
                                    <p:cond delay="0"/>
                                  </p:stCondLst>
                                  <p:childTnLst>
                                    <p:set>
                                      <p:cBhvr>
                                        <p:cTn dur="1" fill="hold" id="19">
                                          <p:stCondLst>
                                            <p:cond delay="0"/>
                                          </p:stCondLst>
                                        </p:cTn>
                                        <p:tgtEl>
                                          <p:spTgt spid="1048623">
                                            <p:txEl>
                                              <p:pRg st="2" end="2"/>
                                            </p:txEl>
                                          </p:spTgt>
                                        </p:tgtEl>
                                        <p:attrNameLst>
                                          <p:attrName>style.visibility</p:attrName>
                                        </p:attrNameLst>
                                      </p:cBhvr>
                                      <p:to>
                                        <p:strVal val="visible"/>
                                      </p:to>
                                    </p:set>
                                    <p:animEffect transition="in" filter="randombar(horizontal)">
                                      <p:cBhvr>
                                        <p:cTn dur="500" id="20"/>
                                        <p:tgtEl>
                                          <p:spTgt spid="1048623">
                                            <p:txEl>
                                              <p:pRg st="2" end="2"/>
                                            </p:txEl>
                                          </p:spTgt>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4" presetSubtype="10">
                                  <p:stCondLst>
                                    <p:cond delay="0"/>
                                  </p:stCondLst>
                                  <p:childTnLst>
                                    <p:set>
                                      <p:cBhvr>
                                        <p:cTn dur="1" fill="hold" id="24">
                                          <p:stCondLst>
                                            <p:cond delay="0"/>
                                          </p:stCondLst>
                                        </p:cTn>
                                        <p:tgtEl>
                                          <p:spTgt spid="1048623">
                                            <p:txEl>
                                              <p:pRg st="3" end="3"/>
                                            </p:txEl>
                                          </p:spTgt>
                                        </p:tgtEl>
                                        <p:attrNameLst>
                                          <p:attrName>style.visibility</p:attrName>
                                        </p:attrNameLst>
                                      </p:cBhvr>
                                      <p:to>
                                        <p:strVal val="visible"/>
                                      </p:to>
                                    </p:set>
                                    <p:animEffect transition="in" filter="randombar(horizontal)">
                                      <p:cBhvr>
                                        <p:cTn dur="500" id="25"/>
                                        <p:tgtEl>
                                          <p:spTgt spid="1048623">
                                            <p:txEl>
                                              <p:pRg st="3" end="3"/>
                                            </p:txEl>
                                          </p:spTgt>
                                        </p:tgtEl>
                                      </p:cBhvr>
                                    </p:animEffect>
                                  </p:childTnLst>
                                </p:cTn>
                              </p:par>
                              <p:par>
                                <p:cTn fill="hold" grpId="0" id="26" nodeType="withEffect" presetClass="entr" presetID="14" presetSubtype="10">
                                  <p:stCondLst>
                                    <p:cond delay="0"/>
                                  </p:stCondLst>
                                  <p:childTnLst>
                                    <p:set>
                                      <p:cBhvr>
                                        <p:cTn dur="1" fill="hold" id="27">
                                          <p:stCondLst>
                                            <p:cond delay="0"/>
                                          </p:stCondLst>
                                        </p:cTn>
                                        <p:tgtEl>
                                          <p:spTgt spid="1048623">
                                            <p:txEl>
                                              <p:pRg st="4" end="4"/>
                                            </p:txEl>
                                          </p:spTgt>
                                        </p:tgtEl>
                                        <p:attrNameLst>
                                          <p:attrName>style.visibility</p:attrName>
                                        </p:attrNameLst>
                                      </p:cBhvr>
                                      <p:to>
                                        <p:strVal val="visible"/>
                                      </p:to>
                                    </p:set>
                                    <p:animEffect transition="in" filter="randombar(horizontal)">
                                      <p:cBhvr>
                                        <p:cTn dur="500" id="28"/>
                                        <p:tgtEl>
                                          <p:spTgt spid="1048623">
                                            <p:txEl>
                                              <p:pRg st="4" end="4"/>
                                            </p:txEl>
                                          </p:spTgt>
                                        </p:tgtEl>
                                      </p:cBhvr>
                                    </p:animEffect>
                                  </p:childTnLst>
                                </p:cTn>
                              </p:par>
                              <p:par>
                                <p:cTn fill="hold" grpId="0" id="29" nodeType="withEffect" presetClass="entr" presetID="14" presetSubtype="10">
                                  <p:stCondLst>
                                    <p:cond delay="0"/>
                                  </p:stCondLst>
                                  <p:childTnLst>
                                    <p:set>
                                      <p:cBhvr>
                                        <p:cTn dur="1" fill="hold" id="30">
                                          <p:stCondLst>
                                            <p:cond delay="0"/>
                                          </p:stCondLst>
                                        </p:cTn>
                                        <p:tgtEl>
                                          <p:spTgt spid="1048623">
                                            <p:txEl>
                                              <p:pRg st="5" end="5"/>
                                            </p:txEl>
                                          </p:spTgt>
                                        </p:tgtEl>
                                        <p:attrNameLst>
                                          <p:attrName>style.visibility</p:attrName>
                                        </p:attrNameLst>
                                      </p:cBhvr>
                                      <p:to>
                                        <p:strVal val="visible"/>
                                      </p:to>
                                    </p:set>
                                    <p:animEffect transition="in" filter="randombar(horizontal)">
                                      <p:cBhvr>
                                        <p:cTn dur="500" id="31"/>
                                        <p:tgtEl>
                                          <p:spTgt spid="1048623">
                                            <p:txEl>
                                              <p:pRg st="5" end="5"/>
                                            </p:txEl>
                                          </p:spTgt>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14" presetSubtype="10">
                                  <p:stCondLst>
                                    <p:cond delay="0"/>
                                  </p:stCondLst>
                                  <p:childTnLst>
                                    <p:set>
                                      <p:cBhvr>
                                        <p:cTn dur="1" fill="hold" id="35">
                                          <p:stCondLst>
                                            <p:cond delay="0"/>
                                          </p:stCondLst>
                                        </p:cTn>
                                        <p:tgtEl>
                                          <p:spTgt spid="1048623">
                                            <p:txEl>
                                              <p:pRg st="6" end="6"/>
                                            </p:txEl>
                                          </p:spTgt>
                                        </p:tgtEl>
                                        <p:attrNameLst>
                                          <p:attrName>style.visibility</p:attrName>
                                        </p:attrNameLst>
                                      </p:cBhvr>
                                      <p:to>
                                        <p:strVal val="visible"/>
                                      </p:to>
                                    </p:set>
                                    <p:animEffect transition="in" filter="randombar(horizontal)">
                                      <p:cBhvr>
                                        <p:cTn dur="500" id="36"/>
                                        <p:tgtEl>
                                          <p:spTgt spid="1048623">
                                            <p:txEl>
                                              <p:pRg st="6" end="6"/>
                                            </p:txEl>
                                          </p:spTgt>
                                        </p:tgtEl>
                                      </p:cBhvr>
                                    </p:animEffect>
                                  </p:childTnLst>
                                </p:cTn>
                              </p:par>
                              <p:par>
                                <p:cTn fill="hold" grpId="0" id="37" nodeType="withEffect" presetClass="entr" presetID="14" presetSubtype="10">
                                  <p:stCondLst>
                                    <p:cond delay="0"/>
                                  </p:stCondLst>
                                  <p:childTnLst>
                                    <p:set>
                                      <p:cBhvr>
                                        <p:cTn dur="1" fill="hold" id="38">
                                          <p:stCondLst>
                                            <p:cond delay="0"/>
                                          </p:stCondLst>
                                        </p:cTn>
                                        <p:tgtEl>
                                          <p:spTgt spid="1048623">
                                            <p:txEl>
                                              <p:pRg st="7" end="7"/>
                                            </p:txEl>
                                          </p:spTgt>
                                        </p:tgtEl>
                                        <p:attrNameLst>
                                          <p:attrName>style.visibility</p:attrName>
                                        </p:attrNameLst>
                                      </p:cBhvr>
                                      <p:to>
                                        <p:strVal val="visible"/>
                                      </p:to>
                                    </p:set>
                                    <p:animEffect transition="in" filter="randombar(horizontal)">
                                      <p:cBhvr>
                                        <p:cTn dur="500" id="39"/>
                                        <p:tgtEl>
                                          <p:spTgt spid="1048623">
                                            <p:txEl>
                                              <p:pRg st="7" end="7"/>
                                            </p:txEl>
                                          </p:spTgt>
                                        </p:tgtEl>
                                      </p:cBhvr>
                                    </p:animEffect>
                                  </p:childTnLst>
                                </p:cTn>
                              </p:par>
                              <p:par>
                                <p:cTn fill="hold" grpId="0" id="40" nodeType="withEffect" presetClass="entr" presetID="14" presetSubtype="10">
                                  <p:stCondLst>
                                    <p:cond delay="0"/>
                                  </p:stCondLst>
                                  <p:childTnLst>
                                    <p:set>
                                      <p:cBhvr>
                                        <p:cTn dur="1" fill="hold" id="41">
                                          <p:stCondLst>
                                            <p:cond delay="0"/>
                                          </p:stCondLst>
                                        </p:cTn>
                                        <p:tgtEl>
                                          <p:spTgt spid="1048623">
                                            <p:txEl>
                                              <p:pRg st="8" end="8"/>
                                            </p:txEl>
                                          </p:spTgt>
                                        </p:tgtEl>
                                        <p:attrNameLst>
                                          <p:attrName>style.visibility</p:attrName>
                                        </p:attrNameLst>
                                      </p:cBhvr>
                                      <p:to>
                                        <p:strVal val="visible"/>
                                      </p:to>
                                    </p:set>
                                    <p:animEffect transition="in" filter="randombar(horizontal)">
                                      <p:cBhvr>
                                        <p:cTn dur="500" id="42"/>
                                        <p:tgtEl>
                                          <p:spTgt spid="1048623">
                                            <p:txEl>
                                              <p:pRg st="8" end="8"/>
                                            </p:txEl>
                                          </p:spTgt>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4" presetSubtype="10">
                                  <p:stCondLst>
                                    <p:cond delay="0"/>
                                  </p:stCondLst>
                                  <p:childTnLst>
                                    <p:set>
                                      <p:cBhvr>
                                        <p:cTn dur="1" fill="hold" id="46">
                                          <p:stCondLst>
                                            <p:cond delay="0"/>
                                          </p:stCondLst>
                                        </p:cTn>
                                        <p:tgtEl>
                                          <p:spTgt spid="1048623">
                                            <p:txEl>
                                              <p:pRg st="9" end="9"/>
                                            </p:txEl>
                                          </p:spTgt>
                                        </p:tgtEl>
                                        <p:attrNameLst>
                                          <p:attrName>style.visibility</p:attrName>
                                        </p:attrNameLst>
                                      </p:cBhvr>
                                      <p:to>
                                        <p:strVal val="visible"/>
                                      </p:to>
                                    </p:set>
                                    <p:animEffect transition="in" filter="randombar(horizontal)">
                                      <p:cBhvr>
                                        <p:cTn dur="500" id="47"/>
                                        <p:tgtEl>
                                          <p:spTgt spid="1048623">
                                            <p:txEl>
                                              <p:pRg st="9" end="9"/>
                                            </p:txEl>
                                          </p:spTgt>
                                        </p:tgtEl>
                                      </p:cBhvr>
                                    </p:animEffect>
                                  </p:childTnLst>
                                </p:cTn>
                              </p:par>
                              <p:par>
                                <p:cTn fill="hold" grpId="0" id="48" nodeType="withEffect" presetClass="entr" presetID="14" presetSubtype="10">
                                  <p:stCondLst>
                                    <p:cond delay="0"/>
                                  </p:stCondLst>
                                  <p:childTnLst>
                                    <p:set>
                                      <p:cBhvr>
                                        <p:cTn dur="1" fill="hold" id="49">
                                          <p:stCondLst>
                                            <p:cond delay="0"/>
                                          </p:stCondLst>
                                        </p:cTn>
                                        <p:tgtEl>
                                          <p:spTgt spid="1048623">
                                            <p:txEl>
                                              <p:pRg st="10" end="10"/>
                                            </p:txEl>
                                          </p:spTgt>
                                        </p:tgtEl>
                                        <p:attrNameLst>
                                          <p:attrName>style.visibility</p:attrName>
                                        </p:attrNameLst>
                                      </p:cBhvr>
                                      <p:to>
                                        <p:strVal val="visible"/>
                                      </p:to>
                                    </p:set>
                                    <p:animEffect transition="in" filter="randombar(horizontal)">
                                      <p:cBhvr>
                                        <p:cTn dur="500" id="50"/>
                                        <p:tgtEl>
                                          <p:spTgt spid="1048623">
                                            <p:txEl>
                                              <p:pRg st="10" end="10"/>
                                            </p:txEl>
                                          </p:spTgt>
                                        </p:tgtEl>
                                      </p:cBhvr>
                                    </p:animEffect>
                                  </p:childTnLst>
                                </p:cTn>
                              </p:par>
                              <p:par>
                                <p:cTn fill="hold" grpId="0" id="51" nodeType="withEffect" presetClass="entr" presetID="14" presetSubtype="10">
                                  <p:stCondLst>
                                    <p:cond delay="0"/>
                                  </p:stCondLst>
                                  <p:childTnLst>
                                    <p:set>
                                      <p:cBhvr>
                                        <p:cTn dur="1" fill="hold" id="52">
                                          <p:stCondLst>
                                            <p:cond delay="0"/>
                                          </p:stCondLst>
                                        </p:cTn>
                                        <p:tgtEl>
                                          <p:spTgt spid="1048623">
                                            <p:txEl>
                                              <p:pRg st="11" end="11"/>
                                            </p:txEl>
                                          </p:spTgt>
                                        </p:tgtEl>
                                        <p:attrNameLst>
                                          <p:attrName>style.visibility</p:attrName>
                                        </p:attrNameLst>
                                      </p:cBhvr>
                                      <p:to>
                                        <p:strVal val="visible"/>
                                      </p:to>
                                    </p:set>
                                    <p:animEffect transition="in" filter="randombar(horizontal)">
                                      <p:cBhvr>
                                        <p:cTn dur="500" id="53"/>
                                        <p:tgtEl>
                                          <p:spTgt spid="1048623">
                                            <p:txEl>
                                              <p:pRg st="11" end="11"/>
                                            </p:txEl>
                                          </p:spTgt>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14" presetSubtype="10">
                                  <p:stCondLst>
                                    <p:cond delay="0"/>
                                  </p:stCondLst>
                                  <p:childTnLst>
                                    <p:set>
                                      <p:cBhvr>
                                        <p:cTn dur="1" fill="hold" id="57">
                                          <p:stCondLst>
                                            <p:cond delay="0"/>
                                          </p:stCondLst>
                                        </p:cTn>
                                        <p:tgtEl>
                                          <p:spTgt spid="1048623">
                                            <p:txEl>
                                              <p:pRg st="12" end="12"/>
                                            </p:txEl>
                                          </p:spTgt>
                                        </p:tgtEl>
                                        <p:attrNameLst>
                                          <p:attrName>style.visibility</p:attrName>
                                        </p:attrNameLst>
                                      </p:cBhvr>
                                      <p:to>
                                        <p:strVal val="visible"/>
                                      </p:to>
                                    </p:set>
                                    <p:animEffect transition="in" filter="randombar(horizontal)">
                                      <p:cBhvr>
                                        <p:cTn dur="500" id="58"/>
                                        <p:tgtEl>
                                          <p:spTgt spid="10486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3" grpId="0" build="p"/>
    </p:bldLst>
  </p:timing>
</p:sld>
</file>

<file path=ppt/tags/tag1.xml><?xml version="1.0" encoding="utf-8"?>
<p:tagLst xmlns:p="http://schemas.openxmlformats.org/presentationml/2006/main">
  <p:tag name="TIMING" val="|2|1.7"/>
</p:tagLst>
</file>

<file path=ppt/tags/tag10.xml><?xml version="1.0" encoding="utf-8"?>
<p:tagLst xmlns:p="http://schemas.openxmlformats.org/presentationml/2006/main">
  <p:tag name="TIMING" val="|0.2|0.8|0.8|1.2|1.2"/>
</p:tagLst>
</file>

<file path=ppt/tags/tag11.xml><?xml version="1.0" encoding="utf-8"?>
<p:tagLst xmlns:p="http://schemas.openxmlformats.org/presentationml/2006/main">
  <p:tag name="TIMING" val="|0.9"/>
</p:tagLst>
</file>

<file path=ppt/tags/tag2.xml><?xml version="1.0" encoding="utf-8"?>
<p:tagLst xmlns:p="http://schemas.openxmlformats.org/presentationml/2006/main">
  <p:tag name="TIMING" val="|1.4|2|1.9|1.1|1.1|1.3|1|2.7|1.1|1"/>
</p:tagLst>
</file>

<file path=ppt/tags/tag3.xml><?xml version="1.0" encoding="utf-8"?>
<p:tagLst xmlns:p="http://schemas.openxmlformats.org/presentationml/2006/main">
  <p:tag name="TIMING" val="|0.6|1.1|1.8"/>
</p:tagLst>
</file>

<file path=ppt/tags/tag4.xml><?xml version="1.0" encoding="utf-8"?>
<p:tagLst xmlns:p="http://schemas.openxmlformats.org/presentationml/2006/main">
  <p:tag name="TIMING" val="|1|1|0.9|1|1.1|1.2|1.4|1|1|1"/>
</p:tagLst>
</file>

<file path=ppt/tags/tag5.xml><?xml version="1.0" encoding="utf-8"?>
<p:tagLst xmlns:p="http://schemas.openxmlformats.org/presentationml/2006/main">
  <p:tag name="TIMING" val="|0.8|1.3|0.9|1.4|0.9|1.1|0.9|1|1|1"/>
</p:tagLst>
</file>

<file path=ppt/tags/tag6.xml><?xml version="1.0" encoding="utf-8"?>
<p:tagLst xmlns:p="http://schemas.openxmlformats.org/presentationml/2006/main">
  <p:tag name="TIMING" val="|0.5|1|0.8|0.7|0.6|0.5|0.5|0.7|0.6|0.7"/>
</p:tagLst>
</file>

<file path=ppt/tags/tag7.xml><?xml version="1.0" encoding="utf-8"?>
<p:tagLst xmlns:p="http://schemas.openxmlformats.org/presentationml/2006/main">
  <p:tag name="TIMING" val="|0.1|0.7"/>
</p:tagLst>
</file>

<file path=ppt/tags/tag8.xml><?xml version="1.0" encoding="utf-8"?>
<p:tagLst xmlns:p="http://schemas.openxmlformats.org/presentationml/2006/main">
  <p:tag name="TIMING" val="|0.2|0.8|1.1|0.9|0.8"/>
</p:tagLst>
</file>

<file path=ppt/tags/tag9.xml><?xml version="1.0" encoding="utf-8"?>
<p:tagLst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Sam Richard</dc:creator>
  <cp:lastModifiedBy>mathan kumar</cp:lastModifiedBy>
  <dcterms:created xsi:type="dcterms:W3CDTF">2021-05-26T05:50:10Z</dcterms:created>
  <dcterms:modified xsi:type="dcterms:W3CDTF">2024-04-05T08:47:44Z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b392811845cb40f38f8e144bbb5f142a</vt:lpwstr>
  </property>
</Properties>
</file>