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312" r:id="rId4"/>
    <p:sldId id="314" r:id="rId5"/>
    <p:sldId id="313" r:id="rId6"/>
    <p:sldId id="319" r:id="rId7"/>
    <p:sldId id="320" r:id="rId8"/>
    <p:sldId id="321" r:id="rId9"/>
    <p:sldId id="315" r:id="rId10"/>
    <p:sldId id="316" r:id="rId11"/>
    <p:sldId id="317" r:id="rId12"/>
    <p:sldId id="31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321" autoAdjust="0"/>
  </p:normalViewPr>
  <p:slideViewPr>
    <p:cSldViewPr snapToGrid="0">
      <p:cViewPr>
        <p:scale>
          <a:sx n="25" d="100"/>
          <a:sy n="25" d="100"/>
        </p:scale>
        <p:origin x="2909" y="12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07EB-4237-4689-BCEC-FD229CC771D1}" type="datetime1">
              <a:rPr lang="en-US" smtClean="0"/>
              <a:t>14-Apr-22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0E158-A96C-43C6-AFDA-24EFFE6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04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P1-P1-S-20-01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EB05-2993-4ED6-B183-9B70D1358DF2}" type="datetime1">
              <a:rPr lang="en-US" smtClean="0"/>
              <a:t>14-Apr-22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EFBD-D254-4142-B3DF-3182BB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76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06699198-3357-4EF9-B937-D1C625DCCF6C}" type="datetime1">
              <a:rPr lang="en-US" smtClean="0"/>
              <a:t>14-Apr-22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7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P1-P1-S-20-01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A9DB4D-DA56-4B2F-B2F4-9EBBA2A76FFA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6FEFBD-D254-4142-B3DF-3182BB9EB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F904-A76C-4547-AD6B-2EC0D34E110C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7D0B3-335B-4B8A-8743-E10436674414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84F2-939B-4AA9-B34B-CEA038FA78A9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4D4-4AB5-4530-88B4-CEEB0D6B6974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CB64944-C185-42A3-B9E2-0C66306C08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4556-2C53-400A-B52E-CFE8A5B7D4C2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BA09-33CF-402E-BB8A-941BE1CEAAFB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1203-6E24-49C4-A73D-322126FB9AA3}" type="datetime1">
              <a:rPr lang="en-US" smtClean="0"/>
              <a:t>14-Apr-22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2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7CB8-69DB-415F-B70B-584E1D4B5382}" type="datetime1">
              <a:rPr lang="en-US" smtClean="0"/>
              <a:t>14-Apr-22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84DA-0940-4731-8877-87A550E45FEE}" type="datetime1">
              <a:rPr lang="en-US" smtClean="0"/>
              <a:t>14-Apr-22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6400-5575-480E-B7EF-9E88528ECCC8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4A7A-48D0-4476-83B1-1F1233CA3DDC}" type="datetime1">
              <a:rPr lang="en-US" smtClean="0"/>
              <a:t>14-Apr-22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Project Code(P1-P1-S-20-01) 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6B10-3FB8-4C7E-957B-87D304575392}" type="datetime1">
              <a:rPr lang="en-US" smtClean="0"/>
              <a:t>14-Apr-22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Project Code(P1-P1-S-20-01) 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64944-C185-42A3-B9E2-0C66306C0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63040"/>
            <a:ext cx="9144000" cy="22058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Helvetica Neue LT W05_75 Bold"/>
              </a:rPr>
              <a:t>UNIVERSITY MEETING SCHEDULER</a:t>
            </a:r>
            <a:endParaRPr lang="en-US" sz="3200" b="1" dirty="0">
              <a:solidFill>
                <a:schemeClr val="accent1"/>
              </a:solidFill>
              <a:latin typeface="Helvetica Neue LT W05_75 Bold"/>
            </a:endParaRPr>
          </a:p>
          <a:p>
            <a:r>
              <a:rPr lang="en-US" sz="3200" b="1" u="sng" dirty="0">
                <a:solidFill>
                  <a:schemeClr val="accent1"/>
                </a:solidFill>
                <a:latin typeface="Helvetica Neue LT W05_75 Bold"/>
              </a:rPr>
              <a:t> </a:t>
            </a:r>
          </a:p>
          <a:p>
            <a:endParaRPr lang="en-US" sz="3200" dirty="0">
              <a:latin typeface="Helvetica Neue LT W05_75 Bold"/>
            </a:endParaRPr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38" y="214536"/>
            <a:ext cx="1385664" cy="138566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2ADCE11-4B9E-4664-A724-85C26FDD8886}"/>
              </a:ext>
            </a:extLst>
          </p:cNvPr>
          <p:cNvSpPr txBox="1">
            <a:spLocks/>
          </p:cNvSpPr>
          <p:nvPr/>
        </p:nvSpPr>
        <p:spPr>
          <a:xfrm>
            <a:off x="1130865" y="2926080"/>
            <a:ext cx="4869885" cy="348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 </a:t>
            </a:r>
            <a:r>
              <a:rPr lang="en-US" sz="2300" dirty="0" err="1" smtClean="0">
                <a:solidFill>
                  <a:schemeClr val="tx2"/>
                </a:solidFill>
                <a:latin typeface="Helvetica Neue LT W05_75 Bold"/>
              </a:rPr>
              <a:t>Afaq</a:t>
            </a:r>
            <a:r>
              <a:rPr lang="en-US" sz="2300" dirty="0" smtClean="0">
                <a:solidFill>
                  <a:schemeClr val="tx2"/>
                </a:solidFill>
                <a:latin typeface="Helvetica Neue LT W05_75 Bold"/>
              </a:rPr>
              <a:t> Bukhari   18F-0127</a:t>
            </a:r>
            <a:endParaRPr lang="en-US" sz="2300" dirty="0">
              <a:solidFill>
                <a:schemeClr val="tx2"/>
              </a:solidFill>
              <a:latin typeface="Helvetica Neue LT W05_75 Bold"/>
            </a:endParaRPr>
          </a:p>
          <a:p>
            <a:pPr algn="l">
              <a:lnSpc>
                <a:spcPct val="100000"/>
              </a:lnSpc>
            </a:pP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Helvetica Neue LT W05_75 Bold"/>
              </a:rPr>
              <a:t>M Jamshaid    17F-8217</a:t>
            </a:r>
            <a:endParaRPr lang="en-US" sz="2300" dirty="0">
              <a:solidFill>
                <a:schemeClr val="tx2"/>
              </a:solidFill>
              <a:latin typeface="Helvetica Neue LT W05_75 Bold"/>
            </a:endParaRPr>
          </a:p>
          <a:p>
            <a:pPr algn="l">
              <a:lnSpc>
                <a:spcPct val="100000"/>
              </a:lnSpc>
            </a:pPr>
            <a:r>
              <a:rPr lang="en-US" sz="2300" dirty="0">
                <a:solidFill>
                  <a:schemeClr val="tx2"/>
                </a:solidFill>
                <a:latin typeface="Helvetica Neue LT W05_75 Bold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Helvetica Neue LT W05_75 Bold"/>
              </a:rPr>
              <a:t>Zain Raza     18F-0200</a:t>
            </a:r>
            <a:endParaRPr lang="en-US" sz="2300" dirty="0">
              <a:solidFill>
                <a:schemeClr val="tx2"/>
              </a:solidFill>
              <a:latin typeface="Helvetica Neue LT W05_75 Bold"/>
            </a:endParaRPr>
          </a:p>
          <a:p>
            <a:pPr algn="l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pPr algn="l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pPr algn="l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Helvetica Neue LT W05_75 Bold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2FBAAC4-F9B7-4670-9DCE-2725542D7FB8}"/>
              </a:ext>
            </a:extLst>
          </p:cNvPr>
          <p:cNvSpPr txBox="1">
            <a:spLocks/>
          </p:cNvSpPr>
          <p:nvPr/>
        </p:nvSpPr>
        <p:spPr>
          <a:xfrm>
            <a:off x="7436935" y="2926080"/>
            <a:ext cx="4068418" cy="348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Supervisor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/>
                </a:solidFill>
                <a:latin typeface="Helvetica Neue LT W05_75 Bold"/>
              </a:rPr>
              <a:t>Ms. Anmol Bilal</a:t>
            </a: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Co-Supervisor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D</a:t>
            </a:r>
            <a:r>
              <a:rPr lang="en-US" dirty="0" smtClean="0">
                <a:solidFill>
                  <a:schemeClr val="tx2"/>
                </a:solidFill>
                <a:latin typeface="Helvetica Neue LT W05_75 Bold"/>
              </a:rPr>
              <a:t>r</a:t>
            </a:r>
            <a:r>
              <a:rPr lang="en-US" dirty="0">
                <a:solidFill>
                  <a:schemeClr val="tx2"/>
                </a:solidFill>
                <a:latin typeface="Helvetica Neue LT W05_75 Bold"/>
              </a:rPr>
              <a:t>. </a:t>
            </a:r>
            <a:r>
              <a:rPr lang="en-US" dirty="0" smtClean="0">
                <a:solidFill>
                  <a:schemeClr val="tx2"/>
                </a:solidFill>
                <a:latin typeface="Helvetica Neue LT W05_75 Bold"/>
              </a:rPr>
              <a:t>Umar </a:t>
            </a:r>
            <a:r>
              <a:rPr lang="en-US" dirty="0" err="1" smtClean="0">
                <a:solidFill>
                  <a:schemeClr val="tx2"/>
                </a:solidFill>
                <a:latin typeface="Helvetica Neue LT W05_75 Bold"/>
              </a:rPr>
              <a:t>Aftab</a:t>
            </a:r>
            <a:endParaRPr lang="en-US" dirty="0">
              <a:solidFill>
                <a:schemeClr val="tx2"/>
              </a:solidFill>
              <a:latin typeface="Helvetica Neue LT W05_75 Bold"/>
            </a:endParaRPr>
          </a:p>
          <a:p>
            <a:endParaRPr lang="en-US" dirty="0">
              <a:solidFill>
                <a:schemeClr val="tx2"/>
              </a:solidFill>
              <a:latin typeface="Helvetica Neue LT W05_75 Bold"/>
            </a:endParaRPr>
          </a:p>
        </p:txBody>
      </p:sp>
    </p:spTree>
    <p:extLst>
      <p:ext uri="{BB962C8B-B14F-4D97-AF65-F5344CB8AC3E}">
        <p14:creationId xmlns:p14="http://schemas.microsoft.com/office/powerpoint/2010/main" val="19389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Class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03" y="857094"/>
            <a:ext cx="7662078" cy="57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Highlighted Use Case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70" y="748592"/>
            <a:ext cx="7112705" cy="59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4398" y="-78582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Architecture</a:t>
            </a:r>
            <a:r>
              <a:rPr lang="en-US" sz="3000" b="1" i="0" u="sng" strike="noStrike" dirty="0">
                <a:solidFill>
                  <a:schemeClr val="accent1"/>
                </a:solidFill>
                <a:latin typeface="Helvetica Neue LT W05_75 Bold"/>
              </a:rPr>
              <a:t>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129" y="112542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795545"/>
            <a:ext cx="10058400" cy="32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4944-C185-42A3-B9E2-0C66306C08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2A27DB-04F6-4F67-BD20-BFB166CB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>
                <a:solidFill>
                  <a:schemeClr val="tx2"/>
                </a:solidFill>
                <a:latin typeface="Helvetica Neue LT W05_75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4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4630" y="486337"/>
            <a:ext cx="15089275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 smtClean="0">
                <a:solidFill>
                  <a:schemeClr val="accent1"/>
                </a:solidFill>
                <a:latin typeface="Helvetica Neue LT W05_75 Bold"/>
              </a:rPr>
              <a:t>Introduction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2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3BFC-52CC-400E-9C05-2A3A839DA908}"/>
              </a:ext>
            </a:extLst>
          </p:cNvPr>
          <p:cNvSpPr/>
          <p:nvPr/>
        </p:nvSpPr>
        <p:spPr>
          <a:xfrm>
            <a:off x="239226" y="1478016"/>
            <a:ext cx="113286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 is a web and android-based application to provide automated assistance in scheduling meetings among the various offices of FAST NUCES including the students from all departments and degree programs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provide an easy-to-use platform to schedule and access the availability of its members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will be able to schedule a meeting with the teacher through the app or web portal and the teacher would be able to accept or reject the request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is accepted then with the help of certain algorithms meeting will be scheduled automatically in a slot in which the teacher and as well the student will be free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slot found by the system is already occupied, it will look for the second-best slot.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Use Case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3BFC-52CC-400E-9C05-2A3A839DA908}"/>
              </a:ext>
            </a:extLst>
          </p:cNvPr>
          <p:cNvSpPr/>
          <p:nvPr/>
        </p:nvSpPr>
        <p:spPr>
          <a:xfrm>
            <a:off x="239226" y="1478016"/>
            <a:ext cx="10232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2400" dirty="0"/>
          </a:p>
          <a:p>
            <a:pPr lvl="1" algn="just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28" y="809644"/>
            <a:ext cx="7045185" cy="59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Activity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3BFC-52CC-400E-9C05-2A3A839DA908}"/>
              </a:ext>
            </a:extLst>
          </p:cNvPr>
          <p:cNvSpPr/>
          <p:nvPr/>
        </p:nvSpPr>
        <p:spPr>
          <a:xfrm>
            <a:off x="239226" y="1478016"/>
            <a:ext cx="10232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2400" dirty="0"/>
          </a:p>
          <a:p>
            <a:pPr lvl="1" algn="just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0" y="946526"/>
            <a:ext cx="8660051" cy="58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Domain Model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" y="1299876"/>
            <a:ext cx="10058400" cy="47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7623" y="-191379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System Sequence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A976-5F7B-41CE-8726-2FAC6B968C14}"/>
              </a:ext>
            </a:extLst>
          </p:cNvPr>
          <p:cNvSpPr txBox="1"/>
          <p:nvPr/>
        </p:nvSpPr>
        <p:spPr>
          <a:xfrm>
            <a:off x="6817692" y="6322739"/>
            <a:ext cx="427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Add user System </a:t>
            </a:r>
            <a:r>
              <a:rPr lang="en-US" b="1" dirty="0" smtClean="0"/>
              <a:t>Sequence </a:t>
            </a:r>
            <a:r>
              <a:rPr lang="en-US" b="1" dirty="0"/>
              <a:t>Diagram</a:t>
            </a:r>
            <a:endParaRPr lang="en-PK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28" y="987222"/>
            <a:ext cx="5318263" cy="53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8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7623" y="-191379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System Sequence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A976-5F7B-41CE-8726-2FAC6B968C14}"/>
              </a:ext>
            </a:extLst>
          </p:cNvPr>
          <p:cNvSpPr txBox="1"/>
          <p:nvPr/>
        </p:nvSpPr>
        <p:spPr>
          <a:xfrm>
            <a:off x="6181725" y="6128781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Adjust Timetable – </a:t>
            </a:r>
            <a:r>
              <a:rPr lang="en-US" b="1" dirty="0"/>
              <a:t>System Sequence Diagram</a:t>
            </a:r>
            <a:endParaRPr lang="en-PK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1" y="972401"/>
            <a:ext cx="6001755" cy="51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7623" y="-191379"/>
            <a:ext cx="895291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System Sequence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24" y="335074"/>
            <a:ext cx="1385664" cy="1385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8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609" y="112542"/>
            <a:ext cx="11915336" cy="6608933"/>
          </a:xfrm>
          <a:prstGeom prst="roundRect">
            <a:avLst/>
          </a:prstGeom>
          <a:noFill/>
          <a:ln cmpd="thinThick"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A976-5F7B-41CE-8726-2FAC6B968C14}"/>
              </a:ext>
            </a:extLst>
          </p:cNvPr>
          <p:cNvSpPr txBox="1"/>
          <p:nvPr/>
        </p:nvSpPr>
        <p:spPr>
          <a:xfrm>
            <a:off x="6181725" y="6128781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 User</a:t>
            </a:r>
            <a:r>
              <a:rPr lang="en-US" b="1" dirty="0" smtClean="0"/>
              <a:t>– </a:t>
            </a:r>
            <a:r>
              <a:rPr lang="en-US" b="1" dirty="0"/>
              <a:t>System Sequence Diagram</a:t>
            </a:r>
            <a:endParaRPr lang="en-PK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40" y="1325563"/>
            <a:ext cx="5640467" cy="48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6298" y="-128618"/>
            <a:ext cx="7675098" cy="739859"/>
          </a:xfrm>
        </p:spPr>
        <p:txBody>
          <a:bodyPr>
            <a:normAutofit/>
          </a:bodyPr>
          <a:lstStyle/>
          <a:p>
            <a:pPr algn="ctr"/>
            <a:r>
              <a:rPr lang="en-US" sz="3000" b="1" i="0" u="sng" strike="noStrike" baseline="0" dirty="0">
                <a:solidFill>
                  <a:schemeClr val="accent1"/>
                </a:solidFill>
                <a:latin typeface="Helvetica Neue LT W05_75 Bold"/>
              </a:rPr>
              <a:t>Sequence Diagram</a:t>
            </a:r>
            <a:endParaRPr lang="en-US" sz="3000" b="1" u="sng" dirty="0">
              <a:solidFill>
                <a:schemeClr val="accent1"/>
              </a:solidFill>
              <a:latin typeface="Helvetica Neue LT W05_75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6742" y="6356350"/>
            <a:ext cx="2743200" cy="365125"/>
          </a:xfrm>
        </p:spPr>
        <p:txBody>
          <a:bodyPr/>
          <a:lstStyle/>
          <a:p>
            <a:fld id="{FCB64944-C185-42A3-B9E2-0C66306C0823}" type="slidenum">
              <a:rPr lang="en-US" sz="1400" smtClean="0"/>
              <a:t>9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53BFC-52CC-400E-9C05-2A3A839DA908}"/>
              </a:ext>
            </a:extLst>
          </p:cNvPr>
          <p:cNvSpPr/>
          <p:nvPr/>
        </p:nvSpPr>
        <p:spPr>
          <a:xfrm>
            <a:off x="239226" y="1478016"/>
            <a:ext cx="10232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endParaRPr lang="en-US" sz="2400" dirty="0"/>
          </a:p>
          <a:p>
            <a:pPr lvl="1" algn="just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286</Words>
  <Application>Microsoft Office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 LT W05_75 Bold</vt:lpstr>
      <vt:lpstr>Times New Roman</vt:lpstr>
      <vt:lpstr>Wingdings</vt:lpstr>
      <vt:lpstr>Office Theme</vt:lpstr>
      <vt:lpstr>PowerPoint Presentation</vt:lpstr>
      <vt:lpstr>Introduction</vt:lpstr>
      <vt:lpstr>Use Case Diagram</vt:lpstr>
      <vt:lpstr>Activity Diagram</vt:lpstr>
      <vt:lpstr>Domain Model</vt:lpstr>
      <vt:lpstr>System Sequence Diagram</vt:lpstr>
      <vt:lpstr>System Sequence Diagram</vt:lpstr>
      <vt:lpstr>System Sequence Diagram</vt:lpstr>
      <vt:lpstr>Sequence Diagram</vt:lpstr>
      <vt:lpstr>Class Diagram</vt:lpstr>
      <vt:lpstr>Highlighted Use Case</vt:lpstr>
      <vt:lpstr>Architecture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276</cp:revision>
  <dcterms:created xsi:type="dcterms:W3CDTF">2020-03-04T09:32:07Z</dcterms:created>
  <dcterms:modified xsi:type="dcterms:W3CDTF">2022-04-14T03:26:10Z</dcterms:modified>
</cp:coreProperties>
</file>