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sfaria-chowdhury-16424b1bb/" TargetMode="External"/><Relationship Id="rId2" Type="http://schemas.openxmlformats.org/officeDocument/2006/relationships/hyperlink" Target="mailto:asfaria.chowdhury@northsouth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 Shop Employee Management Database (MySQL)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[NSU ACM-W Learning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Bootcamp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2]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Asfaria Chowdhury</a:t>
            </a:r>
          </a:p>
          <a:p>
            <a:r>
              <a:rPr lang="en-US" dirty="0" smtClean="0"/>
              <a:t>Id: 1931741642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89" y="4613563"/>
            <a:ext cx="2171891" cy="13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191764"/>
            <a:ext cx="1470787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1823208"/>
            <a:ext cx="147078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KEYS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49" y="2191764"/>
            <a:ext cx="5601185" cy="1836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4709" y="1819636"/>
            <a:ext cx="25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Employee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49" y="4644019"/>
            <a:ext cx="3368332" cy="5791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4709" y="4171605"/>
            <a:ext cx="164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Branch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416" y="2188968"/>
            <a:ext cx="2187130" cy="14631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33976" y="1841778"/>
            <a:ext cx="13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Client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388" y="4482747"/>
            <a:ext cx="3215919" cy="14631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25635" y="4084760"/>
            <a:ext cx="24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Product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DEMONSTRATION, </a:t>
            </a:r>
            <a:r>
              <a:rPr lang="en-US" dirty="0" smtClean="0">
                <a:solidFill>
                  <a:srgbClr val="FFFF00"/>
                </a:solidFill>
              </a:rPr>
              <a:t>Nested Queries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85" y="2114779"/>
            <a:ext cx="4000847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‘Join’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70" y="2095368"/>
            <a:ext cx="6256562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DEMONSTRATION, </a:t>
            </a:r>
            <a:r>
              <a:rPr lang="en-US" dirty="0" smtClean="0">
                <a:solidFill>
                  <a:srgbClr val="FFFF00"/>
                </a:solidFill>
              </a:rPr>
              <a:t>Wildcards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6" y="2636078"/>
            <a:ext cx="3093988" cy="2217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636078"/>
            <a:ext cx="374936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DEMONSTRATION, </a:t>
            </a:r>
            <a:r>
              <a:rPr lang="en-US" dirty="0" smtClean="0">
                <a:solidFill>
                  <a:srgbClr val="FFFF00"/>
                </a:solidFill>
              </a:rPr>
              <a:t>Functions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46" y="2893803"/>
            <a:ext cx="3627434" cy="1486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0" y="1871337"/>
            <a:ext cx="5151566" cy="169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450" y="3996361"/>
            <a:ext cx="528111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  <a:latin typeface="Dancing Script" pitchFamily="2" charset="0"/>
              </a:rPr>
              <a:t>Thank you.</a:t>
            </a:r>
            <a:endParaRPr lang="en-US" sz="9600" dirty="0">
              <a:solidFill>
                <a:schemeClr val="accent1"/>
              </a:solidFill>
              <a:latin typeface="Dancing Scrip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Asfaria Islam Chowdhury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ID: 1931741642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Gmail: 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asfaria.chowdhury@northsouth.edu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https://www.linkedin.com/in/asfaria-chowdhury-16424b1bb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60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Dancing Script</vt:lpstr>
      <vt:lpstr>Retrospect</vt:lpstr>
      <vt:lpstr>Book Shop Employee Management Database (MySQL) [NSU ACM-W Learning Bootcamp 2]</vt:lpstr>
      <vt:lpstr>Database Schema</vt:lpstr>
      <vt:lpstr>DEMONSTRATION, Nested Queries</vt:lpstr>
      <vt:lpstr>DEMONSTRATION, ‘Join’</vt:lpstr>
      <vt:lpstr>DEMONSTRATION, Wildcards</vt:lpstr>
      <vt:lpstr>DEMONSTRATION, Functions</vt:lpstr>
      <vt:lpstr>Thank you.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Employee Management Database (MySQL) [NSU ACM-W Learning Bootcamp 2]</dc:title>
  <dc:creator>USER</dc:creator>
  <cp:lastModifiedBy>USER</cp:lastModifiedBy>
  <cp:revision>5</cp:revision>
  <dcterms:created xsi:type="dcterms:W3CDTF">2021-06-12T12:11:42Z</dcterms:created>
  <dcterms:modified xsi:type="dcterms:W3CDTF">2021-06-12T13:23:32Z</dcterms:modified>
</cp:coreProperties>
</file>