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4" r:id="rId9"/>
    <p:sldId id="265"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12/10/2020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dailystar.net/toggle/news/climate-change-devastated-dinosaurs-not-once-twice-1998293" TargetMode="External"/><Relationship Id="rId2" Type="http://schemas.openxmlformats.org/officeDocument/2006/relationships/hyperlink" Target="https://www.publicdomainpictures.net/en/view-image.php?image=139202&amp;picture=abstract-newspaper-background" TargetMode="External"/><Relationship Id="rId1" Type="http://schemas.openxmlformats.org/officeDocument/2006/relationships/slideLayout" Target="../slideLayouts/slideLayout2.xml"/><Relationship Id="rId6" Type="http://schemas.openxmlformats.org/officeDocument/2006/relationships/hyperlink" Target="https://www.thedailystar.net/country/news/cabinet-approves-55-mw-wind-power-project-2008457" TargetMode="External"/><Relationship Id="rId5" Type="http://schemas.openxmlformats.org/officeDocument/2006/relationships/hyperlink" Target="https://www.thedailystar.net/world/news/farmers-stage-nationwide-strike-2008313" TargetMode="External"/><Relationship Id="rId4" Type="http://schemas.openxmlformats.org/officeDocument/2006/relationships/hyperlink" Target="https://www.thedailystar.net/business/news/bangladesh-now-development-model-2008185"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sfariaChowdhury" TargetMode="External"/><Relationship Id="rId2" Type="http://schemas.openxmlformats.org/officeDocument/2006/relationships/hyperlink" Target="https://github.com/AsfariaChowdhury/Learning_Bootcamp" TargetMode="External"/><Relationship Id="rId1" Type="http://schemas.openxmlformats.org/officeDocument/2006/relationships/slideLayout" Target="../slideLayouts/slideLayout7.xml"/><Relationship Id="rId5" Type="http://schemas.openxmlformats.org/officeDocument/2006/relationships/hyperlink" Target="https://github.com/AsfariaChowdhury/NSUACM-WCodingMarathonBank" TargetMode="External"/><Relationship Id="rId4" Type="http://schemas.openxmlformats.org/officeDocument/2006/relationships/hyperlink" Target="https://www.linkedin.com/in/asfaria-chowdhury-16424b1b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Newspaper - Bootstrap</a:t>
            </a:r>
            <a:endParaRPr lang="en-US" dirty="0"/>
          </a:p>
        </p:txBody>
      </p:sp>
      <p:sp>
        <p:nvSpPr>
          <p:cNvPr id="3" name="Subtitle 2"/>
          <p:cNvSpPr>
            <a:spLocks noGrp="1"/>
          </p:cNvSpPr>
          <p:nvPr>
            <p:ph type="subTitle" idx="1"/>
          </p:nvPr>
        </p:nvSpPr>
        <p:spPr/>
        <p:txBody>
          <a:bodyPr/>
          <a:lstStyle/>
          <a:p>
            <a:r>
              <a:rPr lang="en-US" dirty="0" smtClean="0"/>
              <a:t>Asfaria CHOWDHURY</a:t>
            </a:r>
          </a:p>
          <a:p>
            <a:r>
              <a:rPr lang="en-US" dirty="0" smtClean="0"/>
              <a:t>ID: 1931741642</a:t>
            </a:r>
            <a:endParaRPr lang="en-US" dirty="0"/>
          </a:p>
        </p:txBody>
      </p:sp>
      <p:sp>
        <p:nvSpPr>
          <p:cNvPr id="4" name="TextBox 3"/>
          <p:cNvSpPr txBox="1"/>
          <p:nvPr/>
        </p:nvSpPr>
        <p:spPr>
          <a:xfrm>
            <a:off x="9255096" y="3839249"/>
            <a:ext cx="3011850" cy="830997"/>
          </a:xfrm>
          <a:prstGeom prst="rect">
            <a:avLst/>
          </a:prstGeom>
          <a:noFill/>
        </p:spPr>
        <p:txBody>
          <a:bodyPr wrap="none" rtlCol="0">
            <a:spAutoFit/>
          </a:bodyPr>
          <a:lstStyle/>
          <a:p>
            <a:r>
              <a:rPr lang="en-US" sz="2400" dirty="0" smtClean="0"/>
              <a:t>NSU ACM-W Learning</a:t>
            </a:r>
          </a:p>
          <a:p>
            <a:r>
              <a:rPr lang="en-US" sz="2400" dirty="0" err="1" smtClean="0"/>
              <a:t>Bootcamp</a:t>
            </a:r>
            <a:r>
              <a:rPr lang="en-US" sz="2400" dirty="0" smtClean="0"/>
              <a:t>, Dec 2020</a:t>
            </a:r>
            <a:endParaRPr lang="en-US" sz="2400" dirty="0"/>
          </a:p>
        </p:txBody>
      </p:sp>
    </p:spTree>
    <p:extLst>
      <p:ext uri="{BB962C8B-B14F-4D97-AF65-F5344CB8AC3E}">
        <p14:creationId xmlns:p14="http://schemas.microsoft.com/office/powerpoint/2010/main" val="216948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articles &amp; images are taken from these websites for Bootstrap practice and </a:t>
            </a:r>
            <a:r>
              <a:rPr lang="en-US" dirty="0" smtClean="0">
                <a:solidFill>
                  <a:schemeClr val="accent2">
                    <a:lumMod val="60000"/>
                    <a:lumOff val="40000"/>
                  </a:schemeClr>
                </a:solidFill>
              </a:rPr>
              <a:t>not for promotional purposes.</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US" i="1" dirty="0"/>
              <a:t>Abstract Newspaper Art</a:t>
            </a:r>
            <a:r>
              <a:rPr lang="en-US" dirty="0"/>
              <a:t> from </a:t>
            </a:r>
            <a:r>
              <a:rPr lang="en-US" dirty="0" smtClean="0">
                <a:hlinkClick r:id="rId2"/>
              </a:rPr>
              <a:t>https</a:t>
            </a:r>
            <a:r>
              <a:rPr lang="en-US" dirty="0">
                <a:hlinkClick r:id="rId2"/>
              </a:rPr>
              <a:t>://</a:t>
            </a:r>
            <a:r>
              <a:rPr lang="en-US" dirty="0" smtClean="0">
                <a:hlinkClick r:id="rId2"/>
              </a:rPr>
              <a:t>www.publicdomainpictures.net/en/view-image.php?image=139202&amp;picture=abstract-newspaper-background</a:t>
            </a:r>
            <a:endParaRPr lang="en-US" dirty="0"/>
          </a:p>
          <a:p>
            <a:r>
              <a:rPr lang="en-US" dirty="0" smtClean="0"/>
              <a:t>Science article from </a:t>
            </a:r>
            <a:r>
              <a:rPr lang="en-US" dirty="0" smtClean="0">
                <a:hlinkClick r:id="rId3"/>
              </a:rPr>
              <a:t>https</a:t>
            </a:r>
            <a:r>
              <a:rPr lang="en-US" dirty="0">
                <a:hlinkClick r:id="rId3"/>
              </a:rPr>
              <a:t>://</a:t>
            </a:r>
            <a:r>
              <a:rPr lang="en-US" dirty="0" smtClean="0">
                <a:hlinkClick r:id="rId3"/>
              </a:rPr>
              <a:t>www.thedailystar.net/toggle/news/climate-change-devastated-dinosaurs-not-once-twice-1998293</a:t>
            </a:r>
            <a:endParaRPr lang="en-US" dirty="0" smtClean="0"/>
          </a:p>
          <a:p>
            <a:r>
              <a:rPr lang="en-US" dirty="0" smtClean="0"/>
              <a:t>Business article from </a:t>
            </a:r>
            <a:r>
              <a:rPr lang="en-US" dirty="0">
                <a:hlinkClick r:id="rId4"/>
              </a:rPr>
              <a:t>https://</a:t>
            </a:r>
            <a:r>
              <a:rPr lang="en-US" dirty="0" smtClean="0">
                <a:hlinkClick r:id="rId4"/>
              </a:rPr>
              <a:t>www.thedailystar.net/business/news/bangladesh-now-development-model-2008185</a:t>
            </a:r>
            <a:endParaRPr lang="en-US" dirty="0" smtClean="0"/>
          </a:p>
          <a:p>
            <a:r>
              <a:rPr lang="en-US" dirty="0" smtClean="0"/>
              <a:t>International News article from </a:t>
            </a:r>
            <a:r>
              <a:rPr lang="en-US" dirty="0">
                <a:hlinkClick r:id="rId5"/>
              </a:rPr>
              <a:t>https://</a:t>
            </a:r>
            <a:r>
              <a:rPr lang="en-US" dirty="0" smtClean="0">
                <a:hlinkClick r:id="rId5"/>
              </a:rPr>
              <a:t>www.thedailystar.net/world/news/farmers-stage-nationwide-strike-2008313</a:t>
            </a:r>
            <a:endParaRPr lang="en-US" dirty="0" smtClean="0"/>
          </a:p>
          <a:p>
            <a:r>
              <a:rPr lang="en-US" dirty="0" smtClean="0"/>
              <a:t>Local News article from </a:t>
            </a:r>
            <a:r>
              <a:rPr lang="en-US" dirty="0">
                <a:hlinkClick r:id="rId6"/>
              </a:rPr>
              <a:t>https://</a:t>
            </a:r>
            <a:r>
              <a:rPr lang="en-US" dirty="0" smtClean="0">
                <a:hlinkClick r:id="rId6"/>
              </a:rPr>
              <a:t>www.thedailystar.net/country/news/cabinet-approves-55-mw-wind-power-project-2008457</a:t>
            </a:r>
            <a:endParaRPr lang="en-US" dirty="0" smtClean="0"/>
          </a:p>
        </p:txBody>
      </p:sp>
    </p:spTree>
    <p:extLst>
      <p:ext uri="{BB962C8B-B14F-4D97-AF65-F5344CB8AC3E}">
        <p14:creationId xmlns:p14="http://schemas.microsoft.com/office/powerpoint/2010/main" val="305151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9480" y="581114"/>
            <a:ext cx="10818976" cy="5816977"/>
          </a:xfrm>
          <a:prstGeom prst="rect">
            <a:avLst/>
          </a:prstGeom>
        </p:spPr>
        <p:style>
          <a:lnRef idx="0">
            <a:scrgbClr r="0" g="0" b="0"/>
          </a:lnRef>
          <a:fillRef idx="1003">
            <a:schemeClr val="dk1"/>
          </a:fillRef>
          <a:effectRef idx="0">
            <a:scrgbClr r="0" g="0" b="0"/>
          </a:effectRef>
          <a:fontRef idx="major"/>
        </p:style>
        <p:txBody>
          <a:bodyPr wrap="square" rtlCol="0">
            <a:spAutoFit/>
          </a:bodyPr>
          <a:lstStyle/>
          <a:p>
            <a:r>
              <a:rPr lang="en-US" sz="2400" dirty="0" smtClean="0"/>
              <a:t>Asfaria CHOWDHURY</a:t>
            </a:r>
          </a:p>
          <a:p>
            <a:r>
              <a:rPr lang="en-US" sz="2400" dirty="0" smtClean="0"/>
              <a:t>ID: 1931741642, North South University (NSU)</a:t>
            </a:r>
          </a:p>
          <a:p>
            <a:r>
              <a:rPr lang="en-US" sz="2400" dirty="0" err="1" smtClean="0"/>
              <a:t>Github</a:t>
            </a:r>
            <a:r>
              <a:rPr lang="en-US" sz="2400" dirty="0"/>
              <a:t> </a:t>
            </a:r>
            <a:r>
              <a:rPr lang="en-US" sz="2400" dirty="0" smtClean="0"/>
              <a:t>Project: </a:t>
            </a:r>
            <a:r>
              <a:rPr lang="en-US" sz="2400" dirty="0" err="1">
                <a:hlinkClick r:id="rId2"/>
              </a:rPr>
              <a:t>AsfariaChowdhury</a:t>
            </a:r>
            <a:r>
              <a:rPr lang="en-US" sz="2400" dirty="0">
                <a:hlinkClick r:id="rId2"/>
              </a:rPr>
              <a:t>/</a:t>
            </a:r>
            <a:r>
              <a:rPr lang="en-US" sz="2400" dirty="0" err="1">
                <a:hlinkClick r:id="rId2"/>
              </a:rPr>
              <a:t>Learning_Bootcamp</a:t>
            </a:r>
            <a:r>
              <a:rPr lang="en-US" sz="2400" dirty="0">
                <a:hlinkClick r:id="rId2"/>
              </a:rPr>
              <a:t>: NSU ACM-W </a:t>
            </a:r>
            <a:r>
              <a:rPr lang="en-US" sz="2400" dirty="0" err="1">
                <a:hlinkClick r:id="rId2"/>
              </a:rPr>
              <a:t>Bootcamp</a:t>
            </a:r>
            <a:r>
              <a:rPr lang="en-US" sz="2400" dirty="0">
                <a:hlinkClick r:id="rId2"/>
              </a:rPr>
              <a:t> December 2020 (github.com</a:t>
            </a:r>
            <a:r>
              <a:rPr lang="en-US" sz="2400" dirty="0" smtClean="0">
                <a:hlinkClick r:id="rId2"/>
              </a:rPr>
              <a:t>)</a:t>
            </a:r>
            <a:endParaRPr lang="en-US" sz="2400" dirty="0" smtClean="0"/>
          </a:p>
          <a:p>
            <a:r>
              <a:rPr lang="en-US" sz="2400" dirty="0" err="1" smtClean="0"/>
              <a:t>Github</a:t>
            </a:r>
            <a:r>
              <a:rPr lang="en-US" sz="2400" dirty="0" smtClean="0"/>
              <a:t> Profile: </a:t>
            </a:r>
            <a:r>
              <a:rPr lang="en-US" sz="2400" dirty="0" err="1">
                <a:hlinkClick r:id="rId3"/>
              </a:rPr>
              <a:t>AsfariaChowdhury</a:t>
            </a:r>
            <a:r>
              <a:rPr lang="en-US" sz="2400" dirty="0">
                <a:hlinkClick r:id="rId3"/>
              </a:rPr>
              <a:t> (github.com</a:t>
            </a:r>
            <a:r>
              <a:rPr lang="en-US" sz="2400" dirty="0" smtClean="0">
                <a:hlinkClick r:id="rId3"/>
              </a:rPr>
              <a:t>)</a:t>
            </a:r>
            <a:endParaRPr lang="en-US" sz="2400" dirty="0" smtClean="0"/>
          </a:p>
          <a:p>
            <a:r>
              <a:rPr lang="en-US" sz="2400" dirty="0" err="1" smtClean="0"/>
              <a:t>Linkedin</a:t>
            </a:r>
            <a:r>
              <a:rPr lang="en-US" sz="2400" dirty="0" smtClean="0"/>
              <a:t>: </a:t>
            </a:r>
            <a:r>
              <a:rPr lang="en-US" sz="2400" dirty="0">
                <a:hlinkClick r:id="rId4"/>
              </a:rPr>
              <a:t>(1) Asfaria Chowdhury | </a:t>
            </a:r>
            <a:r>
              <a:rPr lang="en-US" sz="2400" dirty="0" smtClean="0">
                <a:hlinkClick r:id="rId4"/>
              </a:rPr>
              <a:t>LinkedIn</a:t>
            </a:r>
            <a:endParaRPr lang="en-US" sz="2400" dirty="0" smtClean="0"/>
          </a:p>
          <a:p>
            <a:r>
              <a:rPr lang="en-US" sz="2400" dirty="0" smtClean="0"/>
              <a:t>Email: asfaria.chowdhury@northsouth.edu </a:t>
            </a:r>
          </a:p>
          <a:p>
            <a:r>
              <a:rPr lang="en-US" sz="2400" i="1" dirty="0" smtClean="0"/>
              <a:t>“</a:t>
            </a:r>
            <a:r>
              <a:rPr lang="en-US" sz="2400" i="1" dirty="0" err="1" smtClean="0"/>
              <a:t>NewsPaper</a:t>
            </a:r>
            <a:r>
              <a:rPr lang="en-US" sz="2400" i="1" dirty="0" smtClean="0"/>
              <a:t> Bootstrap” project submitted to NSU ACM-Women Learning </a:t>
            </a:r>
            <a:r>
              <a:rPr lang="en-US" sz="2400" i="1" dirty="0" err="1" smtClean="0"/>
              <a:t>Bootcamp</a:t>
            </a:r>
            <a:r>
              <a:rPr lang="en-US" sz="2400" i="1" dirty="0" smtClean="0"/>
              <a:t>, December 2020</a:t>
            </a:r>
          </a:p>
          <a:p>
            <a:endParaRPr lang="en-US" sz="2400" i="1" dirty="0" smtClean="0"/>
          </a:p>
          <a:p>
            <a:endParaRPr lang="en-US" sz="2400" i="1" dirty="0"/>
          </a:p>
          <a:p>
            <a:r>
              <a:rPr lang="en-US" sz="2400" b="1" dirty="0" smtClean="0"/>
              <a:t>***Previous Project***</a:t>
            </a:r>
          </a:p>
          <a:p>
            <a:r>
              <a:rPr lang="en-US" sz="2400" dirty="0" smtClean="0"/>
              <a:t>“Bank” using Java’s object oriented features </a:t>
            </a:r>
          </a:p>
          <a:p>
            <a:r>
              <a:rPr lang="en-US" sz="2400" dirty="0" err="1" smtClean="0"/>
              <a:t>Github</a:t>
            </a:r>
            <a:r>
              <a:rPr lang="en-US" sz="2400" dirty="0" smtClean="0"/>
              <a:t> Project: </a:t>
            </a:r>
            <a:r>
              <a:rPr lang="en-US" sz="2400" dirty="0" err="1">
                <a:hlinkClick r:id="rId5"/>
              </a:rPr>
              <a:t>AsfariaChowdhury</a:t>
            </a:r>
            <a:r>
              <a:rPr lang="en-US" sz="2400" dirty="0">
                <a:hlinkClick r:id="rId5"/>
              </a:rPr>
              <a:t>/NSUACM-</a:t>
            </a:r>
            <a:r>
              <a:rPr lang="en-US" sz="2400" dirty="0" err="1">
                <a:hlinkClick r:id="rId5"/>
              </a:rPr>
              <a:t>WCodingMarathonBank</a:t>
            </a:r>
            <a:r>
              <a:rPr lang="en-US" sz="2400" dirty="0">
                <a:hlinkClick r:id="rId5"/>
              </a:rPr>
              <a:t> (github.com</a:t>
            </a:r>
            <a:r>
              <a:rPr lang="en-US" sz="2400" dirty="0" smtClean="0">
                <a:hlinkClick r:id="rId5"/>
              </a:rPr>
              <a:t>)</a:t>
            </a:r>
            <a:endParaRPr lang="en-US" sz="2400" dirty="0" smtClean="0"/>
          </a:p>
          <a:p>
            <a:r>
              <a:rPr lang="en-US" sz="2400" i="1" dirty="0" smtClean="0"/>
              <a:t>Project </a:t>
            </a:r>
            <a:r>
              <a:rPr lang="en-US" sz="2400" i="1" dirty="0"/>
              <a:t>submitted to NSU </a:t>
            </a:r>
            <a:r>
              <a:rPr lang="en-US" sz="2400" i="1" dirty="0" smtClean="0"/>
              <a:t>ACM-Women 48 hour Coding Marathon</a:t>
            </a:r>
            <a:endParaRPr lang="en-US" sz="2400" dirty="0"/>
          </a:p>
        </p:txBody>
      </p:sp>
    </p:spTree>
    <p:extLst>
      <p:ext uri="{BB962C8B-B14F-4D97-AF65-F5344CB8AC3E}">
        <p14:creationId xmlns:p14="http://schemas.microsoft.com/office/powerpoint/2010/main" val="203533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Home.html uses </a:t>
            </a:r>
            <a:r>
              <a:rPr lang="en-US" sz="2400" dirty="0" err="1" smtClean="0"/>
              <a:t>jumbotron</a:t>
            </a:r>
            <a:r>
              <a:rPr lang="en-US" sz="2400" dirty="0" smtClean="0"/>
              <a:t> to format the news website name. The default well </a:t>
            </a:r>
            <a:r>
              <a:rPr lang="en-US" sz="2400" dirty="0" err="1" smtClean="0"/>
              <a:t>colour</a:t>
            </a:r>
            <a:r>
              <a:rPr lang="en-US" sz="2400" dirty="0" smtClean="0"/>
              <a:t> is changed from grey to purple. The </a:t>
            </a:r>
            <a:r>
              <a:rPr lang="en-US" sz="2400" dirty="0" err="1" smtClean="0"/>
              <a:t>blockquote</a:t>
            </a:r>
            <a:r>
              <a:rPr lang="en-US" sz="2400" dirty="0" smtClean="0"/>
              <a:t> is used to insert text, image and </a:t>
            </a:r>
            <a:r>
              <a:rPr lang="en-US" sz="2400" dirty="0" err="1" smtClean="0"/>
              <a:t>glyphicon</a:t>
            </a:r>
            <a:r>
              <a:rPr lang="en-US" sz="2400" dirty="0" smtClean="0"/>
              <a:t> inside well. The default font </a:t>
            </a:r>
            <a:r>
              <a:rPr lang="en-US" sz="2400" dirty="0" err="1" smtClean="0"/>
              <a:t>colour</a:t>
            </a:r>
            <a:r>
              <a:rPr lang="en-US" sz="2400" dirty="0" smtClean="0"/>
              <a:t> of </a:t>
            </a:r>
            <a:r>
              <a:rPr lang="en-US" sz="2400" dirty="0" err="1" smtClean="0"/>
              <a:t>blockquote</a:t>
            </a:r>
            <a:r>
              <a:rPr lang="en-US" sz="2400" dirty="0" smtClean="0"/>
              <a:t> is changed to black.</a:t>
            </a:r>
            <a:endParaRPr lang="en-US" sz="2400" dirty="0"/>
          </a:p>
        </p:txBody>
      </p:sp>
      <p:pic>
        <p:nvPicPr>
          <p:cNvPr id="4" name="Content Placeholder 3"/>
          <p:cNvPicPr>
            <a:picLocks noGrp="1" noChangeAspect="1"/>
          </p:cNvPicPr>
          <p:nvPr>
            <p:ph idx="1"/>
          </p:nvPr>
        </p:nvPicPr>
        <p:blipFill>
          <a:blip r:embed="rId2"/>
          <a:stretch>
            <a:fillRect/>
          </a:stretch>
        </p:blipFill>
        <p:spPr>
          <a:xfrm>
            <a:off x="3868738" y="895889"/>
            <a:ext cx="7315200" cy="5056697"/>
          </a:xfrm>
          <a:prstGeom prst="rect">
            <a:avLst/>
          </a:prstGeom>
        </p:spPr>
      </p:pic>
    </p:spTree>
    <p:extLst>
      <p:ext uri="{BB962C8B-B14F-4D97-AF65-F5344CB8AC3E}">
        <p14:creationId xmlns:p14="http://schemas.microsoft.com/office/powerpoint/2010/main" val="257630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Home.html uses collapsed columns, news links that open in new tab, and </a:t>
            </a:r>
            <a:r>
              <a:rPr lang="en-US" dirty="0" err="1" smtClean="0"/>
              <a:t>glyphicons</a:t>
            </a:r>
            <a:r>
              <a:rPr lang="en-US" dirty="0" smtClean="0"/>
              <a:t> for the purple buttons.</a:t>
            </a:r>
            <a:endParaRPr lang="en-US" dirty="0"/>
          </a:p>
        </p:txBody>
      </p:sp>
      <p:pic>
        <p:nvPicPr>
          <p:cNvPr id="4" name="Content Placeholder 3"/>
          <p:cNvPicPr>
            <a:picLocks noGrp="1" noChangeAspect="1"/>
          </p:cNvPicPr>
          <p:nvPr>
            <p:ph idx="1"/>
          </p:nvPr>
        </p:nvPicPr>
        <p:blipFill>
          <a:blip r:embed="rId2"/>
          <a:stretch>
            <a:fillRect/>
          </a:stretch>
        </p:blipFill>
        <p:spPr>
          <a:xfrm>
            <a:off x="3905824" y="863600"/>
            <a:ext cx="7241027" cy="5121275"/>
          </a:xfrm>
          <a:prstGeom prst="rect">
            <a:avLst/>
          </a:prstGeom>
        </p:spPr>
      </p:pic>
    </p:spTree>
    <p:extLst>
      <p:ext uri="{BB962C8B-B14F-4D97-AF65-F5344CB8AC3E}">
        <p14:creationId xmlns:p14="http://schemas.microsoft.com/office/powerpoint/2010/main" val="367523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Local_News.html uses well for the article. The default well </a:t>
            </a:r>
            <a:r>
              <a:rPr lang="en-US" sz="2400" dirty="0" err="1" smtClean="0"/>
              <a:t>colour</a:t>
            </a:r>
            <a:r>
              <a:rPr lang="en-US" sz="2400" dirty="0" smtClean="0"/>
              <a:t> and default well text </a:t>
            </a:r>
            <a:r>
              <a:rPr lang="en-US" sz="2400" dirty="0" err="1" smtClean="0"/>
              <a:t>colour</a:t>
            </a:r>
            <a:r>
              <a:rPr lang="en-US" sz="2400" dirty="0" smtClean="0"/>
              <a:t> is changed from grey to red &amp; yellow. In addition, a home button is created using </a:t>
            </a:r>
            <a:r>
              <a:rPr lang="en-US" sz="2400" dirty="0" err="1" smtClean="0"/>
              <a:t>glyphicon</a:t>
            </a:r>
            <a:r>
              <a:rPr lang="en-US" sz="2400" dirty="0" smtClean="0"/>
              <a:t>, which redirects back to Home.html [in new tab]</a:t>
            </a:r>
            <a:endParaRPr lang="en-US" sz="2400" dirty="0"/>
          </a:p>
        </p:txBody>
      </p:sp>
      <p:pic>
        <p:nvPicPr>
          <p:cNvPr id="4" name="Content Placeholder 3"/>
          <p:cNvPicPr>
            <a:picLocks noGrp="1" noChangeAspect="1"/>
          </p:cNvPicPr>
          <p:nvPr>
            <p:ph idx="1"/>
          </p:nvPr>
        </p:nvPicPr>
        <p:blipFill>
          <a:blip r:embed="rId2"/>
          <a:stretch>
            <a:fillRect/>
          </a:stretch>
        </p:blipFill>
        <p:spPr>
          <a:xfrm>
            <a:off x="3794333" y="196553"/>
            <a:ext cx="7469024" cy="6434983"/>
          </a:xfrm>
          <a:prstGeom prst="rect">
            <a:avLst/>
          </a:prstGeom>
        </p:spPr>
      </p:pic>
    </p:spTree>
    <p:extLst>
      <p:ext uri="{BB962C8B-B14F-4D97-AF65-F5344CB8AC3E}">
        <p14:creationId xmlns:p14="http://schemas.microsoft.com/office/powerpoint/2010/main" val="211188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International_News.html follows a similar format, where the entire article is placed inside a red well. In addition, the image is inserted inside a </a:t>
            </a:r>
            <a:r>
              <a:rPr lang="en-US" sz="2800" dirty="0" err="1" smtClean="0"/>
              <a:t>blockquote</a:t>
            </a:r>
            <a:r>
              <a:rPr lang="en-US" sz="2800" dirty="0" smtClean="0"/>
              <a:t>, and the caption is formatted in a bigger italic text.</a:t>
            </a:r>
            <a:endParaRPr lang="en-US" sz="2800" dirty="0"/>
          </a:p>
        </p:txBody>
      </p:sp>
      <p:pic>
        <p:nvPicPr>
          <p:cNvPr id="4" name="Content Placeholder 3"/>
          <p:cNvPicPr>
            <a:picLocks noGrp="1" noChangeAspect="1"/>
          </p:cNvPicPr>
          <p:nvPr>
            <p:ph idx="1"/>
          </p:nvPr>
        </p:nvPicPr>
        <p:blipFill>
          <a:blip r:embed="rId2"/>
          <a:stretch>
            <a:fillRect/>
          </a:stretch>
        </p:blipFill>
        <p:spPr>
          <a:xfrm>
            <a:off x="3868738" y="1433927"/>
            <a:ext cx="7315200" cy="3980621"/>
          </a:xfrm>
          <a:prstGeom prst="rect">
            <a:avLst/>
          </a:prstGeom>
        </p:spPr>
      </p:pic>
    </p:spTree>
    <p:extLst>
      <p:ext uri="{BB962C8B-B14F-4D97-AF65-F5344CB8AC3E}">
        <p14:creationId xmlns:p14="http://schemas.microsoft.com/office/powerpoint/2010/main" val="261479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Business.html follows a similar format [whole page not shown – bottom part has Home button].</a:t>
            </a:r>
            <a:endParaRPr lang="en-US" dirty="0"/>
          </a:p>
        </p:txBody>
      </p:sp>
      <p:pic>
        <p:nvPicPr>
          <p:cNvPr id="4" name="Content Placeholder 3"/>
          <p:cNvPicPr>
            <a:picLocks noGrp="1" noChangeAspect="1"/>
          </p:cNvPicPr>
          <p:nvPr>
            <p:ph idx="1"/>
          </p:nvPr>
        </p:nvPicPr>
        <p:blipFill>
          <a:blip r:embed="rId2"/>
          <a:stretch>
            <a:fillRect/>
          </a:stretch>
        </p:blipFill>
        <p:spPr>
          <a:xfrm>
            <a:off x="3760150" y="435836"/>
            <a:ext cx="7716852" cy="5973510"/>
          </a:xfrm>
          <a:prstGeom prst="rect">
            <a:avLst/>
          </a:prstGeom>
        </p:spPr>
      </p:pic>
    </p:spTree>
    <p:extLst>
      <p:ext uri="{BB962C8B-B14F-4D97-AF65-F5344CB8AC3E}">
        <p14:creationId xmlns:p14="http://schemas.microsoft.com/office/powerpoint/2010/main" val="2607605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for Science.html [whole page not shown]</a:t>
            </a:r>
            <a:endParaRPr lang="en-US" dirty="0"/>
          </a:p>
        </p:txBody>
      </p:sp>
      <p:pic>
        <p:nvPicPr>
          <p:cNvPr id="4" name="Content Placeholder 3"/>
          <p:cNvPicPr>
            <a:picLocks noGrp="1" noChangeAspect="1"/>
          </p:cNvPicPr>
          <p:nvPr>
            <p:ph idx="1"/>
          </p:nvPr>
        </p:nvPicPr>
        <p:blipFill>
          <a:blip r:embed="rId2"/>
          <a:stretch>
            <a:fillRect/>
          </a:stretch>
        </p:blipFill>
        <p:spPr>
          <a:xfrm>
            <a:off x="3802880" y="512749"/>
            <a:ext cx="7751034" cy="5776956"/>
          </a:xfrm>
          <a:prstGeom prst="rect">
            <a:avLst/>
          </a:prstGeom>
        </p:spPr>
      </p:pic>
    </p:spTree>
    <p:extLst>
      <p:ext uri="{BB962C8B-B14F-4D97-AF65-F5344CB8AC3E}">
        <p14:creationId xmlns:p14="http://schemas.microsoft.com/office/powerpoint/2010/main" val="222327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NSU ACM-W\Learning_Bootcamp\Home.html - Notepad++"/>
          <p:cNvPicPr>
            <a:picLocks noChangeAspect="1"/>
          </p:cNvPicPr>
          <p:nvPr/>
        </p:nvPicPr>
        <p:blipFill rotWithShape="1">
          <a:blip r:embed="rId2">
            <a:extLst>
              <a:ext uri="{28A0092B-C50C-407E-A947-70E740481C1C}">
                <a14:useLocalDpi xmlns:a14="http://schemas.microsoft.com/office/drawing/2010/main" val="0"/>
              </a:ext>
            </a:extLst>
          </a:blip>
          <a:srcRect r="68940" b="7153"/>
          <a:stretch/>
        </p:blipFill>
        <p:spPr>
          <a:xfrm>
            <a:off x="0" y="0"/>
            <a:ext cx="4020880" cy="6857999"/>
          </a:xfrm>
          <a:prstGeom prst="rect">
            <a:avLst/>
          </a:prstGeom>
        </p:spPr>
      </p:pic>
      <p:sp>
        <p:nvSpPr>
          <p:cNvPr id="3" name="TextBox 2"/>
          <p:cNvSpPr txBox="1"/>
          <p:nvPr/>
        </p:nvSpPr>
        <p:spPr>
          <a:xfrm>
            <a:off x="4161801" y="2521058"/>
            <a:ext cx="7904861" cy="2062103"/>
          </a:xfrm>
          <a:prstGeom prst="rect">
            <a:avLst/>
          </a:prstGeom>
          <a:noFill/>
        </p:spPr>
        <p:txBody>
          <a:bodyPr wrap="square" rtlCol="0">
            <a:spAutoFit/>
          </a:bodyPr>
          <a:lstStyle/>
          <a:p>
            <a:r>
              <a:rPr lang="en-US" sz="3200" dirty="0" smtClean="0"/>
              <a:t>All html files used these code lines to format</a:t>
            </a:r>
          </a:p>
          <a:p>
            <a:r>
              <a:rPr lang="en-US" sz="3200" dirty="0" smtClean="0"/>
              <a:t>the website name (inside </a:t>
            </a:r>
            <a:r>
              <a:rPr lang="en-US" sz="3200" dirty="0" err="1" smtClean="0"/>
              <a:t>jumbotron</a:t>
            </a:r>
            <a:r>
              <a:rPr lang="en-US" sz="3200" dirty="0" smtClean="0"/>
              <a:t>) and </a:t>
            </a:r>
          </a:p>
          <a:p>
            <a:r>
              <a:rPr lang="en-US" sz="3200" dirty="0" smtClean="0"/>
              <a:t>Button </a:t>
            </a:r>
            <a:r>
              <a:rPr lang="en-US" sz="3200" dirty="0" err="1" smtClean="0"/>
              <a:t>colours</a:t>
            </a:r>
            <a:r>
              <a:rPr lang="en-US" sz="3200" dirty="0" smtClean="0"/>
              <a:t> (purple button with yellow text </a:t>
            </a:r>
          </a:p>
          <a:p>
            <a:r>
              <a:rPr lang="en-US" sz="3200" dirty="0" smtClean="0"/>
              <a:t>And yellow </a:t>
            </a:r>
            <a:r>
              <a:rPr lang="en-US" sz="3200" dirty="0" err="1" smtClean="0"/>
              <a:t>glyphicons</a:t>
            </a:r>
            <a:r>
              <a:rPr lang="en-US" sz="3200" dirty="0" smtClean="0"/>
              <a:t>).</a:t>
            </a:r>
          </a:p>
        </p:txBody>
      </p:sp>
    </p:spTree>
    <p:extLst>
      <p:ext uri="{BB962C8B-B14F-4D97-AF65-F5344CB8AC3E}">
        <p14:creationId xmlns:p14="http://schemas.microsoft.com/office/powerpoint/2010/main" val="422808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3199" y="735851"/>
            <a:ext cx="5334462" cy="1950889"/>
          </a:xfrm>
          <a:prstGeom prst="rect">
            <a:avLst/>
          </a:prstGeom>
        </p:spPr>
      </p:pic>
      <p:sp>
        <p:nvSpPr>
          <p:cNvPr id="3" name="TextBox 2"/>
          <p:cNvSpPr txBox="1"/>
          <p:nvPr/>
        </p:nvSpPr>
        <p:spPr>
          <a:xfrm>
            <a:off x="6546077" y="870858"/>
            <a:ext cx="4691641" cy="1815882"/>
          </a:xfrm>
          <a:prstGeom prst="rect">
            <a:avLst/>
          </a:prstGeom>
          <a:noFill/>
        </p:spPr>
        <p:txBody>
          <a:bodyPr wrap="square" rtlCol="0">
            <a:spAutoFit/>
          </a:bodyPr>
          <a:lstStyle/>
          <a:p>
            <a:r>
              <a:rPr lang="en-US" sz="2800" dirty="0" smtClean="0"/>
              <a:t>Home.html uses these well and </a:t>
            </a:r>
            <a:r>
              <a:rPr lang="en-US" sz="2800" dirty="0" err="1" smtClean="0"/>
              <a:t>blockquote</a:t>
            </a:r>
            <a:r>
              <a:rPr lang="en-US" sz="2800" dirty="0" smtClean="0"/>
              <a:t> formatting. The well background is purple and </a:t>
            </a:r>
            <a:r>
              <a:rPr lang="en-US" sz="2800" dirty="0" err="1" smtClean="0"/>
              <a:t>blockquote</a:t>
            </a:r>
            <a:r>
              <a:rPr lang="en-US" sz="2800" dirty="0" smtClean="0"/>
              <a:t> text is black.</a:t>
            </a:r>
            <a:endParaRPr lang="en-US" sz="2800" dirty="0"/>
          </a:p>
        </p:txBody>
      </p:sp>
      <p:pic>
        <p:nvPicPr>
          <p:cNvPr id="4" name="Picture 3"/>
          <p:cNvPicPr>
            <a:picLocks noChangeAspect="1"/>
          </p:cNvPicPr>
          <p:nvPr/>
        </p:nvPicPr>
        <p:blipFill>
          <a:blip r:embed="rId3"/>
          <a:stretch>
            <a:fillRect/>
          </a:stretch>
        </p:blipFill>
        <p:spPr>
          <a:xfrm>
            <a:off x="523199" y="3780004"/>
            <a:ext cx="5334461" cy="1981372"/>
          </a:xfrm>
          <a:prstGeom prst="rect">
            <a:avLst/>
          </a:prstGeom>
        </p:spPr>
      </p:pic>
      <p:sp>
        <p:nvSpPr>
          <p:cNvPr id="5" name="Rectangle 4"/>
          <p:cNvSpPr/>
          <p:nvPr/>
        </p:nvSpPr>
        <p:spPr>
          <a:xfrm>
            <a:off x="6546078" y="3780004"/>
            <a:ext cx="4691641" cy="1815882"/>
          </a:xfrm>
          <a:prstGeom prst="rect">
            <a:avLst/>
          </a:prstGeom>
        </p:spPr>
        <p:txBody>
          <a:bodyPr wrap="square">
            <a:spAutoFit/>
          </a:bodyPr>
          <a:lstStyle/>
          <a:p>
            <a:r>
              <a:rPr lang="en-US" sz="2800" dirty="0" smtClean="0"/>
              <a:t>The rest of the files use these code lines, where the well is red and the links are yellow </a:t>
            </a:r>
            <a:r>
              <a:rPr lang="en-US" sz="2800" dirty="0" err="1" smtClean="0"/>
              <a:t>coloured</a:t>
            </a:r>
            <a:r>
              <a:rPr lang="en-US" sz="2800" dirty="0" smtClean="0"/>
              <a:t>.</a:t>
            </a:r>
            <a:endParaRPr lang="en-US" sz="2800" dirty="0"/>
          </a:p>
        </p:txBody>
      </p:sp>
    </p:spTree>
    <p:extLst>
      <p:ext uri="{BB962C8B-B14F-4D97-AF65-F5344CB8AC3E}">
        <p14:creationId xmlns:p14="http://schemas.microsoft.com/office/powerpoint/2010/main" val="173304210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74</TotalTime>
  <Words>369</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Newspaper - Bootstrap</vt:lpstr>
      <vt:lpstr>Home.html uses jumbotron to format the news website name. The default well colour is changed from grey to purple. The blockquote is used to insert text, image and glyphicon inside well. The default font colour of blockquote is changed to black.</vt:lpstr>
      <vt:lpstr>Home.html uses collapsed columns, news links that open in new tab, and glyphicons for the purple buttons.</vt:lpstr>
      <vt:lpstr>Local_News.html uses well for the article. The default well colour and default well text colour is changed from grey to red &amp; yellow. In addition, a home button is created using glyphicon, which redirects back to Home.html [in new tab]</vt:lpstr>
      <vt:lpstr>International_News.html follows a similar format, where the entire article is placed inside a red well. In addition, the image is inserted inside a blockquote, and the caption is formatted in a bigger italic text.</vt:lpstr>
      <vt:lpstr>Business.html follows a similar format [whole page not shown – bottom part has Home button].</vt:lpstr>
      <vt:lpstr>Same for Science.html [whole page not shown]</vt:lpstr>
      <vt:lpstr>PowerPoint Presentation</vt:lpstr>
      <vt:lpstr>PowerPoint Presentation</vt:lpstr>
      <vt:lpstr>News articles &amp; images are taken from these websites for Bootstrap practice and not for promotional purposes.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Newspaper - Bootstrap</dc:title>
  <dc:creator>USER</dc:creator>
  <cp:lastModifiedBy>USER</cp:lastModifiedBy>
  <cp:revision>9</cp:revision>
  <dcterms:created xsi:type="dcterms:W3CDTF">2020-12-10T16:46:44Z</dcterms:created>
  <dcterms:modified xsi:type="dcterms:W3CDTF">2020-12-10T18:01:10Z</dcterms:modified>
</cp:coreProperties>
</file>