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40FC-2134-43AB-85BC-E0020020589A}" type="datetimeFigureOut">
              <a:rPr lang="en-US" smtClean="0"/>
              <a:t>9/19/2011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5DB4-C6A4-47B6-804A-31B995D40F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40FC-2134-43AB-85BC-E0020020589A}" type="datetimeFigureOut">
              <a:rPr lang="en-US" smtClean="0"/>
              <a:t>9/19/2011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5DB4-C6A4-47B6-804A-31B995D40F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40FC-2134-43AB-85BC-E0020020589A}" type="datetimeFigureOut">
              <a:rPr lang="en-US" smtClean="0"/>
              <a:t>9/19/2011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5DB4-C6A4-47B6-804A-31B995D40F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40FC-2134-43AB-85BC-E0020020589A}" type="datetimeFigureOut">
              <a:rPr lang="en-US" smtClean="0"/>
              <a:t>9/19/2011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5DB4-C6A4-47B6-804A-31B995D40F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40FC-2134-43AB-85BC-E0020020589A}" type="datetimeFigureOut">
              <a:rPr lang="en-US" smtClean="0"/>
              <a:t>9/19/2011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5DB4-C6A4-47B6-804A-31B995D40F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40FC-2134-43AB-85BC-E0020020589A}" type="datetimeFigureOut">
              <a:rPr lang="en-US" smtClean="0"/>
              <a:t>9/19/2011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5DB4-C6A4-47B6-804A-31B995D40F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40FC-2134-43AB-85BC-E0020020589A}" type="datetimeFigureOut">
              <a:rPr lang="en-US" smtClean="0"/>
              <a:t>9/19/2011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5DB4-C6A4-47B6-804A-31B995D40F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40FC-2134-43AB-85BC-E0020020589A}" type="datetimeFigureOut">
              <a:rPr lang="en-US" smtClean="0"/>
              <a:t>9/19/2011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5DB4-C6A4-47B6-804A-31B995D40F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40FC-2134-43AB-85BC-E0020020589A}" type="datetimeFigureOut">
              <a:rPr lang="en-US" smtClean="0"/>
              <a:t>9/19/2011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5DB4-C6A4-47B6-804A-31B995D40F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40FC-2134-43AB-85BC-E0020020589A}" type="datetimeFigureOut">
              <a:rPr lang="en-US" smtClean="0"/>
              <a:t>9/19/2011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5DB4-C6A4-47B6-804A-31B995D40F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40FC-2134-43AB-85BC-E0020020589A}" type="datetimeFigureOut">
              <a:rPr lang="en-US" smtClean="0"/>
              <a:t>9/19/2011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5DB4-C6A4-47B6-804A-31B995D40F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240FC-2134-43AB-85BC-E0020020589A}" type="datetimeFigureOut">
              <a:rPr lang="en-US" smtClean="0"/>
              <a:t>9/19/2011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95DB4-C6A4-47B6-804A-31B995D40F1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4800"/>
            <a:ext cx="8763000" cy="6400800"/>
          </a:xfrm>
        </p:spPr>
        <p:txBody>
          <a:bodyPr>
            <a:normAutofit fontScale="92500" lnSpcReduction="10000"/>
          </a:bodyPr>
          <a:lstStyle/>
          <a:p>
            <a:pPr algn="l" eaLnBrk="1" hangingPunct="1">
              <a:lnSpc>
                <a:spcPct val="80000"/>
              </a:lnSpc>
            </a:pPr>
            <a:endParaRPr lang="en-US" sz="10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1200" b="1" dirty="0" smtClean="0">
                <a:solidFill>
                  <a:srgbClr val="898989"/>
                </a:solidFill>
              </a:rPr>
              <a:t>                          </a:t>
            </a:r>
          </a:p>
          <a:p>
            <a:pPr algn="l" eaLnBrk="1" hangingPunct="1">
              <a:lnSpc>
                <a:spcPct val="80000"/>
              </a:lnSpc>
            </a:pPr>
            <a:endParaRPr lang="am-ET" sz="1200" b="1" dirty="0" smtClean="0">
              <a:solidFill>
                <a:srgbClr val="898989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am-ET" sz="6000" b="1" u="sng" dirty="0" smtClean="0">
                <a:solidFill>
                  <a:srgbClr val="FFFF00"/>
                </a:solidFill>
              </a:rPr>
              <a:t>አስቦኛል</a:t>
            </a:r>
            <a:endParaRPr lang="en-US" sz="6000" b="1" dirty="0" smtClean="0">
              <a:solidFill>
                <a:srgbClr val="FFFF00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2500" b="1" dirty="0" smtClean="0">
                <a:solidFill>
                  <a:srgbClr val="898989"/>
                </a:solidFill>
              </a:rPr>
              <a:t> </a:t>
            </a:r>
            <a:endParaRPr lang="am-ET" sz="25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4400" b="1" dirty="0" smtClean="0">
                <a:solidFill>
                  <a:schemeClr val="tx1"/>
                </a:solidFill>
              </a:rPr>
              <a:t>አስቦኛል ለካ ጌታ በመንግሥቱ፤</a:t>
            </a:r>
            <a:endParaRPr lang="en-US" sz="4400" b="1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4400" b="1" dirty="0" smtClean="0">
                <a:solidFill>
                  <a:schemeClr val="tx1"/>
                </a:solidFill>
              </a:rPr>
              <a:t>አስቦኛል ለካ አምላክ በመንግሥቱ</a:t>
            </a:r>
            <a:r>
              <a:rPr lang="am-ET" sz="4400" b="1" dirty="0" smtClean="0">
                <a:solidFill>
                  <a:schemeClr val="tx1"/>
                </a:solidFill>
              </a:rPr>
              <a:t>፤</a:t>
            </a:r>
            <a:endParaRPr lang="en-US" sz="4400" b="1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4400" b="1" dirty="0" smtClean="0">
                <a:solidFill>
                  <a:schemeClr val="tx1"/>
                </a:solidFill>
              </a:rPr>
              <a:t>ከእኔ ጋር ነሽ  አለኝ  በዝቶልኝ  ምህረቱ፤</a:t>
            </a:r>
            <a:endParaRPr lang="en-US" sz="4400" b="1" dirty="0" smtClean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am-ET" sz="4400" b="1" dirty="0" smtClean="0">
                <a:solidFill>
                  <a:schemeClr val="tx1"/>
                </a:solidFill>
              </a:rPr>
              <a:t>ከእኔ ጋር ነሽ  አለኝ  በዝቶ ቸርነቱ</a:t>
            </a:r>
            <a:r>
              <a:rPr lang="am-ET" sz="4400" b="1" dirty="0" smtClean="0">
                <a:solidFill>
                  <a:schemeClr val="tx1"/>
                </a:solidFill>
              </a:rPr>
              <a:t>።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am-ET" sz="4400" b="1" dirty="0" smtClean="0">
                <a:solidFill>
                  <a:schemeClr val="tx1"/>
                </a:solidFill>
              </a:rPr>
              <a:t>(2)</a:t>
            </a:r>
            <a:endParaRPr lang="en-US" sz="4400" b="1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am-ET" sz="4000" b="1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3400" b="1" dirty="0" smtClean="0">
                <a:solidFill>
                  <a:srgbClr val="898989"/>
                </a:solidFill>
              </a:rPr>
              <a:t>            </a:t>
            </a:r>
            <a:endParaRPr lang="en-US" sz="25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1200" b="1" dirty="0" smtClean="0">
                <a:solidFill>
                  <a:srgbClr val="898989"/>
                </a:solidFill>
              </a:rPr>
              <a:t>            </a:t>
            </a:r>
          </a:p>
          <a:p>
            <a:pPr algn="l" eaLnBrk="1" hangingPunct="1">
              <a:lnSpc>
                <a:spcPct val="80000"/>
              </a:lnSpc>
            </a:pPr>
            <a:r>
              <a:rPr lang="am-ET" sz="1200" b="1" dirty="0" smtClean="0">
                <a:solidFill>
                  <a:srgbClr val="898989"/>
                </a:solidFill>
              </a:rPr>
              <a:t>                      </a:t>
            </a:r>
          </a:p>
          <a:p>
            <a:pPr algn="l" eaLnBrk="1" hangingPunct="1">
              <a:lnSpc>
                <a:spcPct val="80000"/>
              </a:lnSpc>
            </a:pPr>
            <a:r>
              <a:rPr lang="am-ET" sz="1200" b="1" dirty="0" smtClean="0">
                <a:solidFill>
                  <a:srgbClr val="898989"/>
                </a:solidFill>
              </a:rPr>
              <a:t>          </a:t>
            </a:r>
            <a:endParaRPr lang="en-US" sz="28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1200" b="1" dirty="0" smtClean="0">
                <a:solidFill>
                  <a:srgbClr val="898989"/>
                </a:solidFill>
              </a:rPr>
              <a:t>          </a:t>
            </a:r>
            <a:r>
              <a:rPr lang="am-ET" sz="1200" dirty="0" smtClean="0">
                <a:solidFill>
                  <a:srgbClr val="898989"/>
                </a:solidFill>
              </a:rPr>
              <a:t> </a:t>
            </a:r>
            <a:r>
              <a:rPr lang="en-US" sz="1200" dirty="0" smtClean="0">
                <a:solidFill>
                  <a:srgbClr val="898989"/>
                </a:solidFill>
              </a:rPr>
              <a:t/>
            </a:r>
            <a:br>
              <a:rPr lang="en-US" sz="1200" dirty="0" smtClean="0">
                <a:solidFill>
                  <a:srgbClr val="898989"/>
                </a:solidFill>
              </a:rPr>
            </a:br>
            <a:endParaRPr lang="am-ET" sz="12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en-US" sz="14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en-US" sz="12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en-US" sz="12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1200" dirty="0" smtClean="0">
                <a:solidFill>
                  <a:srgbClr val="898989"/>
                </a:solidFill>
              </a:rPr>
              <a:t> </a:t>
            </a:r>
            <a:endParaRPr lang="en-US" sz="12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en-US" sz="12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en-US" sz="1000" dirty="0" smtClean="0">
              <a:solidFill>
                <a:srgbClr val="898989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800" dirty="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4800"/>
            <a:ext cx="8763000" cy="6400800"/>
          </a:xfrm>
        </p:spPr>
        <p:txBody>
          <a:bodyPr>
            <a:normAutofit fontScale="92500" lnSpcReduction="20000"/>
          </a:bodyPr>
          <a:lstStyle/>
          <a:p>
            <a:pPr algn="l" eaLnBrk="1" hangingPunct="1">
              <a:lnSpc>
                <a:spcPct val="80000"/>
              </a:lnSpc>
            </a:pPr>
            <a:endParaRPr lang="en-US" sz="10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1200" b="1" dirty="0" smtClean="0">
                <a:solidFill>
                  <a:srgbClr val="898989"/>
                </a:solidFill>
              </a:rPr>
              <a:t>                          </a:t>
            </a:r>
          </a:p>
          <a:p>
            <a:pPr algn="l" eaLnBrk="1" hangingPunct="1">
              <a:lnSpc>
                <a:spcPct val="80000"/>
              </a:lnSpc>
            </a:pPr>
            <a:endParaRPr lang="am-ET" sz="1200" b="1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am-ET" sz="31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am-ET" sz="31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am-ET" sz="31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4400" b="1" dirty="0" smtClean="0">
                <a:solidFill>
                  <a:schemeClr val="tx1"/>
                </a:solidFill>
              </a:rPr>
              <a:t>በረሀ  ተገናኝተን  የጥፋት  ሰይፌን   ይዤ፤</a:t>
            </a:r>
            <a:endParaRPr lang="en-US" sz="4400" b="1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4400" b="1" dirty="0" smtClean="0">
                <a:solidFill>
                  <a:schemeClr val="tx1"/>
                </a:solidFill>
              </a:rPr>
              <a:t>ተመሰጥኩኝ  በሥራው  በፍቅሩ   ታዝዤ።</a:t>
            </a:r>
            <a:endParaRPr lang="en-US" sz="4400" b="1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4400" b="1" dirty="0" smtClean="0">
                <a:solidFill>
                  <a:schemeClr val="tx1"/>
                </a:solidFill>
              </a:rPr>
              <a:t>ሁለንተናው ምህረት ነው የዘረፍኩት  ወዝ ሁሉ፤</a:t>
            </a:r>
            <a:endParaRPr lang="en-US" sz="4400" b="1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4400" b="1" dirty="0" smtClean="0">
                <a:solidFill>
                  <a:schemeClr val="tx1"/>
                </a:solidFill>
              </a:rPr>
              <a:t>ማርያም ከዚያ አፍስሳ ታደሰች  በቃሉ።</a:t>
            </a:r>
            <a:endParaRPr lang="en-US" sz="4400" b="1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en-US" sz="40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am-ET" sz="4000" b="1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3400" b="1" dirty="0" smtClean="0">
                <a:solidFill>
                  <a:srgbClr val="898989"/>
                </a:solidFill>
              </a:rPr>
              <a:t>            </a:t>
            </a:r>
            <a:endParaRPr lang="en-US" sz="25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1200" b="1" dirty="0" smtClean="0">
                <a:solidFill>
                  <a:srgbClr val="898989"/>
                </a:solidFill>
              </a:rPr>
              <a:t>            </a:t>
            </a:r>
          </a:p>
          <a:p>
            <a:pPr algn="l" eaLnBrk="1" hangingPunct="1">
              <a:lnSpc>
                <a:spcPct val="80000"/>
              </a:lnSpc>
            </a:pPr>
            <a:r>
              <a:rPr lang="am-ET" sz="1200" b="1" dirty="0" smtClean="0">
                <a:solidFill>
                  <a:srgbClr val="898989"/>
                </a:solidFill>
              </a:rPr>
              <a:t>                      </a:t>
            </a:r>
          </a:p>
          <a:p>
            <a:pPr algn="l" eaLnBrk="1" hangingPunct="1">
              <a:lnSpc>
                <a:spcPct val="80000"/>
              </a:lnSpc>
            </a:pPr>
            <a:r>
              <a:rPr lang="am-ET" sz="1200" b="1" dirty="0" smtClean="0">
                <a:solidFill>
                  <a:srgbClr val="898989"/>
                </a:solidFill>
              </a:rPr>
              <a:t>          </a:t>
            </a:r>
            <a:endParaRPr lang="en-US" sz="28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1200" b="1" dirty="0" smtClean="0">
                <a:solidFill>
                  <a:srgbClr val="898989"/>
                </a:solidFill>
              </a:rPr>
              <a:t>          </a:t>
            </a:r>
            <a:r>
              <a:rPr lang="am-ET" sz="1200" dirty="0" smtClean="0">
                <a:solidFill>
                  <a:srgbClr val="898989"/>
                </a:solidFill>
              </a:rPr>
              <a:t> </a:t>
            </a:r>
            <a:r>
              <a:rPr lang="en-US" sz="1200" dirty="0" smtClean="0">
                <a:solidFill>
                  <a:srgbClr val="898989"/>
                </a:solidFill>
              </a:rPr>
              <a:t/>
            </a:r>
            <a:br>
              <a:rPr lang="en-US" sz="1200" dirty="0" smtClean="0">
                <a:solidFill>
                  <a:srgbClr val="898989"/>
                </a:solidFill>
              </a:rPr>
            </a:br>
            <a:endParaRPr lang="am-ET" sz="12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en-US" sz="14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en-US" sz="12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en-US" sz="12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1200" dirty="0" smtClean="0">
                <a:solidFill>
                  <a:srgbClr val="898989"/>
                </a:solidFill>
              </a:rPr>
              <a:t> </a:t>
            </a:r>
            <a:endParaRPr lang="en-US" sz="12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en-US" sz="12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en-US" sz="1000" dirty="0" smtClean="0">
              <a:solidFill>
                <a:srgbClr val="898989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800" dirty="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"/>
            <a:ext cx="8458200" cy="6400800"/>
          </a:xfrm>
        </p:spPr>
        <p:txBody>
          <a:bodyPr>
            <a:normAutofit fontScale="92500" lnSpcReduction="10000"/>
          </a:bodyPr>
          <a:lstStyle/>
          <a:p>
            <a:pPr algn="l" eaLnBrk="1" hangingPunct="1">
              <a:lnSpc>
                <a:spcPct val="80000"/>
              </a:lnSpc>
            </a:pPr>
            <a:endParaRPr lang="en-US" sz="10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1200" b="1" dirty="0" smtClean="0">
                <a:solidFill>
                  <a:srgbClr val="898989"/>
                </a:solidFill>
              </a:rPr>
              <a:t>                          </a:t>
            </a:r>
          </a:p>
          <a:p>
            <a:pPr algn="l" eaLnBrk="1" hangingPunct="1">
              <a:lnSpc>
                <a:spcPct val="80000"/>
              </a:lnSpc>
            </a:pPr>
            <a:endParaRPr lang="am-ET" sz="1200" b="1" dirty="0" smtClean="0">
              <a:solidFill>
                <a:srgbClr val="898989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60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2500" b="1" dirty="0" smtClean="0">
                <a:solidFill>
                  <a:srgbClr val="898989"/>
                </a:solidFill>
              </a:rPr>
              <a:t> </a:t>
            </a:r>
            <a:endParaRPr lang="am-ET" sz="25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4800" b="1" dirty="0" smtClean="0">
                <a:solidFill>
                  <a:schemeClr val="tx1"/>
                </a:solidFill>
              </a:rPr>
              <a:t>አስቦኛል ለካ ጌታ በመንግሥቱ፤</a:t>
            </a:r>
            <a:endParaRPr lang="en-US" sz="4800" b="1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4800" b="1" dirty="0" smtClean="0">
                <a:solidFill>
                  <a:schemeClr val="tx1"/>
                </a:solidFill>
              </a:rPr>
              <a:t>አስቦኛል ለካ አምላክ በመንግሥቱ፤          </a:t>
            </a:r>
            <a:endParaRPr lang="en-US" sz="4800" b="1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4800" b="1" dirty="0" smtClean="0">
                <a:solidFill>
                  <a:schemeClr val="tx1"/>
                </a:solidFill>
              </a:rPr>
              <a:t>ከእኔ ጋር ነሽ  አለኝ  በዝቶልኝ  ምህረቱ፤</a:t>
            </a:r>
            <a:endParaRPr lang="en-US" sz="4800" b="1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4800" b="1" dirty="0" smtClean="0">
                <a:solidFill>
                  <a:schemeClr val="tx1"/>
                </a:solidFill>
              </a:rPr>
              <a:t>ከእኔ ጋር ነሽ  አለኝ  በዝቶ ቸርነቱ።</a:t>
            </a:r>
            <a:endParaRPr lang="en-US" sz="4800" b="1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am-ET" sz="4000" b="1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3400" b="1" dirty="0" smtClean="0">
                <a:solidFill>
                  <a:srgbClr val="898989"/>
                </a:solidFill>
              </a:rPr>
              <a:t>            </a:t>
            </a:r>
            <a:endParaRPr lang="en-US" sz="25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1200" b="1" dirty="0" smtClean="0">
                <a:solidFill>
                  <a:srgbClr val="898989"/>
                </a:solidFill>
              </a:rPr>
              <a:t>            </a:t>
            </a:r>
          </a:p>
          <a:p>
            <a:pPr algn="l" eaLnBrk="1" hangingPunct="1">
              <a:lnSpc>
                <a:spcPct val="80000"/>
              </a:lnSpc>
            </a:pPr>
            <a:r>
              <a:rPr lang="am-ET" sz="1200" b="1" dirty="0" smtClean="0">
                <a:solidFill>
                  <a:srgbClr val="898989"/>
                </a:solidFill>
              </a:rPr>
              <a:t>                      </a:t>
            </a:r>
          </a:p>
          <a:p>
            <a:pPr algn="l" eaLnBrk="1" hangingPunct="1">
              <a:lnSpc>
                <a:spcPct val="80000"/>
              </a:lnSpc>
            </a:pPr>
            <a:r>
              <a:rPr lang="am-ET" sz="1200" b="1" dirty="0" smtClean="0">
                <a:solidFill>
                  <a:srgbClr val="898989"/>
                </a:solidFill>
              </a:rPr>
              <a:t>          </a:t>
            </a:r>
            <a:endParaRPr lang="en-US" sz="28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1200" b="1" dirty="0" smtClean="0">
                <a:solidFill>
                  <a:srgbClr val="898989"/>
                </a:solidFill>
              </a:rPr>
              <a:t>          </a:t>
            </a:r>
            <a:r>
              <a:rPr lang="am-ET" sz="1200" dirty="0" smtClean="0">
                <a:solidFill>
                  <a:srgbClr val="898989"/>
                </a:solidFill>
              </a:rPr>
              <a:t> </a:t>
            </a:r>
            <a:r>
              <a:rPr lang="en-US" sz="1200" dirty="0" smtClean="0">
                <a:solidFill>
                  <a:srgbClr val="898989"/>
                </a:solidFill>
              </a:rPr>
              <a:t/>
            </a:r>
            <a:br>
              <a:rPr lang="en-US" sz="1200" dirty="0" smtClean="0">
                <a:solidFill>
                  <a:srgbClr val="898989"/>
                </a:solidFill>
              </a:rPr>
            </a:br>
            <a:endParaRPr lang="am-ET" sz="12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en-US" sz="14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en-US" sz="12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en-US" sz="12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1200" dirty="0" smtClean="0">
                <a:solidFill>
                  <a:srgbClr val="898989"/>
                </a:solidFill>
              </a:rPr>
              <a:t> </a:t>
            </a:r>
            <a:endParaRPr lang="en-US" sz="12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en-US" sz="12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en-US" sz="1000" dirty="0" smtClean="0">
              <a:solidFill>
                <a:srgbClr val="898989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800" dirty="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4800"/>
            <a:ext cx="8763000" cy="6400800"/>
          </a:xfrm>
        </p:spPr>
        <p:txBody>
          <a:bodyPr>
            <a:normAutofit fontScale="85000" lnSpcReduction="20000"/>
          </a:bodyPr>
          <a:lstStyle/>
          <a:p>
            <a:pPr algn="l" eaLnBrk="1" hangingPunct="1">
              <a:lnSpc>
                <a:spcPct val="80000"/>
              </a:lnSpc>
            </a:pPr>
            <a:endParaRPr lang="en-US" sz="10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1200" b="1" dirty="0" smtClean="0">
                <a:solidFill>
                  <a:srgbClr val="898989"/>
                </a:solidFill>
              </a:rPr>
              <a:t>                          </a:t>
            </a:r>
          </a:p>
          <a:p>
            <a:pPr algn="l" eaLnBrk="1" hangingPunct="1">
              <a:lnSpc>
                <a:spcPct val="80000"/>
              </a:lnSpc>
            </a:pPr>
            <a:endParaRPr lang="am-ET" sz="1200" b="1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am-ET" sz="40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am-ET" sz="40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4400" b="1" dirty="0" smtClean="0">
                <a:solidFill>
                  <a:schemeClr val="tx1"/>
                </a:solidFill>
              </a:rPr>
              <a:t>ስንጠለጠል  በኃጢአቴ  ከእኔ  ጋር ተደምሮ፤</a:t>
            </a:r>
            <a:endParaRPr lang="en-US" sz="4400" b="1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4400" b="1" dirty="0" smtClean="0">
                <a:solidFill>
                  <a:schemeClr val="tx1"/>
                </a:solidFill>
              </a:rPr>
              <a:t>በፍቅር ቃል  ነግሮኛል  ከምህረቱ መክሮ።</a:t>
            </a:r>
            <a:endParaRPr lang="en-US" sz="4400" b="1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4400" b="1" dirty="0" smtClean="0">
                <a:solidFill>
                  <a:schemeClr val="tx1"/>
                </a:solidFill>
              </a:rPr>
              <a:t>እኔስ ብሞት ብሰቀል  ቢያንስ እንጂ አይበዛብኝ፤</a:t>
            </a:r>
            <a:endParaRPr lang="en-US" sz="4400" b="1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4400" b="1" dirty="0" smtClean="0">
                <a:solidFill>
                  <a:schemeClr val="tx1"/>
                </a:solidFill>
              </a:rPr>
              <a:t>ያለሥራው  ስም ወስዶ  ሊያድነኝ  ሞተልኝ።</a:t>
            </a:r>
            <a:endParaRPr lang="en-US" sz="4400" b="1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60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2500" b="1" dirty="0" smtClean="0">
                <a:solidFill>
                  <a:srgbClr val="898989"/>
                </a:solidFill>
              </a:rPr>
              <a:t> </a:t>
            </a:r>
            <a:endParaRPr lang="am-ET" sz="25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en-US" sz="40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am-ET" sz="4000" b="1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3400" b="1" dirty="0" smtClean="0">
                <a:solidFill>
                  <a:srgbClr val="898989"/>
                </a:solidFill>
              </a:rPr>
              <a:t>            </a:t>
            </a:r>
            <a:endParaRPr lang="en-US" sz="25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1200" b="1" dirty="0" smtClean="0">
                <a:solidFill>
                  <a:srgbClr val="898989"/>
                </a:solidFill>
              </a:rPr>
              <a:t>            </a:t>
            </a:r>
          </a:p>
          <a:p>
            <a:pPr algn="l" eaLnBrk="1" hangingPunct="1">
              <a:lnSpc>
                <a:spcPct val="80000"/>
              </a:lnSpc>
            </a:pPr>
            <a:r>
              <a:rPr lang="am-ET" sz="1200" b="1" dirty="0" smtClean="0">
                <a:solidFill>
                  <a:srgbClr val="898989"/>
                </a:solidFill>
              </a:rPr>
              <a:t>                      </a:t>
            </a:r>
          </a:p>
          <a:p>
            <a:pPr algn="l" eaLnBrk="1" hangingPunct="1">
              <a:lnSpc>
                <a:spcPct val="80000"/>
              </a:lnSpc>
            </a:pPr>
            <a:r>
              <a:rPr lang="am-ET" sz="1200" b="1" dirty="0" smtClean="0">
                <a:solidFill>
                  <a:srgbClr val="898989"/>
                </a:solidFill>
              </a:rPr>
              <a:t>          </a:t>
            </a:r>
            <a:endParaRPr lang="en-US" sz="28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1200" b="1" dirty="0" smtClean="0">
                <a:solidFill>
                  <a:srgbClr val="898989"/>
                </a:solidFill>
              </a:rPr>
              <a:t>          </a:t>
            </a:r>
            <a:r>
              <a:rPr lang="am-ET" sz="1200" dirty="0" smtClean="0">
                <a:solidFill>
                  <a:srgbClr val="898989"/>
                </a:solidFill>
              </a:rPr>
              <a:t> </a:t>
            </a:r>
            <a:r>
              <a:rPr lang="en-US" sz="1200" dirty="0" smtClean="0">
                <a:solidFill>
                  <a:srgbClr val="898989"/>
                </a:solidFill>
              </a:rPr>
              <a:t/>
            </a:r>
            <a:br>
              <a:rPr lang="en-US" sz="1200" dirty="0" smtClean="0">
                <a:solidFill>
                  <a:srgbClr val="898989"/>
                </a:solidFill>
              </a:rPr>
            </a:br>
            <a:endParaRPr lang="am-ET" sz="12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en-US" sz="14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en-US" sz="12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en-US" sz="12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1200" dirty="0" smtClean="0">
                <a:solidFill>
                  <a:srgbClr val="898989"/>
                </a:solidFill>
              </a:rPr>
              <a:t> </a:t>
            </a:r>
            <a:endParaRPr lang="en-US" sz="12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en-US" sz="12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en-US" sz="1000" dirty="0" smtClean="0">
              <a:solidFill>
                <a:srgbClr val="898989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800" dirty="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"/>
            <a:ext cx="8458200" cy="6400800"/>
          </a:xfrm>
        </p:spPr>
        <p:txBody>
          <a:bodyPr>
            <a:normAutofit fontScale="92500" lnSpcReduction="10000"/>
          </a:bodyPr>
          <a:lstStyle/>
          <a:p>
            <a:pPr algn="l" eaLnBrk="1" hangingPunct="1">
              <a:lnSpc>
                <a:spcPct val="80000"/>
              </a:lnSpc>
            </a:pPr>
            <a:endParaRPr lang="en-US" sz="10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1200" b="1" dirty="0" smtClean="0">
                <a:solidFill>
                  <a:srgbClr val="898989"/>
                </a:solidFill>
              </a:rPr>
              <a:t>                          </a:t>
            </a:r>
          </a:p>
          <a:p>
            <a:pPr algn="l" eaLnBrk="1" hangingPunct="1">
              <a:lnSpc>
                <a:spcPct val="80000"/>
              </a:lnSpc>
            </a:pPr>
            <a:endParaRPr lang="am-ET" sz="1200" b="1" dirty="0" smtClean="0">
              <a:solidFill>
                <a:srgbClr val="898989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60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2500" b="1" dirty="0" smtClean="0">
                <a:solidFill>
                  <a:srgbClr val="898989"/>
                </a:solidFill>
              </a:rPr>
              <a:t> </a:t>
            </a:r>
            <a:endParaRPr lang="am-ET" sz="25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4800" b="1" dirty="0" smtClean="0">
                <a:solidFill>
                  <a:schemeClr val="tx1"/>
                </a:solidFill>
              </a:rPr>
              <a:t>አስቦኛል ለካ ጌታ በመንግሥቱ፤</a:t>
            </a:r>
            <a:endParaRPr lang="en-US" sz="4800" b="1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4800" b="1" dirty="0" smtClean="0">
                <a:solidFill>
                  <a:schemeClr val="tx1"/>
                </a:solidFill>
              </a:rPr>
              <a:t>አስቦኛል ለካ አምላክ በመንግሥቱ፤          </a:t>
            </a:r>
            <a:endParaRPr lang="en-US" sz="4800" b="1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4800" b="1" dirty="0" smtClean="0">
                <a:solidFill>
                  <a:schemeClr val="tx1"/>
                </a:solidFill>
              </a:rPr>
              <a:t>ከእኔ ጋር ነሽ  አለኝ  በዝቶልኝ  ምሕረቱ፤</a:t>
            </a:r>
            <a:endParaRPr lang="en-US" sz="4800" b="1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4800" b="1" dirty="0" smtClean="0">
                <a:solidFill>
                  <a:schemeClr val="tx1"/>
                </a:solidFill>
              </a:rPr>
              <a:t>ከእኔ ጋር ነሽ  አለኝ  በዝቶ ቸርነቱ።</a:t>
            </a:r>
            <a:endParaRPr lang="en-US" sz="4800" b="1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am-ET" sz="4000" b="1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3400" b="1" dirty="0" smtClean="0">
                <a:solidFill>
                  <a:srgbClr val="898989"/>
                </a:solidFill>
              </a:rPr>
              <a:t>            </a:t>
            </a:r>
            <a:endParaRPr lang="en-US" sz="25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1200" b="1" dirty="0" smtClean="0">
                <a:solidFill>
                  <a:srgbClr val="898989"/>
                </a:solidFill>
              </a:rPr>
              <a:t>            </a:t>
            </a:r>
          </a:p>
          <a:p>
            <a:pPr algn="l" eaLnBrk="1" hangingPunct="1">
              <a:lnSpc>
                <a:spcPct val="80000"/>
              </a:lnSpc>
            </a:pPr>
            <a:r>
              <a:rPr lang="am-ET" sz="1200" b="1" dirty="0" smtClean="0">
                <a:solidFill>
                  <a:srgbClr val="898989"/>
                </a:solidFill>
              </a:rPr>
              <a:t>                      </a:t>
            </a:r>
          </a:p>
          <a:p>
            <a:pPr algn="l" eaLnBrk="1" hangingPunct="1">
              <a:lnSpc>
                <a:spcPct val="80000"/>
              </a:lnSpc>
            </a:pPr>
            <a:r>
              <a:rPr lang="am-ET" sz="1200" b="1" dirty="0" smtClean="0">
                <a:solidFill>
                  <a:srgbClr val="898989"/>
                </a:solidFill>
              </a:rPr>
              <a:t>          </a:t>
            </a:r>
            <a:endParaRPr lang="en-US" sz="28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1200" b="1" dirty="0" smtClean="0">
                <a:solidFill>
                  <a:srgbClr val="898989"/>
                </a:solidFill>
              </a:rPr>
              <a:t>          </a:t>
            </a:r>
            <a:r>
              <a:rPr lang="am-ET" sz="1200" dirty="0" smtClean="0">
                <a:solidFill>
                  <a:srgbClr val="898989"/>
                </a:solidFill>
              </a:rPr>
              <a:t> </a:t>
            </a:r>
            <a:r>
              <a:rPr lang="en-US" sz="1200" dirty="0" smtClean="0">
                <a:solidFill>
                  <a:srgbClr val="898989"/>
                </a:solidFill>
              </a:rPr>
              <a:t/>
            </a:r>
            <a:br>
              <a:rPr lang="en-US" sz="1200" dirty="0" smtClean="0">
                <a:solidFill>
                  <a:srgbClr val="898989"/>
                </a:solidFill>
              </a:rPr>
            </a:br>
            <a:endParaRPr lang="am-ET" sz="12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en-US" sz="14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en-US" sz="12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en-US" sz="12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1200" dirty="0" smtClean="0">
                <a:solidFill>
                  <a:srgbClr val="898989"/>
                </a:solidFill>
              </a:rPr>
              <a:t> </a:t>
            </a:r>
            <a:endParaRPr lang="en-US" sz="12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en-US" sz="12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en-US" sz="1000" dirty="0" smtClean="0">
              <a:solidFill>
                <a:srgbClr val="898989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800" dirty="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"/>
            <a:ext cx="8458200" cy="6400800"/>
          </a:xfrm>
        </p:spPr>
        <p:txBody>
          <a:bodyPr>
            <a:normAutofit fontScale="77500" lnSpcReduction="20000"/>
          </a:bodyPr>
          <a:lstStyle/>
          <a:p>
            <a:pPr algn="l" eaLnBrk="1" hangingPunct="1">
              <a:lnSpc>
                <a:spcPct val="80000"/>
              </a:lnSpc>
            </a:pPr>
            <a:endParaRPr lang="en-US" sz="10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1200" b="1" dirty="0" smtClean="0">
                <a:solidFill>
                  <a:srgbClr val="898989"/>
                </a:solidFill>
              </a:rPr>
              <a:t>                          </a:t>
            </a:r>
          </a:p>
          <a:p>
            <a:pPr algn="l" eaLnBrk="1" hangingPunct="1">
              <a:lnSpc>
                <a:spcPct val="80000"/>
              </a:lnSpc>
            </a:pPr>
            <a:endParaRPr lang="am-ET" sz="1200" b="1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am-ET" sz="40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am-ET" sz="40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4000" b="1" dirty="0" smtClean="0">
                <a:solidFill>
                  <a:schemeClr val="tx1"/>
                </a:solidFill>
              </a:rPr>
              <a:t>በምህረት ስላሰበኝ  መዳኔን  ሽቶ  ጌታ፤</a:t>
            </a:r>
            <a:endParaRPr lang="en-US" sz="4000" b="1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4000" b="1" dirty="0" smtClean="0">
                <a:solidFill>
                  <a:schemeClr val="tx1"/>
                </a:solidFill>
              </a:rPr>
              <a:t>በአንዲት  ቃል ተርፌያለሁ  እኔስ  ወደማታ።</a:t>
            </a:r>
            <a:endParaRPr lang="en-US" sz="4000" b="1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4000" b="1" dirty="0" smtClean="0">
                <a:solidFill>
                  <a:schemeClr val="tx1"/>
                </a:solidFill>
              </a:rPr>
              <a:t>ወዴት  አሉ እነአብርሐም  አትበሉ መላዕክቱ፤</a:t>
            </a:r>
            <a:endParaRPr lang="en-US" sz="4000" b="1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4000" b="1" dirty="0" smtClean="0">
                <a:solidFill>
                  <a:schemeClr val="tx1"/>
                </a:solidFill>
              </a:rPr>
              <a:t>ከመስቀል ተልኬአለሁ  ገነቱን  ከፊቱ። </a:t>
            </a:r>
            <a:endParaRPr lang="en-US" sz="4000" b="1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en-US" sz="4000" dirty="0" smtClean="0">
              <a:solidFill>
                <a:srgbClr val="898989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60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2500" b="1" dirty="0" smtClean="0">
                <a:solidFill>
                  <a:srgbClr val="898989"/>
                </a:solidFill>
              </a:rPr>
              <a:t> </a:t>
            </a:r>
            <a:endParaRPr lang="am-ET" sz="25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en-US" sz="40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am-ET" sz="4000" b="1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3400" b="1" dirty="0" smtClean="0">
                <a:solidFill>
                  <a:srgbClr val="898989"/>
                </a:solidFill>
              </a:rPr>
              <a:t>            </a:t>
            </a:r>
            <a:endParaRPr lang="en-US" sz="25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1200" b="1" dirty="0" smtClean="0">
                <a:solidFill>
                  <a:srgbClr val="898989"/>
                </a:solidFill>
              </a:rPr>
              <a:t>            </a:t>
            </a:r>
          </a:p>
          <a:p>
            <a:pPr algn="l" eaLnBrk="1" hangingPunct="1">
              <a:lnSpc>
                <a:spcPct val="80000"/>
              </a:lnSpc>
            </a:pPr>
            <a:r>
              <a:rPr lang="am-ET" sz="1200" b="1" dirty="0" smtClean="0">
                <a:solidFill>
                  <a:srgbClr val="898989"/>
                </a:solidFill>
              </a:rPr>
              <a:t>                      </a:t>
            </a:r>
          </a:p>
          <a:p>
            <a:pPr algn="l" eaLnBrk="1" hangingPunct="1">
              <a:lnSpc>
                <a:spcPct val="80000"/>
              </a:lnSpc>
            </a:pPr>
            <a:r>
              <a:rPr lang="am-ET" sz="1200" b="1" dirty="0" smtClean="0">
                <a:solidFill>
                  <a:srgbClr val="898989"/>
                </a:solidFill>
              </a:rPr>
              <a:t>          </a:t>
            </a:r>
            <a:endParaRPr lang="en-US" sz="28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1200" b="1" dirty="0" smtClean="0">
                <a:solidFill>
                  <a:srgbClr val="898989"/>
                </a:solidFill>
              </a:rPr>
              <a:t>          </a:t>
            </a:r>
            <a:r>
              <a:rPr lang="am-ET" sz="1200" dirty="0" smtClean="0">
                <a:solidFill>
                  <a:srgbClr val="898989"/>
                </a:solidFill>
              </a:rPr>
              <a:t> </a:t>
            </a:r>
            <a:r>
              <a:rPr lang="en-US" sz="1200" dirty="0" smtClean="0">
                <a:solidFill>
                  <a:srgbClr val="898989"/>
                </a:solidFill>
              </a:rPr>
              <a:t/>
            </a:r>
            <a:br>
              <a:rPr lang="en-US" sz="1200" dirty="0" smtClean="0">
                <a:solidFill>
                  <a:srgbClr val="898989"/>
                </a:solidFill>
              </a:rPr>
            </a:br>
            <a:endParaRPr lang="am-ET" sz="12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en-US" sz="14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en-US" sz="12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en-US" sz="12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1200" dirty="0" smtClean="0">
                <a:solidFill>
                  <a:srgbClr val="898989"/>
                </a:solidFill>
              </a:rPr>
              <a:t> </a:t>
            </a:r>
            <a:endParaRPr lang="en-US" sz="12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en-US" sz="12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en-US" sz="1000" dirty="0" smtClean="0">
              <a:solidFill>
                <a:srgbClr val="898989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800" dirty="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"/>
            <a:ext cx="8458200" cy="6400800"/>
          </a:xfrm>
        </p:spPr>
        <p:txBody>
          <a:bodyPr>
            <a:normAutofit fontScale="92500" lnSpcReduction="10000"/>
          </a:bodyPr>
          <a:lstStyle/>
          <a:p>
            <a:pPr algn="l" eaLnBrk="1" hangingPunct="1">
              <a:lnSpc>
                <a:spcPct val="80000"/>
              </a:lnSpc>
            </a:pPr>
            <a:endParaRPr lang="en-US" sz="10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1200" b="1" dirty="0" smtClean="0">
                <a:solidFill>
                  <a:srgbClr val="898989"/>
                </a:solidFill>
              </a:rPr>
              <a:t>                          </a:t>
            </a:r>
          </a:p>
          <a:p>
            <a:pPr algn="l" eaLnBrk="1" hangingPunct="1">
              <a:lnSpc>
                <a:spcPct val="80000"/>
              </a:lnSpc>
            </a:pPr>
            <a:endParaRPr lang="am-ET" sz="1200" b="1" dirty="0" smtClean="0">
              <a:solidFill>
                <a:srgbClr val="898989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60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2500" b="1" dirty="0" smtClean="0">
                <a:solidFill>
                  <a:srgbClr val="898989"/>
                </a:solidFill>
              </a:rPr>
              <a:t> </a:t>
            </a:r>
            <a:endParaRPr lang="am-ET" sz="25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4000" b="1" dirty="0" smtClean="0">
                <a:solidFill>
                  <a:schemeClr val="tx1"/>
                </a:solidFill>
              </a:rPr>
              <a:t>አስቦኛል ለካ ጌታ በመንግሥቱ፤</a:t>
            </a:r>
            <a:endParaRPr lang="en-US" sz="4000" b="1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4000" b="1" dirty="0" smtClean="0">
                <a:solidFill>
                  <a:schemeClr val="tx1"/>
                </a:solidFill>
              </a:rPr>
              <a:t>አስቦኛል ለካ አምላክ በመንግሥቱ፤          </a:t>
            </a:r>
            <a:r>
              <a:rPr lang="am-ET" sz="4000" b="1" dirty="0" smtClean="0">
                <a:solidFill>
                  <a:schemeClr val="tx1"/>
                </a:solidFill>
              </a:rPr>
              <a:t>        </a:t>
            </a:r>
            <a:endParaRPr lang="en-US" sz="4000" b="1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4000" b="1" dirty="0" smtClean="0">
                <a:solidFill>
                  <a:schemeClr val="tx1"/>
                </a:solidFill>
              </a:rPr>
              <a:t>ከእኔ ጋር ነሽ  አለኝ  በዝቶልኝ  ምህረቱ፤</a:t>
            </a:r>
            <a:endParaRPr lang="en-US" sz="4000" b="1" dirty="0" smtClean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am-ET" sz="4000" b="1" dirty="0" smtClean="0">
                <a:solidFill>
                  <a:schemeClr val="tx1"/>
                </a:solidFill>
              </a:rPr>
              <a:t>ከእኔ ጋር ነሽ  አለኝ  በዝቶ ቸርነቱ</a:t>
            </a:r>
            <a:r>
              <a:rPr lang="am-ET" sz="4000" b="1" dirty="0" smtClean="0">
                <a:solidFill>
                  <a:schemeClr val="tx1"/>
                </a:solidFill>
              </a:rPr>
              <a:t>።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am-ET" sz="4000" b="1" dirty="0" smtClean="0">
                <a:solidFill>
                  <a:schemeClr val="tx1"/>
                </a:solidFill>
              </a:rPr>
              <a:t>(2) </a:t>
            </a:r>
            <a:endParaRPr lang="am-ET" sz="4000" b="1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4000" b="1" dirty="0" smtClean="0">
                <a:solidFill>
                  <a:schemeClr val="tx1"/>
                </a:solidFill>
              </a:rPr>
              <a:t>  +++++++++++++++++++++++++++++</a:t>
            </a:r>
            <a:endParaRPr lang="en-US" sz="4000" b="1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am-ET" sz="4000" b="1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3400" b="1" dirty="0" smtClean="0">
                <a:solidFill>
                  <a:srgbClr val="898989"/>
                </a:solidFill>
              </a:rPr>
              <a:t>            </a:t>
            </a:r>
            <a:endParaRPr lang="en-US" sz="25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1200" b="1" dirty="0" smtClean="0">
                <a:solidFill>
                  <a:srgbClr val="898989"/>
                </a:solidFill>
              </a:rPr>
              <a:t>            </a:t>
            </a:r>
          </a:p>
          <a:p>
            <a:pPr algn="l" eaLnBrk="1" hangingPunct="1">
              <a:lnSpc>
                <a:spcPct val="80000"/>
              </a:lnSpc>
            </a:pPr>
            <a:r>
              <a:rPr lang="am-ET" sz="1200" b="1" dirty="0" smtClean="0">
                <a:solidFill>
                  <a:srgbClr val="898989"/>
                </a:solidFill>
              </a:rPr>
              <a:t>                      </a:t>
            </a:r>
          </a:p>
          <a:p>
            <a:pPr algn="l" eaLnBrk="1" hangingPunct="1">
              <a:lnSpc>
                <a:spcPct val="80000"/>
              </a:lnSpc>
            </a:pPr>
            <a:r>
              <a:rPr lang="am-ET" sz="1200" b="1" dirty="0" smtClean="0">
                <a:solidFill>
                  <a:srgbClr val="898989"/>
                </a:solidFill>
              </a:rPr>
              <a:t>          </a:t>
            </a:r>
            <a:endParaRPr lang="en-US" sz="28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1200" b="1" dirty="0" smtClean="0">
                <a:solidFill>
                  <a:srgbClr val="898989"/>
                </a:solidFill>
              </a:rPr>
              <a:t>          </a:t>
            </a:r>
            <a:r>
              <a:rPr lang="am-ET" sz="1200" dirty="0" smtClean="0">
                <a:solidFill>
                  <a:srgbClr val="898989"/>
                </a:solidFill>
              </a:rPr>
              <a:t> </a:t>
            </a:r>
            <a:r>
              <a:rPr lang="en-US" sz="1200" dirty="0" smtClean="0">
                <a:solidFill>
                  <a:srgbClr val="898989"/>
                </a:solidFill>
              </a:rPr>
              <a:t/>
            </a:r>
            <a:br>
              <a:rPr lang="en-US" sz="1200" dirty="0" smtClean="0">
                <a:solidFill>
                  <a:srgbClr val="898989"/>
                </a:solidFill>
              </a:rPr>
            </a:br>
            <a:endParaRPr lang="am-ET" sz="12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en-US" sz="14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en-US" sz="12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en-US" sz="12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am-ET" sz="1200" dirty="0" smtClean="0">
                <a:solidFill>
                  <a:srgbClr val="898989"/>
                </a:solidFill>
              </a:rPr>
              <a:t> </a:t>
            </a:r>
            <a:endParaRPr lang="en-US" sz="12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en-US" sz="12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en-US" sz="1000" dirty="0" smtClean="0">
              <a:solidFill>
                <a:srgbClr val="898989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800" dirty="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</TotalTime>
  <Words>85</Words>
  <Application>Microsoft Office PowerPoint</Application>
  <PresentationFormat>On-screen Show (4:3)</PresentationFormat>
  <Paragraphs>150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laptop</dc:creator>
  <cp:lastModifiedBy>laptop</cp:lastModifiedBy>
  <cp:revision>2</cp:revision>
  <dcterms:created xsi:type="dcterms:W3CDTF">2011-09-20T05:32:25Z</dcterms:created>
  <dcterms:modified xsi:type="dcterms:W3CDTF">2011-09-20T05:40:24Z</dcterms:modified>
</cp:coreProperties>
</file>