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57" r:id="rId3"/>
    <p:sldId id="275" r:id="rId4"/>
    <p:sldId id="260" r:id="rId5"/>
    <p:sldId id="276" r:id="rId6"/>
    <p:sldId id="261" r:id="rId7"/>
    <p:sldId id="277" r:id="rId8"/>
    <p:sldId id="262" r:id="rId9"/>
    <p:sldId id="278" r:id="rId10"/>
    <p:sldId id="263" r:id="rId11"/>
    <p:sldId id="279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764F6-2CE9-494C-BBF4-BD4B03A96A27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47F2A-CA99-446C-A52F-72D9A01DA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15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2DB0B-8512-4447-8AAA-DFF5B122741E}" type="slidenum">
              <a:rPr lang="en-US" altLang="en-US" sz="1200" smtClean="0">
                <a:cs typeface="Arial" panose="020B0604020202020204" pitchFamily="34" charset="0"/>
              </a:rPr>
              <a:pPr/>
              <a:t>2</a:t>
            </a:fld>
            <a:endParaRPr lang="en-US" altLang="en-US" sz="12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7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499E4D-D6E5-451E-BE87-3FFCCE142414}" type="slidenum">
              <a:rPr lang="en-US" altLang="en-US" sz="1200" smtClean="0">
                <a:cs typeface="Arial" panose="020B0604020202020204" pitchFamily="34" charset="0"/>
              </a:rPr>
              <a:pPr/>
              <a:t>4</a:t>
            </a:fld>
            <a:endParaRPr lang="en-US" altLang="en-US" sz="12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8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B8A448-B29C-48EE-92FD-A0ECB780AE8A}" type="slidenum">
              <a:rPr lang="en-US" altLang="en-US" sz="1200" smtClean="0">
                <a:cs typeface="Arial" panose="020B0604020202020204" pitchFamily="34" charset="0"/>
              </a:rPr>
              <a:pPr/>
              <a:t>6</a:t>
            </a:fld>
            <a:endParaRPr lang="en-US" altLang="en-US" sz="12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307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F04E0C-7129-4E14-808E-88BF853E1AA0}" type="slidenum">
              <a:rPr lang="en-US" altLang="en-US" sz="1200" smtClean="0">
                <a:cs typeface="Arial" panose="020B0604020202020204" pitchFamily="34" charset="0"/>
              </a:rPr>
              <a:pPr/>
              <a:t>8</a:t>
            </a:fld>
            <a:endParaRPr lang="en-US" altLang="en-US" sz="12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38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9B211E-3236-431D-B1C5-EC44D2FBB1F4}" type="slidenum">
              <a:rPr lang="en-US" altLang="en-US" sz="1200" smtClean="0">
                <a:cs typeface="Arial" panose="020B0604020202020204" pitchFamily="34" charset="0"/>
              </a:rPr>
              <a:pPr/>
              <a:t>10</a:t>
            </a:fld>
            <a:endParaRPr lang="en-US" altLang="en-US" sz="12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473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E105DF-E197-465D-8196-7049E7C6FBD5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6168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718D01-7882-45E2-BA20-5DF8F91E4482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873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203207-3CEC-464D-B2E3-74023760B5B8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1292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7BEF10-5CDA-44CC-9184-F0B366BB2AC2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3788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3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1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98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0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0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7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574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5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9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A090-01C5-4A59-9D53-346B0164BEA8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D643-94F9-4D80-B9CC-47575C05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3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4.doc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am-ET" sz="5025" b="1" dirty="0">
                <a:solidFill>
                  <a:srgbClr val="C00000"/>
                </a:solidFill>
              </a:rPr>
              <a:t>ወድዶኛልና አዳነኝ</a:t>
            </a:r>
            <a:r>
              <a:rPr lang="en-US" sz="5025" b="1" dirty="0">
                <a:solidFill>
                  <a:srgbClr val="C00000"/>
                </a:solidFill>
              </a:rPr>
              <a:t>                       </a:t>
            </a:r>
            <a:r>
              <a:rPr lang="en-US" sz="1200" b="1" dirty="0">
                <a:solidFill>
                  <a:srgbClr val="C00000"/>
                </a:solidFill>
              </a:rPr>
              <a:t/>
            </a:r>
            <a:br>
              <a:rPr lang="en-US" sz="1200" b="1" dirty="0">
                <a:solidFill>
                  <a:srgbClr val="C00000"/>
                </a:solidFill>
              </a:rPr>
            </a:b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am-ET" sz="2400" b="1" dirty="0"/>
              <a:t>መዝ</a:t>
            </a:r>
            <a:r>
              <a:rPr lang="en-US" sz="2400" b="1" dirty="0"/>
              <a:t> 18:19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5843" name="Content Placeholder 3" descr="cross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83907" y="2025253"/>
            <a:ext cx="2739629" cy="3394472"/>
          </a:xfrm>
        </p:spPr>
      </p:pic>
    </p:spTree>
    <p:extLst>
      <p:ext uri="{BB962C8B-B14F-4D97-AF65-F5344CB8AC3E}">
        <p14:creationId xmlns:p14="http://schemas.microsoft.com/office/powerpoint/2010/main" xmlns="" val="19518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914400" y="942109"/>
            <a:ext cx="9601200" cy="5273821"/>
          </a:xfrm>
        </p:spPr>
        <p:txBody>
          <a:bodyPr>
            <a:noAutofit/>
          </a:bodyPr>
          <a:lstStyle/>
          <a:p>
            <a:pPr algn="l" eaLnBrk="1" hangingPunct="1"/>
            <a:r>
              <a:rPr lang="am-ET" altLang="en-US" sz="6000" b="1" dirty="0"/>
              <a:t>ይድናል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ታላቅ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ስሙን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የጠራ</a:t>
            </a:r>
            <a:endParaRPr lang="en-US" altLang="en-US" sz="6000" b="1" dirty="0"/>
          </a:p>
          <a:p>
            <a:pPr algn="l" eaLnBrk="1" hangingPunct="1"/>
            <a:r>
              <a:rPr lang="am-ET" altLang="en-US" sz="6000" b="1" dirty="0"/>
              <a:t>ያመልጣል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ከፍጻሜው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መከራ</a:t>
            </a:r>
            <a:endParaRPr lang="en-US" altLang="en-US" sz="6000" b="1" dirty="0"/>
          </a:p>
          <a:p>
            <a:pPr algn="l" eaLnBrk="1" hangingPunct="1"/>
            <a:r>
              <a:rPr lang="am-ET" altLang="en-US" sz="6000" b="1" dirty="0"/>
              <a:t>የአውሬው</a:t>
            </a:r>
            <a:r>
              <a:rPr lang="en-US" altLang="en-US" sz="6000" b="1" dirty="0"/>
              <a:t> </a:t>
            </a:r>
            <a:r>
              <a:rPr lang="am-ET" altLang="en-US" sz="6000" b="1" dirty="0">
                <a:latin typeface="Calibri" panose="020F0502020204030204" pitchFamily="34" charset="0"/>
              </a:rPr>
              <a:t>ቊ</a:t>
            </a:r>
            <a:r>
              <a:rPr lang="am-ET" altLang="en-US" sz="6000" b="1" dirty="0"/>
              <a:t>ጥር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ይደመሰሳል</a:t>
            </a:r>
            <a:r>
              <a:rPr lang="en-US" altLang="en-US" sz="6000" b="1" dirty="0"/>
              <a:t> </a:t>
            </a:r>
          </a:p>
          <a:p>
            <a:pPr algn="l" eaLnBrk="1" hangingPunct="1"/>
            <a:r>
              <a:rPr lang="am-ET" altLang="en-US" sz="6000" b="1" dirty="0"/>
              <a:t>ኢየሱስ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በትውልዱ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ይነግሣል</a:t>
            </a:r>
            <a:endParaRPr lang="en-US" altLang="en-US" sz="60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9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1" y="1704109"/>
            <a:ext cx="9144000" cy="4502728"/>
          </a:xfrm>
        </p:spPr>
        <p:txBody>
          <a:bodyPr>
            <a:normAutofit/>
          </a:bodyPr>
          <a:lstStyle/>
          <a:p>
            <a:r>
              <a:rPr lang="am-ET" altLang="en-US" sz="6000" b="1" dirty="0" smtClean="0"/>
              <a:t>ስሙ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ከስም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ክብሩ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ከክብር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ሰገደ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ፍጥረት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ተንበረከከ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en-US" altLang="en-US" sz="6000" b="1" dirty="0" smtClean="0"/>
              <a:t>       </a:t>
            </a:r>
            <a:r>
              <a:rPr lang="am-ET" altLang="en-US" sz="6000" b="1" dirty="0" smtClean="0"/>
              <a:t>በፍቅሩ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ልብን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እየማረከ</a:t>
            </a:r>
            <a:r>
              <a:rPr lang="en-US" altLang="en-US" sz="6000" b="1" dirty="0" smtClean="0">
                <a:latin typeface="Nyala" panose="02000504070300020003" pitchFamily="2" charset="0"/>
              </a:rPr>
              <a:t> (2</a:t>
            </a:r>
            <a:r>
              <a:rPr lang="en-US" altLang="en-US" sz="6000" b="1" dirty="0" smtClean="0">
                <a:latin typeface="Nyala" panose="02000504070300020003" pitchFamily="2" charset="0"/>
              </a:rPr>
              <a:t>)</a:t>
            </a:r>
          </a:p>
          <a:p>
            <a:r>
              <a:rPr lang="en-US" altLang="en-US" sz="6000" b="1" dirty="0" smtClean="0">
                <a:latin typeface="Nyala" panose="02000504070300020003" pitchFamily="2" charset="0"/>
              </a:rPr>
              <a:t>+++++++++++++++++++++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am-ET" sz="5025" b="1" dirty="0">
                <a:solidFill>
                  <a:srgbClr val="C00000"/>
                </a:solidFill>
              </a:rPr>
              <a:t>ወድዶኛልና አዳነኝ</a:t>
            </a:r>
            <a:r>
              <a:rPr lang="en-US" sz="5025" b="1" dirty="0">
                <a:solidFill>
                  <a:srgbClr val="C00000"/>
                </a:solidFill>
              </a:rPr>
              <a:t>                       </a:t>
            </a:r>
            <a:r>
              <a:rPr lang="en-US" sz="1200" b="1" dirty="0">
                <a:solidFill>
                  <a:srgbClr val="C00000"/>
                </a:solidFill>
              </a:rPr>
              <a:t/>
            </a:r>
            <a:br>
              <a:rPr lang="en-US" sz="1200" b="1" dirty="0">
                <a:solidFill>
                  <a:srgbClr val="C00000"/>
                </a:solidFill>
              </a:rPr>
            </a:b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am-ET" sz="2400" b="1" dirty="0"/>
              <a:t>መዝ</a:t>
            </a:r>
            <a:r>
              <a:rPr lang="en-US" sz="2400" b="1" dirty="0"/>
              <a:t> 18:19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5843" name="Content Placeholder 3" descr="cross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83907" y="2025253"/>
            <a:ext cx="2739629" cy="3394472"/>
          </a:xfrm>
        </p:spPr>
      </p:pic>
    </p:spTree>
    <p:extLst>
      <p:ext uri="{BB962C8B-B14F-4D97-AF65-F5344CB8AC3E}">
        <p14:creationId xmlns:p14="http://schemas.microsoft.com/office/powerpoint/2010/main" xmlns="" val="4032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38400" y="685800"/>
          <a:ext cx="7315200" cy="5143500"/>
        </p:xfrm>
        <a:graphic>
          <a:graphicData uri="http://schemas.openxmlformats.org/presentationml/2006/ole">
            <p:oleObj spid="_x0000_s2055" name="Document" r:id="rId4" imgW="9518124" imgH="667419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80026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0" y="839788"/>
          <a:ext cx="8174038" cy="5803900"/>
        </p:xfrm>
        <a:graphic>
          <a:graphicData uri="http://schemas.openxmlformats.org/presentationml/2006/ole">
            <p:oleObj spid="_x0000_s3079" name="Document" r:id="rId4" imgW="9518124" imgH="6750859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276378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1" y="914401"/>
          <a:ext cx="7642225" cy="5241925"/>
        </p:xfrm>
        <a:graphic>
          <a:graphicData uri="http://schemas.openxmlformats.org/presentationml/2006/ole">
            <p:oleObj spid="_x0000_s4103" name="Document" r:id="rId4" imgW="9518124" imgH="653887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02417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5509162"/>
              </p:ext>
            </p:extLst>
          </p:nvPr>
        </p:nvGraphicFramePr>
        <p:xfrm>
          <a:off x="1524000" y="652463"/>
          <a:ext cx="7315200" cy="6564312"/>
        </p:xfrm>
        <a:graphic>
          <a:graphicData uri="http://schemas.openxmlformats.org/presentationml/2006/ole">
            <p:oleObj spid="_x0000_s5128" name="Document" r:id="rId4" imgW="9502178" imgH="851678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77744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500" b="1" dirty="0">
                <a:solidFill>
                  <a:srgbClr val="C00000"/>
                </a:solidFill>
              </a:rPr>
              <a:t> </a:t>
            </a:r>
            <a:r>
              <a:rPr lang="am-ET" sz="5025" b="1" dirty="0">
                <a:solidFill>
                  <a:srgbClr val="C00000"/>
                </a:solidFill>
              </a:rPr>
              <a:t>ወድዶኛልና አዳነኝ</a:t>
            </a:r>
            <a:r>
              <a:rPr lang="en-US" sz="5025" b="1" dirty="0">
                <a:solidFill>
                  <a:srgbClr val="C00000"/>
                </a:solidFill>
              </a:rPr>
              <a:t>                       </a:t>
            </a:r>
            <a:r>
              <a:rPr lang="en-US" sz="1200" b="1" dirty="0">
                <a:solidFill>
                  <a:srgbClr val="C00000"/>
                </a:solidFill>
              </a:rPr>
              <a:t/>
            </a:r>
            <a:br>
              <a:rPr lang="en-US" sz="1200" b="1" dirty="0">
                <a:solidFill>
                  <a:srgbClr val="C00000"/>
                </a:solidFill>
              </a:rPr>
            </a:b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am-ET" sz="2400" b="1" dirty="0"/>
              <a:t>መዝ</a:t>
            </a:r>
            <a:r>
              <a:rPr lang="en-US" sz="2400" b="1" dirty="0"/>
              <a:t> 18:19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35843" name="Content Placeholder 3" descr="cross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83907" y="2025253"/>
            <a:ext cx="2739629" cy="3394472"/>
          </a:xfrm>
        </p:spPr>
      </p:pic>
    </p:spTree>
    <p:extLst>
      <p:ext uri="{BB962C8B-B14F-4D97-AF65-F5344CB8AC3E}">
        <p14:creationId xmlns:p14="http://schemas.microsoft.com/office/powerpoint/2010/main" xmlns="" val="1225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m-ET" altLang="en-US" sz="7200" b="1">
                <a:solidFill>
                  <a:srgbClr val="C00000"/>
                </a:solidFill>
              </a:rPr>
              <a:t>ስሙ</a:t>
            </a:r>
            <a:r>
              <a:rPr lang="en-US" altLang="en-US" sz="7200" b="1">
                <a:solidFill>
                  <a:srgbClr val="C00000"/>
                </a:solidFill>
              </a:rPr>
              <a:t> </a:t>
            </a:r>
            <a:r>
              <a:rPr lang="am-ET" altLang="en-US" sz="7200" b="1">
                <a:solidFill>
                  <a:srgbClr val="C00000"/>
                </a:solidFill>
              </a:rPr>
              <a:t>ከስም</a:t>
            </a:r>
            <a:r>
              <a:rPr lang="en-US" altLang="en-US" sz="7200" b="1">
                <a:solidFill>
                  <a:srgbClr val="C00000"/>
                </a:solidFill>
              </a:rPr>
              <a:t> </a:t>
            </a:r>
            <a:r>
              <a:rPr lang="am-ET" altLang="en-US" sz="7200" b="1">
                <a:solidFill>
                  <a:srgbClr val="C00000"/>
                </a:solidFill>
              </a:rPr>
              <a:t>ሁሉ</a:t>
            </a:r>
            <a:r>
              <a:rPr lang="en-US" altLang="en-US" sz="7200" b="1">
                <a:solidFill>
                  <a:srgbClr val="C00000"/>
                </a:solidFill>
              </a:rPr>
              <a:t> </a:t>
            </a:r>
            <a:r>
              <a:rPr lang="am-ET" altLang="en-US" sz="7200" b="1">
                <a:solidFill>
                  <a:srgbClr val="C00000"/>
                </a:solidFill>
              </a:rPr>
              <a:t>በላይ</a:t>
            </a:r>
            <a:endParaRPr lang="en-US" altLang="en-US" sz="7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1" y="1704109"/>
            <a:ext cx="9144000" cy="4502728"/>
          </a:xfrm>
        </p:spPr>
        <p:txBody>
          <a:bodyPr>
            <a:normAutofit/>
          </a:bodyPr>
          <a:lstStyle/>
          <a:p>
            <a:r>
              <a:rPr lang="am-ET" altLang="en-US" sz="6000" b="1" dirty="0" smtClean="0"/>
              <a:t>ስሙ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ከስም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ክብሩ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ከክብር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ሰገደ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ፍጥረት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ተንበረከከ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en-US" altLang="en-US" sz="6000" b="1" dirty="0" smtClean="0"/>
              <a:t>       </a:t>
            </a:r>
            <a:r>
              <a:rPr lang="am-ET" altLang="en-US" sz="6000" b="1" dirty="0" smtClean="0"/>
              <a:t>በፍቅሩ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ልብን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እየማረከ</a:t>
            </a:r>
            <a:r>
              <a:rPr lang="en-US" altLang="en-US" sz="6000" b="1" dirty="0" smtClean="0">
                <a:latin typeface="Nyala" panose="02000504070300020003" pitchFamily="2" charset="0"/>
              </a:rPr>
              <a:t> (2)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288473" y="429491"/>
            <a:ext cx="8668327" cy="5440731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6000" b="1" dirty="0" smtClean="0"/>
              <a:t>	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ሸለቆ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መቃብር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አሸነፈ</a:t>
            </a:r>
            <a:r>
              <a:rPr lang="en-US" altLang="en-US" sz="6000" b="1" dirty="0"/>
              <a:t>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ድል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ነሥቶ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በሰማያት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አለፈ</a:t>
            </a:r>
            <a:r>
              <a:rPr lang="en-US" altLang="en-US" sz="6000" b="1" dirty="0"/>
              <a:t>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ከደነ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ዓለምን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አዳረሰ</a:t>
            </a:r>
            <a:endParaRPr lang="en-US" altLang="en-US" sz="6000" b="1" dirty="0"/>
          </a:p>
          <a:p>
            <a:pPr algn="l" eaLnBrk="1" hangingPunct="1">
              <a:lnSpc>
                <a:spcPct val="90000"/>
              </a:lnSpc>
            </a:pPr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ከጥልቁ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ሙታንን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ቀሰቀሰ</a:t>
            </a:r>
            <a:endParaRPr lang="en-US" altLang="en-US" sz="60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1" y="1704109"/>
            <a:ext cx="9144000" cy="4502728"/>
          </a:xfrm>
        </p:spPr>
        <p:txBody>
          <a:bodyPr>
            <a:normAutofit/>
          </a:bodyPr>
          <a:lstStyle/>
          <a:p>
            <a:r>
              <a:rPr lang="am-ET" altLang="en-US" sz="6000" b="1" dirty="0" smtClean="0"/>
              <a:t>ስሙ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ከስም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ክብሩ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ከክብር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ሰገደ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ፍጥረት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ተንበረከከ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en-US" altLang="en-US" sz="6000" b="1" dirty="0" smtClean="0"/>
              <a:t>       </a:t>
            </a:r>
            <a:r>
              <a:rPr lang="am-ET" altLang="en-US" sz="6000" b="1" dirty="0" smtClean="0"/>
              <a:t>በፍቅሩ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ልብን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እየማረከ</a:t>
            </a:r>
            <a:r>
              <a:rPr lang="en-US" altLang="en-US" sz="6000" b="1" dirty="0" smtClean="0">
                <a:latin typeface="Nyala" panose="02000504070300020003" pitchFamily="2" charset="0"/>
              </a:rPr>
              <a:t> (2)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471055" y="1163782"/>
            <a:ext cx="10307781" cy="462265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ሊሠራ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ከተራራ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ይዘላል</a:t>
            </a:r>
            <a:r>
              <a:rPr lang="en-US" altLang="en-US" sz="6000" b="1" dirty="0"/>
              <a:t> </a:t>
            </a:r>
          </a:p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ለምፃሙን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ሽባውን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ይፈውሳል</a:t>
            </a:r>
            <a:r>
              <a:rPr lang="en-US" altLang="en-US" sz="6000" b="1" dirty="0"/>
              <a:t> </a:t>
            </a:r>
          </a:p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ክርስቶስ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ኢየሱስ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የተባለው</a:t>
            </a:r>
            <a:r>
              <a:rPr lang="en-US" altLang="en-US" sz="6000" b="1" dirty="0"/>
              <a:t> </a:t>
            </a:r>
          </a:p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ልዩ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ነው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ከስም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ሀሉ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በላይ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ነው</a:t>
            </a:r>
            <a:endParaRPr lang="en-US" altLang="en-US" sz="60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7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1" y="1704109"/>
            <a:ext cx="9144000" cy="4502728"/>
          </a:xfrm>
        </p:spPr>
        <p:txBody>
          <a:bodyPr>
            <a:normAutofit/>
          </a:bodyPr>
          <a:lstStyle/>
          <a:p>
            <a:r>
              <a:rPr lang="am-ET" altLang="en-US" sz="6000" b="1" dirty="0" smtClean="0"/>
              <a:t>ስሙ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ከስም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ክብሩ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ከክብር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ሰገደ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ፍጥረት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ተንበረከከ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en-US" altLang="en-US" sz="6000" b="1" dirty="0" smtClean="0"/>
              <a:t>       </a:t>
            </a:r>
            <a:r>
              <a:rPr lang="am-ET" altLang="en-US" sz="6000" b="1" dirty="0" smtClean="0"/>
              <a:t>በፍቅሩ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ልብን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እየማረከ</a:t>
            </a:r>
            <a:r>
              <a:rPr lang="en-US" altLang="en-US" sz="6000" b="1" dirty="0" smtClean="0">
                <a:latin typeface="Nyala" panose="02000504070300020003" pitchFamily="2" charset="0"/>
              </a:rPr>
              <a:t> (2)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665018" y="581891"/>
            <a:ext cx="9795164" cy="555235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የገነት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የሲኦል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መክፈቻ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አለው</a:t>
            </a:r>
            <a:endParaRPr lang="en-US" altLang="en-US" sz="6000" b="1" dirty="0"/>
          </a:p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የሚገድል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የሚያድንም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እርሱ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ነው</a:t>
            </a:r>
            <a:r>
              <a:rPr lang="en-US" altLang="en-US" sz="6000" b="1" dirty="0"/>
              <a:t> </a:t>
            </a:r>
          </a:p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ሞትና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መቃብር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አልያዙትም</a:t>
            </a:r>
            <a:r>
              <a:rPr lang="en-US" altLang="en-US" sz="6000" b="1" dirty="0"/>
              <a:t> </a:t>
            </a:r>
          </a:p>
          <a:p>
            <a:pPr algn="l" eaLnBrk="1" hangingPunct="1"/>
            <a:r>
              <a:rPr lang="en-US" altLang="en-US" sz="6000" b="1" dirty="0" smtClean="0"/>
              <a:t>	</a:t>
            </a:r>
            <a:r>
              <a:rPr lang="am-ET" altLang="en-US" sz="6000" b="1" dirty="0" smtClean="0"/>
              <a:t>የምድር</a:t>
            </a:r>
            <a:r>
              <a:rPr lang="en-US" altLang="en-US" sz="6000" b="1" dirty="0" smtClean="0"/>
              <a:t> </a:t>
            </a:r>
            <a:r>
              <a:rPr lang="am-ET" altLang="en-US" sz="6000" b="1" dirty="0"/>
              <a:t>ስበት</a:t>
            </a:r>
            <a:r>
              <a:rPr lang="en-US" altLang="en-US" sz="6000" b="1" dirty="0"/>
              <a:t> </a:t>
            </a:r>
            <a:r>
              <a:rPr lang="am-ET" altLang="en-US" sz="6000" b="1" dirty="0"/>
              <a:t>አላስቀረውም</a:t>
            </a:r>
            <a:endParaRPr lang="en-US" altLang="en-US" sz="60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3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1" y="1704109"/>
            <a:ext cx="9144000" cy="4502728"/>
          </a:xfrm>
        </p:spPr>
        <p:txBody>
          <a:bodyPr>
            <a:normAutofit/>
          </a:bodyPr>
          <a:lstStyle/>
          <a:p>
            <a:r>
              <a:rPr lang="am-ET" altLang="en-US" sz="6000" b="1" dirty="0" smtClean="0"/>
              <a:t>ስሙ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ከስም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ክብሩ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ከክብር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ሁሉ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በላይ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am-ET" altLang="en-US" sz="6000" b="1" dirty="0" smtClean="0"/>
              <a:t>ሰገደ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ፍጥረት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ተንበረከከ</a:t>
            </a:r>
            <a:r>
              <a:rPr lang="en-US" altLang="en-US" sz="6000" b="1" dirty="0" smtClean="0"/>
              <a:t> </a:t>
            </a:r>
            <a:br>
              <a:rPr lang="en-US" altLang="en-US" sz="6000" b="1" dirty="0" smtClean="0"/>
            </a:br>
            <a:r>
              <a:rPr lang="en-US" altLang="en-US" sz="6000" b="1" dirty="0" smtClean="0"/>
              <a:t>       </a:t>
            </a:r>
            <a:r>
              <a:rPr lang="am-ET" altLang="en-US" sz="6000" b="1" dirty="0" smtClean="0"/>
              <a:t>በፍቅሩ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ልብን</a:t>
            </a:r>
            <a:r>
              <a:rPr lang="en-US" altLang="en-US" sz="6000" b="1" dirty="0" smtClean="0"/>
              <a:t> </a:t>
            </a:r>
            <a:r>
              <a:rPr lang="am-ET" altLang="en-US" sz="6000" b="1" dirty="0" smtClean="0"/>
              <a:t>እየማረከ</a:t>
            </a:r>
            <a:r>
              <a:rPr lang="en-US" altLang="en-US" sz="6000" b="1" dirty="0" smtClean="0">
                <a:latin typeface="Nyala" panose="02000504070300020003" pitchFamily="2" charset="0"/>
              </a:rPr>
              <a:t> (2)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23996</TotalTime>
  <Words>55</Words>
  <Application>Microsoft Office PowerPoint</Application>
  <PresentationFormat>Custom</PresentationFormat>
  <Paragraphs>36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Document</vt:lpstr>
      <vt:lpstr> ወድዶኛልና አዳነኝ                         መዝ 18:19</vt:lpstr>
      <vt:lpstr>ስሙ ከስም ሁሉ በላይ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 ወድዶኛልና አዳነኝ                         መዝ 18:19</vt:lpstr>
      <vt:lpstr>Slide 13</vt:lpstr>
      <vt:lpstr>Slide 14</vt:lpstr>
      <vt:lpstr>Slide 15</vt:lpstr>
      <vt:lpstr>Slide 16</vt:lpstr>
      <vt:lpstr> ወድዶኛልና አዳነኝ                         መዝ 18:19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ስሙ ከስም ሁሉ በላይ</dc:title>
  <dc:creator>kibreqidusan</dc:creator>
  <cp:lastModifiedBy>Hasset</cp:lastModifiedBy>
  <cp:revision>13</cp:revision>
  <dcterms:created xsi:type="dcterms:W3CDTF">2014-08-24T02:53:52Z</dcterms:created>
  <dcterms:modified xsi:type="dcterms:W3CDTF">2017-10-22T02:16:20Z</dcterms:modified>
</cp:coreProperties>
</file>