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C9F4-5525-4981-A676-56E9875DBEB5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7F1D-524E-453A-8DA6-1209A1BCF6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382000" cy="62484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>
              <a:solidFill>
                <a:srgbClr val="898989"/>
              </a:solidFill>
            </a:endParaRPr>
          </a:p>
          <a:p>
            <a:pPr algn="l"/>
            <a:r>
              <a:rPr lang="am-ET" sz="4800" dirty="0" smtClean="0">
                <a:solidFill>
                  <a:schemeClr val="tx1"/>
                </a:solidFill>
              </a:rPr>
              <a:t>        </a:t>
            </a:r>
            <a:r>
              <a:rPr lang="am-ET" sz="4800" b="1" u="sng" dirty="0" smtClean="0">
                <a:solidFill>
                  <a:schemeClr val="tx1"/>
                </a:solidFill>
              </a:rPr>
              <a:t>አጥቷል ጎሎበታል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አጥቷል ጎሎበታል ብለህ ሳትንቀኝ፤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ለዚህ ያደረስከኝ ጌታዬ እኔ ማነኝ።     (2)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ይሞላል አይቀርም ባንተ ሸለቆዬ፤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እጠብቃለሁና ቀንህን ጌታዬ።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543800" y="1981200"/>
            <a:ext cx="609600" cy="304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2484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>
              <a:solidFill>
                <a:srgbClr val="898989"/>
              </a:solidFill>
            </a:endParaRPr>
          </a:p>
          <a:p>
            <a:pPr algn="l"/>
            <a:endParaRPr lang="am-ET" sz="4400" dirty="0" smtClean="0">
              <a:solidFill>
                <a:srgbClr val="898989"/>
              </a:solidFill>
            </a:endParaRPr>
          </a:p>
          <a:p>
            <a:pPr algn="l"/>
            <a:r>
              <a:rPr lang="am-ET" sz="4400" b="1" dirty="0" smtClean="0">
                <a:solidFill>
                  <a:schemeClr val="tx1"/>
                </a:solidFill>
              </a:rPr>
              <a:t>ኃዘን ጽልመት ክፉ ዘመን ቢገጥመኝም እንኳ፤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400" b="1" dirty="0" smtClean="0">
                <a:solidFill>
                  <a:schemeClr val="tx1"/>
                </a:solidFill>
              </a:rPr>
              <a:t>ያልፋል ሁሉም ታሪክ ሆኖ በፊትህ ሲለካ።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400" b="1" dirty="0" smtClean="0">
                <a:solidFill>
                  <a:schemeClr val="tx1"/>
                </a:solidFill>
              </a:rPr>
              <a:t>ማን አፈረ ማን ጎደለ አንተን የጠበቀ፤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400" b="1" dirty="0" smtClean="0">
                <a:solidFill>
                  <a:schemeClr val="tx1"/>
                </a:solidFill>
              </a:rPr>
              <a:t>ፀና ልቤ በእግዚአብሔር ይኼን እያወቀ።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3820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800" smtClean="0">
                <a:solidFill>
                  <a:schemeClr val="tx1"/>
                </a:solidFill>
              </a:rPr>
              <a:t>     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አጥቷል ጎሎበታል ብለህ ሳትንቀኝ፤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ለዚህ ያደረስከኝ ጌታዬ እኔ ማነኝ።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ይሞላል አይቀርም ባንተ ሸለቆዬ፤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እጠብቃለሁና ቀንህን ጌታዬ።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3820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endParaRPr lang="am-ET" sz="4400" smtClean="0">
              <a:solidFill>
                <a:srgbClr val="898989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በዓለም ሥፍራ ባይኖርኝም ብሆንም ጎስቋላ፤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አምላኬ ሆይ ካንተ በቀር አልሄድ ወደሌላ።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ጌታዬ ሆይ በፍለጋህ ወጣሁ ከመቃብር፤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ስመሰክር እኖራለሁ ሥራህን ስናገር።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800" smtClean="0">
                <a:solidFill>
                  <a:schemeClr val="tx1"/>
                </a:solidFill>
              </a:rPr>
              <a:t>     </a:t>
            </a:r>
            <a:endParaRPr lang="en-US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3820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800" smtClean="0">
                <a:solidFill>
                  <a:schemeClr val="tx1"/>
                </a:solidFill>
              </a:rPr>
              <a:t>     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አጥቷል ጎሎበታል ብለህ ሳትንቀኝ፤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ለዚህ ያደረስከኝ ጌታዬ እኔ ማነኝ።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ይሞላል አይቀርም ባንተ ሸለቆዬ፤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እጠብቃለሁና ቀንህን ጌታዬ።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382000" cy="6248400"/>
          </a:xfrm>
        </p:spPr>
        <p:txBody>
          <a:bodyPr>
            <a:normAutofit/>
          </a:bodyPr>
          <a:lstStyle/>
          <a:p>
            <a:pPr eaLnBrk="1" hangingPunct="1"/>
            <a:endParaRPr lang="en-US" sz="3000" smtClean="0">
              <a:solidFill>
                <a:srgbClr val="898989"/>
              </a:solidFill>
            </a:endParaRPr>
          </a:p>
          <a:p>
            <a:pPr algn="l"/>
            <a:endParaRPr lang="am-ET" sz="4100" smtClean="0">
              <a:solidFill>
                <a:srgbClr val="898989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ቀን ለክተህ ጊዜን አይተህ ሰውን  የማትከዳ፤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ያለ ወረት ትመጣለህ እኔን ልትረዳ።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ከነኤልያብ ወንድሞቼ ባልስተካከልም፤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ማማ ሆነህ ከፍአረከኝ አንተ ሰው አትጥልም።</a:t>
            </a:r>
            <a:endParaRPr lang="en-US" sz="4400" b="1" smtClean="0">
              <a:solidFill>
                <a:schemeClr val="tx1"/>
              </a:solidFill>
            </a:endParaRPr>
          </a:p>
          <a:p>
            <a:pPr algn="l"/>
            <a:r>
              <a:rPr lang="am-ET" sz="4400" smtClean="0">
                <a:solidFill>
                  <a:schemeClr val="tx1"/>
                </a:solidFill>
              </a:rPr>
              <a:t>     </a:t>
            </a:r>
            <a:endParaRPr lang="en-US" sz="4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3820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800" smtClean="0">
                <a:solidFill>
                  <a:schemeClr val="tx1"/>
                </a:solidFill>
              </a:rPr>
              <a:t>     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አጥቷል ጎሎበታል ብለህ ሳትንቀኝ፤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ለዚህ ያደረስከኝ ጌታዬ እኔ ማነኝ።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ይሞላል አይቀርም ባንተ ሸለቆዬ፤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እጠብቃለሁና ቀንህን ጌታዬ።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endParaRPr lang="am-ET" sz="4400" smtClean="0">
              <a:solidFill>
                <a:srgbClr val="898989"/>
              </a:solidFill>
            </a:endParaRPr>
          </a:p>
          <a:p>
            <a:pPr algn="l"/>
            <a:r>
              <a:rPr lang="am-ET" sz="4000" b="1" smtClean="0">
                <a:solidFill>
                  <a:schemeClr val="tx1"/>
                </a:solidFill>
              </a:rPr>
              <a:t>እንደ እናት ልጅ እንዳልቆጥርህ ከዚህ ትበልጣለህ፤</a:t>
            </a:r>
            <a:endParaRPr lang="en-US" sz="4000" b="1" smtClean="0">
              <a:solidFill>
                <a:schemeClr val="tx1"/>
              </a:solidFill>
            </a:endParaRPr>
          </a:p>
          <a:p>
            <a:pPr algn="l"/>
            <a:r>
              <a:rPr lang="am-ET" sz="4000" b="1" smtClean="0">
                <a:solidFill>
                  <a:schemeClr val="tx1"/>
                </a:solidFill>
              </a:rPr>
              <a:t>ከአንተ በቀር ያፈቀረኝ በምድር ስለሌለ።</a:t>
            </a:r>
            <a:endParaRPr lang="en-US" sz="4000" b="1" smtClean="0">
              <a:solidFill>
                <a:schemeClr val="tx1"/>
              </a:solidFill>
            </a:endParaRPr>
          </a:p>
          <a:p>
            <a:pPr algn="l"/>
            <a:r>
              <a:rPr lang="am-ET" sz="4000" b="1" smtClean="0">
                <a:solidFill>
                  <a:schemeClr val="tx1"/>
                </a:solidFill>
              </a:rPr>
              <a:t>ስለስምህ መነቀፌ ክብሬ ነው ማዕረጌ፤</a:t>
            </a:r>
            <a:endParaRPr lang="en-US" sz="4000" b="1" smtClean="0">
              <a:solidFill>
                <a:schemeClr val="tx1"/>
              </a:solidFill>
            </a:endParaRPr>
          </a:p>
          <a:p>
            <a:pPr algn="l"/>
            <a:r>
              <a:rPr lang="am-ET" sz="4000" b="1" smtClean="0">
                <a:solidFill>
                  <a:schemeClr val="tx1"/>
                </a:solidFill>
              </a:rPr>
              <a:t>በምን መንገድ ላስደስትህ እንደምን አድርጌ።</a:t>
            </a:r>
            <a:endParaRPr lang="en-US" sz="4000" b="1" smtClean="0">
              <a:solidFill>
                <a:schemeClr val="tx1"/>
              </a:solidFill>
            </a:endParaRPr>
          </a:p>
          <a:p>
            <a:pPr algn="l"/>
            <a:r>
              <a:rPr lang="am-ET" sz="4000" b="1" smtClean="0">
                <a:solidFill>
                  <a:schemeClr val="tx1"/>
                </a:solidFill>
              </a:rPr>
              <a:t>     </a:t>
            </a:r>
            <a:endParaRPr lang="en-US" sz="4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6106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800" smtClean="0">
                <a:solidFill>
                  <a:schemeClr val="tx1"/>
                </a:solidFill>
              </a:rPr>
              <a:t>     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አጥቷል ጎሎበታል ብለህ ሳትንቀኝ፤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ለዚህ ያደረስከኝ ጌታዬ እኔ ማነኝ።   (2)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ይሞላል አይቀርም ባንተ ሸለቆዬ፤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እጠብቃለሁና ቀንህን ጌታዬ።</a:t>
            </a: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  +++++++++++++++++++++++++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13600" y="2209800"/>
            <a:ext cx="561975" cy="29289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laptop</cp:lastModifiedBy>
  <cp:revision>1</cp:revision>
  <dcterms:created xsi:type="dcterms:W3CDTF">2011-09-20T07:09:29Z</dcterms:created>
  <dcterms:modified xsi:type="dcterms:W3CDTF">2011-09-20T07:11:22Z</dcterms:modified>
</cp:coreProperties>
</file>