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2E3F-61F0-45DE-AA5E-2DB7E13B9D54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05C3-6827-42DB-A961-443D131A8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>
              <a:solidFill>
                <a:srgbClr val="898989"/>
              </a:solidFill>
            </a:endParaRPr>
          </a:p>
          <a:p>
            <a:pPr algn="l"/>
            <a:r>
              <a:rPr lang="am-ET" sz="4400" b="1" dirty="0" smtClean="0">
                <a:solidFill>
                  <a:schemeClr val="tx1"/>
                </a:solidFill>
              </a:rPr>
              <a:t>        </a:t>
            </a:r>
            <a:r>
              <a:rPr lang="am-ET" sz="5400" b="1" u="sng" dirty="0" smtClean="0">
                <a:solidFill>
                  <a:schemeClr val="tx1"/>
                </a:solidFill>
              </a:rPr>
              <a:t>አሸነፍን</a:t>
            </a:r>
            <a:endParaRPr lang="en-US" sz="5400" b="1" dirty="0" smtClean="0">
              <a:solidFill>
                <a:schemeClr val="tx1"/>
              </a:solidFill>
            </a:endParaRPr>
          </a:p>
          <a:p>
            <a:pPr algn="l"/>
            <a:endParaRPr lang="am-ET" sz="1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አሸነፍን  በእግዚአብሔር ፤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አሸነፍን  በአማኑኤል፤                (2)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r>
              <a:rPr lang="am-ET" sz="4800" b="1" dirty="0" smtClean="0">
                <a:solidFill>
                  <a:schemeClr val="tx1"/>
                </a:solidFill>
              </a:rPr>
              <a:t>ጠላት ወድቆልናል እልል እንበል።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175500" y="2362200"/>
            <a:ext cx="533400" cy="22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>
            <a:normAutofit/>
          </a:bodyPr>
          <a:lstStyle/>
          <a:p>
            <a:endParaRPr lang="am-ET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ተሰቅሎ ሞትን የሰቀለ፤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ተወግቶ መርዙን  የነቀለ።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በሰይፍ  አይደለም ጀግንነቱ፤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u="sng" smtClean="0">
                <a:solidFill>
                  <a:schemeClr val="tx1"/>
                </a:solidFill>
              </a:rPr>
              <a:t>በፍቅር እንጂ በእትራቱ፤</a:t>
            </a:r>
            <a:r>
              <a:rPr lang="am-ET" sz="4800" b="1" smtClean="0">
                <a:solidFill>
                  <a:schemeClr val="tx1"/>
                </a:solidFill>
              </a:rPr>
              <a:t>፡(2)</a:t>
            </a:r>
            <a:endParaRPr lang="en-US" sz="4800" b="1" smtClean="0">
              <a:solidFill>
                <a:schemeClr val="tx1"/>
              </a:solidFill>
            </a:endParaRPr>
          </a:p>
          <a:p>
            <a:pPr eaLnBrk="1" hangingPunct="1"/>
            <a:endParaRPr 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        </a:t>
            </a:r>
            <a:endParaRPr lang="am-ET" sz="18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በእግዚአብሔር ፤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በአማኑኤል፤              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ጠላት ወድቆልናል እልል እንበል።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/>
          <a:lstStyle/>
          <a:p>
            <a:endParaRPr lang="am-ET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ከአፎቱ ፍቅር  የመዘዘ፤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በሞቱ ሞትን  የገነዘ።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አንበሳችን  ነው የይሁዳ፤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u="sng" smtClean="0">
                <a:solidFill>
                  <a:schemeClr val="tx1"/>
                </a:solidFill>
              </a:rPr>
              <a:t>ሁሌም አዲስ ነው በማለዳ።(</a:t>
            </a:r>
            <a:r>
              <a:rPr lang="am-ET" sz="4800" b="1" smtClean="0">
                <a:solidFill>
                  <a:schemeClr val="tx1"/>
                </a:solidFill>
              </a:rPr>
              <a:t>2)</a:t>
            </a:r>
            <a:endParaRPr lang="en-US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        </a:t>
            </a:r>
            <a:endParaRPr lang="am-ET" sz="18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በእግዚአብሔር ፤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በአማኑኤል፤              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ጠላት ወድቆልናል እልል እንበል።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/>
          <a:lstStyle/>
          <a:p>
            <a:endParaRPr lang="am-ET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ጀርባው በጅራፍ ተነቀሰ፤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በሀር ፈንታ ደም ለበሰ።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እንደ ሰው ልማድ አይዋጋ፤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u="sng" smtClean="0">
                <a:solidFill>
                  <a:schemeClr val="tx1"/>
                </a:solidFill>
              </a:rPr>
              <a:t>ፍቅር ብቻ ነው የእርሱ አለንጋ</a:t>
            </a:r>
            <a:r>
              <a:rPr lang="am-ET" sz="4800" b="1" smtClean="0">
                <a:solidFill>
                  <a:schemeClr val="tx1"/>
                </a:solidFill>
              </a:rPr>
              <a:t>።(2)</a:t>
            </a:r>
            <a:endParaRPr lang="en-US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        </a:t>
            </a:r>
            <a:endParaRPr lang="am-ET" sz="18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በእግዚአብሔር ፤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አሸነፍን  በአማኑኤል፤              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r>
              <a:rPr lang="am-ET" sz="5400" b="1" smtClean="0">
                <a:solidFill>
                  <a:schemeClr val="tx1"/>
                </a:solidFill>
              </a:rPr>
              <a:t>ጠላት ወድቆልናል እልል እንበል።</a:t>
            </a:r>
            <a:endParaRPr lang="en-US" sz="54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458200" cy="6248400"/>
          </a:xfrm>
        </p:spPr>
        <p:txBody>
          <a:bodyPr/>
          <a:lstStyle/>
          <a:p>
            <a:endParaRPr lang="am-ET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የአጥቢያ ኮከብ ነው የሚያበራ፤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በተፈሩት ዘንድ  የተፈራ።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የአሳዳጁን  ጦር ነቅለን ጥለን፤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u="sng" smtClean="0">
                <a:solidFill>
                  <a:schemeClr val="tx1"/>
                </a:solidFill>
              </a:rPr>
              <a:t>እንዘምራለን መስቀል ተክለን።</a:t>
            </a:r>
            <a:r>
              <a:rPr lang="am-ET" sz="4800" b="1" smtClean="0">
                <a:solidFill>
                  <a:schemeClr val="tx1"/>
                </a:solidFill>
              </a:rPr>
              <a:t> (2)</a:t>
            </a:r>
            <a:endParaRPr lang="en-US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  <a:p>
            <a:endParaRPr lang="am-ET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458200" cy="6248400"/>
          </a:xfrm>
        </p:spPr>
        <p:txBody>
          <a:bodyPr>
            <a:normAutofit/>
          </a:bodyPr>
          <a:lstStyle/>
          <a:p>
            <a:pPr eaLnBrk="1" hangingPunct="1"/>
            <a:endParaRPr lang="en-US" smtClean="0">
              <a:solidFill>
                <a:srgbClr val="898989"/>
              </a:solidFill>
            </a:endParaRPr>
          </a:p>
          <a:p>
            <a:pPr algn="l"/>
            <a:r>
              <a:rPr lang="am-ET" sz="4400" b="1" smtClean="0">
                <a:solidFill>
                  <a:schemeClr val="tx1"/>
                </a:solidFill>
              </a:rPr>
              <a:t>        </a:t>
            </a:r>
            <a:endParaRPr lang="am-ET" sz="1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አሸነፍን  በእግዚአብሔር ፤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አሸነፍን  በአማኑኤል፤                  (2)   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ጠላት ወድቆልናል እልል እንበል።</a:t>
            </a:r>
          </a:p>
          <a:p>
            <a:pPr algn="l"/>
            <a:r>
              <a:rPr lang="am-ET" sz="4800" b="1" smtClean="0">
                <a:solidFill>
                  <a:schemeClr val="tx1"/>
                </a:solidFill>
              </a:rPr>
              <a:t>  +++++++++++++++++++++</a:t>
            </a:r>
            <a:endParaRPr lang="en-US" sz="4800" b="1" smtClean="0">
              <a:solidFill>
                <a:schemeClr val="tx1"/>
              </a:solidFill>
            </a:endParaRPr>
          </a:p>
          <a:p>
            <a:pPr algn="l"/>
            <a:endParaRPr lang="en-US" sz="4800" smtClean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39000" y="2133600"/>
            <a:ext cx="457200" cy="1828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laptop</cp:lastModifiedBy>
  <cp:revision>1</cp:revision>
  <dcterms:created xsi:type="dcterms:W3CDTF">2011-09-20T07:20:16Z</dcterms:created>
  <dcterms:modified xsi:type="dcterms:W3CDTF">2011-09-20T07:20:45Z</dcterms:modified>
</cp:coreProperties>
</file>