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27DB4-8A1F-4BAD-9786-32409D6EB2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27093-DF28-4095-B11A-03BF9D35C0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CF56D-79D8-4F41-A1C0-F88E4A560F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8ED22-C3C4-43DA-840E-1454FACF11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B3FED-6D8A-48DF-98BF-EBE9C648E4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E2B45-EED0-4928-BE02-B41AF446F52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E388F-40DC-4B77-AC8B-AD066E76F9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D2747-4FC9-493A-A681-40E7AE798F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38DB3-5B32-45EF-8A82-B17B1B27304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B4577-3354-48BA-8514-2E4C617107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EDEC3-6984-4743-BB7E-FC760B425AC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7" rIns="90913" bIns="454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7" rIns="90913" bIns="45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02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7" rIns="90913" bIns="45457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02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7" rIns="90913" bIns="4545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02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3" tIns="45457" rIns="90913" bIns="45457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32BB4C-D705-45D1-AAFF-403132166EF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9144000" cy="67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95" tIns="45648" rIns="91295" bIns="45648">
            <a:spAutoFit/>
          </a:bodyPr>
          <a:lstStyle/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5000" b="1" i="1">
                <a:solidFill>
                  <a:srgbClr val="CCCC00"/>
                </a:solidFill>
                <a:latin typeface="Washra  Primary" pitchFamily="2" charset="2"/>
                <a:cs typeface="Times New Roman" pitchFamily="18" charset="0"/>
              </a:rPr>
              <a:t>	</a:t>
            </a:r>
            <a:r>
              <a:rPr lang="en-US" sz="5000" b="1" i="1" u="sng">
                <a:solidFill>
                  <a:srgbClr val="0000FF"/>
                </a:solidFill>
                <a:latin typeface="Washra  Primary" pitchFamily="2" charset="2"/>
                <a:cs typeface="Times New Roman" pitchFamily="18" charset="0"/>
              </a:rPr>
              <a:t>ÉM ¡ÉYÔ</a:t>
            </a:r>
            <a:r>
              <a:rPr lang="en-US" sz="5000" b="1" i="1" u="sng">
                <a:solidFill>
                  <a:srgbClr val="0000FF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5000" b="1" i="1" u="sng">
                <a:solidFill>
                  <a:srgbClr val="0000FF"/>
                </a:solidFill>
                <a:latin typeface="Washra  Primary" pitchFamily="2" charset="2"/>
                <a:cs typeface="Times New Roman" pitchFamily="18" charset="0"/>
              </a:rPr>
              <a:t> Ö‡;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endParaRPr lang="en-US" sz="2000" b="1" i="1">
              <a:solidFill>
                <a:srgbClr val="CCCC00"/>
              </a:solidFill>
              <a:latin typeface="Washra  Primary" pitchFamily="2" charset="2"/>
              <a:cs typeface="Times New Roman" pitchFamily="18" charset="0"/>
            </a:endParaRP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ÉM ¡ÉYÔ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Ö‡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oV‰ ½LHx‰;(2)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xOhqI mV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½e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M— O—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</a:t>
            </a:r>
            <a:r>
              <a:rPr lang="en-US" sz="40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‰;(</a:t>
            </a:r>
            <a:r>
              <a:rPr lang="en-US" sz="38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2)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ÒA’T „¶Õ e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MT îVc;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¯Ä qÉU ƒ‡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¡ÇT „OHc</a:t>
            </a:r>
            <a:r>
              <a:rPr lang="en-US" sz="38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(2)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‡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ÀI Ö‡— ThÕ• ÂÉVhF;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Þñ‰ ¡Ç—</a:t>
            </a:r>
            <a:r>
              <a:rPr lang="en-US" sz="38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—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ÄTF— ¡óhcF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(2)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9144000" cy="67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95" tIns="45648" rIns="91295" bIns="45648">
            <a:spAutoFit/>
          </a:bodyPr>
          <a:lstStyle/>
          <a:p>
            <a:pPr defTabSz="1009650">
              <a:spcBef>
                <a:spcPct val="50000"/>
              </a:spcBef>
            </a:pPr>
            <a:r>
              <a:rPr lang="en-US" sz="5000" b="1" i="1">
                <a:solidFill>
                  <a:srgbClr val="CCCC00"/>
                </a:solidFill>
                <a:latin typeface="Washra  Primary" pitchFamily="2" charset="2"/>
                <a:cs typeface="Times New Roman" pitchFamily="18" charset="0"/>
              </a:rPr>
              <a:t>	</a:t>
            </a:r>
            <a:r>
              <a:rPr lang="en-US" sz="5000" b="1" i="1" u="sng">
                <a:solidFill>
                  <a:srgbClr val="0000FF"/>
                </a:solidFill>
                <a:latin typeface="Washra  Primary" pitchFamily="2" charset="2"/>
                <a:cs typeface="Times New Roman" pitchFamily="18" charset="0"/>
              </a:rPr>
              <a:t>ÉM ¡ÉYÔ</a:t>
            </a:r>
            <a:r>
              <a:rPr lang="en-US" sz="5000" b="1" i="1" u="sng">
                <a:solidFill>
                  <a:srgbClr val="0000FF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5000" b="1" i="1" u="sng">
                <a:solidFill>
                  <a:srgbClr val="0000FF"/>
                </a:solidFill>
                <a:latin typeface="Washra  Primary" pitchFamily="2" charset="2"/>
                <a:cs typeface="Times New Roman" pitchFamily="18" charset="0"/>
              </a:rPr>
              <a:t> Ö‡;</a:t>
            </a:r>
          </a:p>
          <a:p>
            <a:pPr defTabSz="1009650">
              <a:spcBef>
                <a:spcPct val="50000"/>
              </a:spcBef>
            </a:pPr>
            <a:endParaRPr lang="en-US" sz="2000" b="1" i="1">
              <a:solidFill>
                <a:srgbClr val="CCCC00"/>
              </a:solidFill>
              <a:latin typeface="Washra  Primary" pitchFamily="2" charset="2"/>
              <a:cs typeface="Times New Roman" pitchFamily="18" charset="0"/>
            </a:endParaRPr>
          </a:p>
          <a:p>
            <a:pPr defTabSz="1009650">
              <a:spcBef>
                <a:spcPct val="50000"/>
              </a:spcBef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ÉM ¡ÉYÔ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Ö‡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oV‰ ½LHx‰;(2)</a:t>
            </a:r>
          </a:p>
          <a:p>
            <a:pPr defTabSz="1009650">
              <a:spcBef>
                <a:spcPct val="50000"/>
              </a:spcBef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xOhqI mV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½e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M— O—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</a:t>
            </a:r>
            <a:r>
              <a:rPr lang="en-US" b="1" i="1"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‰;(</a:t>
            </a:r>
            <a:r>
              <a:rPr lang="en-US" sz="3800" b="1" i="1" u="sng">
                <a:latin typeface="Washra  Primary" pitchFamily="2" charset="2"/>
                <a:cs typeface="Times New Roman" pitchFamily="18" charset="0"/>
              </a:rPr>
              <a:t>2)</a:t>
            </a:r>
          </a:p>
          <a:p>
            <a:pPr defTabSz="1009650">
              <a:spcBef>
                <a:spcPct val="50000"/>
              </a:spcBef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ÒA’T „¶Õ e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MT îVc;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¯Ä qÉU ƒ‡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¡ÇT „OHc</a:t>
            </a:r>
            <a:r>
              <a:rPr lang="en-US" sz="3800" b="1" i="1" u="sng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(2)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x Secondary" pitchFamily="2" charset="2"/>
                <a:cs typeface="Times New Roman" pitchFamily="18" charset="0"/>
              </a:rPr>
              <a:t>‡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ÀI Ö‡— ThÕ• ÂÉVhF;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Þñ‰ ¡Ç—</a:t>
            </a:r>
            <a:r>
              <a:rPr lang="en-US" sz="3800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—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ÄTF— ¡óhcF</a:t>
            </a:r>
            <a:r>
              <a:rPr lang="en-US" b="1" i="1" u="sng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(2)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290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9220200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4" tIns="45658" rIns="91314" bIns="45658">
            <a:spAutoFit/>
          </a:bodyPr>
          <a:lstStyle/>
          <a:p>
            <a:pPr defTabSz="1009650">
              <a:spcBef>
                <a:spcPct val="50000"/>
              </a:spcBef>
            </a:pPr>
            <a:r>
              <a:rPr lang="en-US" sz="4200" b="1" i="1">
                <a:latin typeface="Washrax Secondary" pitchFamily="2" charset="2"/>
                <a:cs typeface="Times New Roman" pitchFamily="18" charset="0"/>
              </a:rPr>
              <a:t>¤</a:t>
            </a:r>
            <a:r>
              <a:rPr lang="en-US" sz="4200" b="1" i="1">
                <a:latin typeface="Washra  Primary" pitchFamily="2" charset="2"/>
                <a:cs typeface="Times New Roman" pitchFamily="18" charset="0"/>
              </a:rPr>
              <a:t>HT „qÄc cÂÜ— ÉM „O‡; (2) </a:t>
            </a:r>
          </a:p>
          <a:p>
            <a:pPr defTabSz="1009650">
              <a:spcBef>
                <a:spcPct val="50000"/>
              </a:spcBef>
            </a:pPr>
            <a:r>
              <a:rPr lang="en-US" sz="4200" b="1" i="1">
                <a:latin typeface="Washra  Primary" pitchFamily="2" charset="2"/>
                <a:cs typeface="Times New Roman" pitchFamily="18" charset="0"/>
              </a:rPr>
              <a:t>xOhqM KÂ fH ½</a:t>
            </a:r>
            <a:r>
              <a:rPr lang="en-US" sz="4200" b="1" i="1">
                <a:latin typeface="Washrax Secondary" pitchFamily="2" charset="2"/>
                <a:cs typeface="Times New Roman" pitchFamily="18" charset="0"/>
              </a:rPr>
              <a:t>c</a:t>
            </a:r>
            <a:r>
              <a:rPr lang="en-US" sz="4200" b="1" i="1">
                <a:latin typeface="Washra  Primary" pitchFamily="2" charset="2"/>
                <a:cs typeface="Times New Roman" pitchFamily="18" charset="0"/>
              </a:rPr>
              <a:t>Y</a:t>
            </a:r>
            <a:r>
              <a:rPr lang="en-US" sz="4200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</a:t>
            </a:r>
            <a:r>
              <a:rPr lang="en-US" sz="4200" b="1" i="1">
                <a:latin typeface="Washra  Primary" pitchFamily="2" charset="2"/>
                <a:cs typeface="Times New Roman" pitchFamily="18" charset="0"/>
              </a:rPr>
              <a:t>‰ Ö‡</a:t>
            </a:r>
            <a:r>
              <a:rPr lang="en-US" sz="4200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</a:p>
          <a:p>
            <a:pPr defTabSz="1009650">
              <a:spcBef>
                <a:spcPct val="50000"/>
              </a:spcBef>
            </a:pPr>
            <a:endParaRPr lang="en-US" sz="2000" b="1" i="1">
              <a:latin typeface="Washra  Primary" pitchFamily="2" charset="2"/>
              <a:cs typeface="Times New Roman" pitchFamily="18" charset="0"/>
            </a:endParaRPr>
          </a:p>
          <a:p>
            <a:pPr defTabSz="1009650">
              <a:spcBef>
                <a:spcPct val="50000"/>
              </a:spcBef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ÒA’T „¶Õ e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MT îVc;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¯Ä qÉU ƒ‡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¡ÇT „OHc</a:t>
            </a:r>
            <a:r>
              <a:rPr lang="en-US" sz="3800" b="1" i="1" u="sng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(2)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x Secondary" pitchFamily="2" charset="2"/>
                <a:cs typeface="Times New Roman" pitchFamily="18" charset="0"/>
              </a:rPr>
              <a:t>‡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ÀI Ö‡— ThÕ• ÂÉVhF;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Þñ‰ ¡Ç—</a:t>
            </a:r>
            <a:r>
              <a:rPr lang="en-US" sz="3800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—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ÄTF— ¡óhcF</a:t>
            </a:r>
            <a:r>
              <a:rPr lang="en-US" b="1" i="1" u="sng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 (2) </a:t>
            </a:r>
          </a:p>
          <a:p>
            <a:pPr defTabSz="1009650">
              <a:spcBef>
                <a:spcPct val="50000"/>
              </a:spcBef>
            </a:pPr>
            <a:endParaRPr lang="en-US" b="1" i="1">
              <a:latin typeface="Washra  Primary" pitchFamily="2" charset="2"/>
              <a:cs typeface="Times New Roman" pitchFamily="18" charset="0"/>
              <a:sym typeface="Washra  Primary" pitchFamily="2" charset="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4" tIns="45658" rIns="91314" bIns="45658">
            <a:spAutoFit/>
          </a:bodyPr>
          <a:lstStyle/>
          <a:p>
            <a:pPr defTabSz="1009650">
              <a:spcBef>
                <a:spcPct val="50000"/>
              </a:spcBef>
            </a:pPr>
            <a:endParaRPr lang="en-US" sz="3800" b="1" i="1">
              <a:solidFill>
                <a:srgbClr val="CCCC00"/>
              </a:solidFill>
              <a:latin typeface="Washra  Primary" pitchFamily="2" charset="2"/>
              <a:cs typeface="Times New Roman" pitchFamily="18" charset="0"/>
            </a:endParaRPr>
          </a:p>
        </p:txBody>
      </p:sp>
      <p:sp>
        <p:nvSpPr>
          <p:cNvPr id="1805315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8839200" cy="631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4" tIns="45658" rIns="91314" bIns="45658">
            <a:spAutoFit/>
          </a:bodyPr>
          <a:lstStyle/>
          <a:p>
            <a:pPr defTabSz="1009650">
              <a:spcBef>
                <a:spcPct val="50000"/>
              </a:spcBef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­</a:t>
            </a:r>
            <a:r>
              <a:rPr lang="en-US" b="1" i="1"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MÜ“ ¯aÊ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ÆÀ‚Nh ‡cV;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 (2)</a:t>
            </a:r>
          </a:p>
          <a:p>
            <a:pPr defTabSz="1009650">
              <a:spcBef>
                <a:spcPct val="50000"/>
              </a:spcBef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x£½dh OhqM ½c¯ MÐ 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xV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endParaRPr lang="en-US" b="1" i="1">
              <a:latin typeface="Washra  Primary" pitchFamily="2" charset="2"/>
              <a:cs typeface="Times New Roman" pitchFamily="18" charset="0"/>
            </a:endParaRPr>
          </a:p>
          <a:p>
            <a:pPr defTabSz="1009650">
              <a:spcBef>
                <a:spcPct val="50000"/>
              </a:spcBef>
            </a:pPr>
            <a:endParaRPr lang="en-US" sz="2000" b="1" i="1">
              <a:latin typeface="Washra  Primary" pitchFamily="2" charset="2"/>
              <a:cs typeface="Times New Roman" pitchFamily="18" charset="0"/>
            </a:endParaRPr>
          </a:p>
          <a:p>
            <a:pPr defTabSz="1009650">
              <a:spcBef>
                <a:spcPct val="50000"/>
              </a:spcBef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ÒA’T „¶Õ e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MT îVc;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¯Ä qÉU ƒ‡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¡ÇT „OHc</a:t>
            </a:r>
            <a:r>
              <a:rPr lang="en-US" sz="3800" b="1" i="1" u="sng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(2)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x Secondary" pitchFamily="2" charset="2"/>
                <a:cs typeface="Times New Roman" pitchFamily="18" charset="0"/>
              </a:rPr>
              <a:t>‡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ÀI Ö‡— ThÕ• ÂÉVhF;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Þñ‰ ¡Ç—</a:t>
            </a:r>
            <a:r>
              <a:rPr lang="en-US" sz="3800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—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ÄTF— ¡óhcF</a:t>
            </a:r>
            <a:r>
              <a:rPr lang="en-US" b="1" i="1" u="sng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(2) </a:t>
            </a:r>
          </a:p>
          <a:p>
            <a:pPr defTabSz="1009650"/>
            <a:endParaRPr lang="en-US" sz="3800" b="1" i="1">
              <a:latin typeface="Washra  Primary" pitchFamily="2" charset="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839200" cy="704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4" tIns="45658" rIns="91314" bIns="45658">
            <a:spAutoFit/>
          </a:bodyPr>
          <a:lstStyle/>
          <a:p>
            <a:pPr defTabSz="1009650">
              <a:spcBef>
                <a:spcPct val="50000"/>
              </a:spcBef>
            </a:pPr>
            <a:r>
              <a:rPr lang="en-US" sz="4400" b="1" i="1">
                <a:latin typeface="Washrax Secondary" pitchFamily="2" charset="2"/>
                <a:cs typeface="Times New Roman" pitchFamily="18" charset="0"/>
              </a:rPr>
              <a:t>¦</a:t>
            </a:r>
            <a:r>
              <a:rPr lang="en-US" sz="4400" b="1" i="1">
                <a:latin typeface="Washra  Primary" pitchFamily="2" charset="2"/>
                <a:cs typeface="Times New Roman" pitchFamily="18" charset="0"/>
              </a:rPr>
              <a:t>¯Y—T ¡¾ </a:t>
            </a:r>
            <a:r>
              <a:rPr lang="en-US" sz="4400" b="1" i="1" u="sng">
                <a:latin typeface="Washra  Primary" pitchFamily="2" charset="2"/>
                <a:cs typeface="Times New Roman" pitchFamily="18" charset="0"/>
              </a:rPr>
              <a:t>P‡—T „’</a:t>
            </a:r>
            <a:r>
              <a:rPr lang="en-US" sz="4400" b="1" i="1" u="sng">
                <a:latin typeface="Washrax Secondary" pitchFamily="2" charset="2"/>
                <a:cs typeface="Times New Roman" pitchFamily="18" charset="0"/>
              </a:rPr>
              <a:t>d</a:t>
            </a:r>
            <a:r>
              <a:rPr lang="en-US" sz="4400" b="1" i="1" u="sng">
                <a:latin typeface="Washra  Primary" pitchFamily="2" charset="2"/>
                <a:cs typeface="Times New Roman" pitchFamily="18" charset="0"/>
              </a:rPr>
              <a:t>; (2</a:t>
            </a:r>
            <a:r>
              <a:rPr lang="en-US" sz="4400" b="1" i="1">
                <a:latin typeface="Washra  Primary" pitchFamily="2" charset="2"/>
                <a:cs typeface="Times New Roman" pitchFamily="18" charset="0"/>
              </a:rPr>
              <a:t>)</a:t>
            </a:r>
          </a:p>
          <a:p>
            <a:pPr defTabSz="1009650">
              <a:spcBef>
                <a:spcPct val="50000"/>
              </a:spcBef>
            </a:pPr>
            <a:r>
              <a:rPr lang="en-US" sz="4400" b="1" i="1">
                <a:latin typeface="Washra  Primary" pitchFamily="2" charset="2"/>
                <a:cs typeface="Times New Roman" pitchFamily="18" charset="0"/>
              </a:rPr>
              <a:t>½e</a:t>
            </a:r>
            <a:r>
              <a:rPr lang="en-US" sz="4400" b="1" i="1">
                <a:latin typeface="Washrax Second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sz="4400" b="1" i="1">
                <a:latin typeface="Washra  Primary" pitchFamily="2" charset="2"/>
                <a:cs typeface="Times New Roman" pitchFamily="18" charset="0"/>
              </a:rPr>
              <a:t>M ÄÎô xOhqM îVd</a:t>
            </a:r>
            <a:r>
              <a:rPr lang="en-US" sz="3800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sz="3800" b="1" i="1">
                <a:solidFill>
                  <a:srgbClr val="CCCC00"/>
                </a:solidFill>
                <a:latin typeface="Washra  Primary" pitchFamily="2" charset="2"/>
                <a:cs typeface="Times New Roman" pitchFamily="18" charset="0"/>
              </a:rPr>
              <a:t> </a:t>
            </a:r>
          </a:p>
          <a:p>
            <a:pPr defTabSz="1009650">
              <a:spcBef>
                <a:spcPct val="50000"/>
              </a:spcBef>
            </a:pPr>
            <a:endParaRPr lang="en-US" sz="2000" b="1" i="1">
              <a:solidFill>
                <a:srgbClr val="CCCC00"/>
              </a:solidFill>
              <a:latin typeface="Washra  Primary" pitchFamily="2" charset="2"/>
              <a:cs typeface="Times New Roman" pitchFamily="18" charset="0"/>
            </a:endParaRPr>
          </a:p>
          <a:p>
            <a:pPr defTabSz="1009650">
              <a:spcBef>
                <a:spcPct val="50000"/>
              </a:spcBef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ÒA’T „¶Õ e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MT îVc;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  Primary" pitchFamily="2" charset="2"/>
                <a:cs typeface="Times New Roman" pitchFamily="18" charset="0"/>
              </a:rPr>
              <a:t>¯Ä qÉU ƒ‡</a:t>
            </a: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¡ÇT „OHc</a:t>
            </a:r>
            <a:r>
              <a:rPr lang="en-US" sz="3800" b="1" i="1" u="sng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 (2)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x Secondary" pitchFamily="2" charset="2"/>
                <a:cs typeface="Times New Roman" pitchFamily="18" charset="0"/>
              </a:rPr>
              <a:t>‡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ÀI Ö‡— ThÕ• ÂÉVhF;</a:t>
            </a:r>
          </a:p>
          <a:p>
            <a:pPr defTabSz="1009650">
              <a:spcBef>
                <a:spcPct val="50000"/>
              </a:spcBef>
              <a:buFont typeface="Washra  Primary" pitchFamily="2" charset="2"/>
              <a:buNone/>
            </a:pPr>
            <a:r>
              <a:rPr lang="en-US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Þñ‰ ¡Ç—</a:t>
            </a:r>
            <a:r>
              <a:rPr lang="en-US" sz="3800" b="1" i="1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latin typeface="Washra  Primary" pitchFamily="2" charset="2"/>
                <a:cs typeface="Times New Roman" pitchFamily="18" charset="0"/>
              </a:rPr>
              <a:t>— </a:t>
            </a:r>
            <a:r>
              <a:rPr lang="en-US" b="1" i="1" u="sng">
                <a:latin typeface="Washra  Primary" pitchFamily="2" charset="2"/>
                <a:cs typeface="Times New Roman" pitchFamily="18" charset="0"/>
              </a:rPr>
              <a:t>ÄTF— ¡óhcF</a:t>
            </a:r>
            <a:r>
              <a:rPr lang="en-US" b="1" i="1" u="sng"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(2) </a:t>
            </a:r>
          </a:p>
          <a:p>
            <a:pPr defTabSz="1009650"/>
            <a:endParaRPr lang="en-US" sz="3800" b="1" i="1">
              <a:latin typeface="Washra  Primary" pitchFamily="2" charset="2"/>
              <a:cs typeface="Times New Roman" pitchFamily="18" charset="0"/>
            </a:endParaRPr>
          </a:p>
          <a:p>
            <a:pPr defTabSz="1009650"/>
            <a:endParaRPr lang="en-US" sz="3800" b="1" i="1">
              <a:solidFill>
                <a:srgbClr val="CCCC00"/>
              </a:solidFill>
              <a:latin typeface="Washra  Primary" pitchFamily="2" charset="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290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9220200" cy="672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4" tIns="45658" rIns="91314" bIns="45658">
            <a:spAutoFit/>
          </a:bodyPr>
          <a:lstStyle/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2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¤</a:t>
            </a:r>
            <a:r>
              <a:rPr lang="en-US" sz="42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HT „qÄc cÂÜ— ÉM „O‡; (2) 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2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xOhqM KÂ fH ½</a:t>
            </a:r>
            <a:r>
              <a:rPr lang="en-US" sz="42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c</a:t>
            </a:r>
            <a:r>
              <a:rPr lang="en-US" sz="42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Y</a:t>
            </a:r>
            <a:r>
              <a:rPr lang="en-US" sz="42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</a:t>
            </a:r>
            <a:r>
              <a:rPr lang="en-US" sz="42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‰ Ö‡</a:t>
            </a:r>
            <a:r>
              <a:rPr lang="en-US" sz="42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endParaRPr lang="en-US" sz="20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ÒA’T „¶Õ e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MT îVc;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¯Ä qÉU ƒ‡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¡ÇT „OHc</a:t>
            </a:r>
            <a:r>
              <a:rPr lang="en-US" sz="38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(2)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‡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ÀI Ö‡— ThÕ• ÂÉVhF;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Þñ‰ ¡Ç—</a:t>
            </a:r>
            <a:r>
              <a:rPr lang="en-US" sz="38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—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ÄTF— ¡óhcF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 (2) 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endParaRPr lang="en-US" sz="40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  <a:sym typeface="Washra  Primary" pitchFamily="2" charset="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4" tIns="45658" rIns="91314" bIns="45658">
            <a:spAutoFit/>
          </a:bodyPr>
          <a:lstStyle/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endParaRPr lang="en-US" sz="3800" b="1" i="1">
              <a:solidFill>
                <a:srgbClr val="CCCC00"/>
              </a:solidFill>
              <a:latin typeface="Washra  Primary" pitchFamily="2" charset="2"/>
              <a:cs typeface="Times New Roman" pitchFamily="18" charset="0"/>
            </a:endParaRPr>
          </a:p>
        </p:txBody>
      </p:sp>
      <p:sp>
        <p:nvSpPr>
          <p:cNvPr id="1805315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8839200" cy="631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4" tIns="45658" rIns="91314" bIns="45658">
            <a:spAutoFit/>
          </a:bodyPr>
          <a:lstStyle/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­</a:t>
            </a:r>
            <a:r>
              <a:rPr lang="en-US" sz="40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MÜ“ ¯aÊ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ÆÀ‚Nh ‡cV;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 (2)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x£½dh OhqM ½c¯ MÐ 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xV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endParaRPr lang="en-US" sz="40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endParaRPr lang="en-US" sz="20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ÒA’T „¶Õ e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MT îVc;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¯Ä qÉU ƒ‡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¡ÇT „OHc</a:t>
            </a:r>
            <a:r>
              <a:rPr lang="en-US" sz="38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(2)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‡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ÀI Ö‡— ThÕ• ÂÉVhF;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Þñ‰ ¡Ç—</a:t>
            </a:r>
            <a:r>
              <a:rPr lang="en-US" sz="38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—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ÄTF— ¡óhcF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(2) </a:t>
            </a:r>
          </a:p>
          <a:p>
            <a:pPr defTabSz="1009650" fontAlgn="base">
              <a:spcBef>
                <a:spcPct val="0"/>
              </a:spcBef>
              <a:spcAft>
                <a:spcPct val="0"/>
              </a:spcAft>
            </a:pPr>
            <a:endParaRPr lang="en-US" sz="38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8839200" cy="704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14" tIns="45658" rIns="91314" bIns="45658">
            <a:spAutoFit/>
          </a:bodyPr>
          <a:lstStyle/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4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¦</a:t>
            </a:r>
            <a:r>
              <a:rPr lang="en-US" sz="44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¯Y—T ¡¾ </a:t>
            </a:r>
            <a:r>
              <a:rPr lang="en-US" sz="44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P‡—T „’</a:t>
            </a:r>
            <a:r>
              <a:rPr lang="en-US" sz="4400" b="1" i="1" u="sng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d</a:t>
            </a:r>
            <a:r>
              <a:rPr lang="en-US" sz="44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; (2</a:t>
            </a:r>
            <a:r>
              <a:rPr lang="en-US" sz="44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)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4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½e</a:t>
            </a:r>
            <a:r>
              <a:rPr lang="en-US" sz="44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sz="44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 ÄÎô xOhqM îVd</a:t>
            </a:r>
            <a:r>
              <a:rPr lang="en-US" sz="38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sz="3800" b="1" i="1">
                <a:solidFill>
                  <a:srgbClr val="CCCC00"/>
                </a:solidFill>
                <a:latin typeface="Washra  Primary" pitchFamily="2" charset="2"/>
                <a:cs typeface="Times New Roman" pitchFamily="18" charset="0"/>
              </a:rPr>
              <a:t> 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endParaRPr lang="en-US" sz="2000" b="1" i="1">
              <a:solidFill>
                <a:srgbClr val="CCCC00"/>
              </a:solidFill>
              <a:latin typeface="Washra  Primary" pitchFamily="2" charset="2"/>
              <a:cs typeface="Times New Roman" pitchFamily="18" charset="0"/>
            </a:endParaRP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ÒA’T „¶Õ e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MT îVc;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¯Ä qÉU ƒ‡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¡ÇT „OHc</a:t>
            </a:r>
            <a:r>
              <a:rPr lang="en-US" sz="38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(2)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‡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ÀI Ö‡— ThÕ• ÂÉVhF;</a:t>
            </a:r>
          </a:p>
          <a:p>
            <a:pPr defTabSz="1009650" fontAlgn="base">
              <a:spcBef>
                <a:spcPct val="50000"/>
              </a:spcBef>
              <a:spcAft>
                <a:spcPct val="0"/>
              </a:spcAft>
              <a:buFont typeface="Washra  Primary" pitchFamily="2" charset="2"/>
              <a:buNone/>
            </a:pP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Þñ‰ ¡Ç—</a:t>
            </a:r>
            <a:r>
              <a:rPr lang="en-US" sz="38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40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— 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ÄTF— ¡óhcF</a:t>
            </a:r>
            <a:r>
              <a:rPr lang="en-US" sz="4000" b="1" i="1" u="sng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(2) </a:t>
            </a:r>
          </a:p>
          <a:p>
            <a:pPr defTabSz="1009650" fontAlgn="base">
              <a:spcBef>
                <a:spcPct val="0"/>
              </a:spcBef>
              <a:spcAft>
                <a:spcPct val="0"/>
              </a:spcAft>
            </a:pPr>
            <a:endParaRPr lang="en-US" sz="38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 defTabSz="1009650" fontAlgn="base">
              <a:spcBef>
                <a:spcPct val="0"/>
              </a:spcBef>
              <a:spcAft>
                <a:spcPct val="0"/>
              </a:spcAft>
            </a:pPr>
            <a:endParaRPr lang="en-US" sz="3800" b="1" i="1">
              <a:solidFill>
                <a:srgbClr val="CCCC00"/>
              </a:solidFill>
              <a:latin typeface="Washra  Primary" pitchFamily="2" charset="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57213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b="1" i="1" u="sng">
                <a:solidFill>
                  <a:srgbClr val="0000FF"/>
                </a:solidFill>
                <a:latin typeface="Washra  Primary" pitchFamily="2" charset="2"/>
                <a:cs typeface="Times New Roman" pitchFamily="18" charset="0"/>
              </a:rPr>
              <a:t>Òa¥M </a:t>
            </a:r>
            <a:r>
              <a:rPr lang="en-US" sz="3600" b="1" i="1" u="sng">
                <a:solidFill>
                  <a:srgbClr val="0000FF"/>
                </a:solidFill>
                <a:latin typeface="Washrax Secondary" pitchFamily="2" charset="2"/>
                <a:cs typeface="Times New Roman" pitchFamily="18" charset="0"/>
              </a:rPr>
              <a:t></a:t>
            </a:r>
            <a:r>
              <a:rPr lang="en-US" sz="3600" b="1" i="1" u="sng">
                <a:solidFill>
                  <a:srgbClr val="0000FF"/>
                </a:solidFill>
                <a:latin typeface="Washra  Primary" pitchFamily="2" charset="2"/>
                <a:cs typeface="Times New Roman" pitchFamily="18" charset="0"/>
              </a:rPr>
              <a:t>ÀM</a:t>
            </a:r>
            <a:endParaRPr lang="en-US" sz="3600" b="1" i="1">
              <a:solidFill>
                <a:srgbClr val="0000FF"/>
              </a:solidFill>
              <a:latin typeface="Washra  Primary" pitchFamily="2" charset="2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33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Òa¥M </a:t>
            </a:r>
            <a:r>
              <a:rPr lang="en-US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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ÀM OM¡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cKT OM¡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</a:t>
            </a:r>
            <a:r>
              <a:rPr lang="en-US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Y</a:t>
            </a:r>
          </a:p>
          <a:p>
            <a:pPr>
              <a:buFontTx/>
              <a:buNone/>
            </a:pP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½T¯Ü ½¦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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¸¡</a:t>
            </a:r>
            <a:r>
              <a:rPr lang="en-US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E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a </a:t>
            </a:r>
            <a:r>
              <a:rPr lang="en-US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F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» 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QÉ ¦f</a:t>
            </a:r>
          </a:p>
          <a:p>
            <a:pPr>
              <a:buFontTx/>
              <a:buNone/>
            </a:pP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óvaF </a:t>
            </a:r>
            <a:r>
              <a:rPr lang="en-US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x Secondary" pitchFamily="2" charset="2"/>
              </a:rPr>
              <a:t>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 xM;</a:t>
            </a:r>
          </a:p>
          <a:p>
            <a:pPr>
              <a:buFontTx/>
              <a:buNone/>
            </a:pP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ðF rOM a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 H;		2</a:t>
            </a:r>
          </a:p>
          <a:p>
            <a:pPr>
              <a:buFontTx/>
              <a:buNone/>
            </a:pPr>
            <a:endParaRPr lang="en-US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36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2642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½ì</a:t>
            </a:r>
            <a:r>
              <a:rPr lang="en-US" sz="36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¡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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»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ecR</a:t>
            </a: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x¸À zN ½U 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R</a:t>
            </a:r>
            <a:endParaRPr lang="en-US" sz="3600" b="1" i="1">
              <a:solidFill>
                <a:srgbClr val="000000"/>
              </a:solidFill>
              <a:latin typeface="Washrax Secondary" pitchFamily="2" charset="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		Fê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 fI xY ¦T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rOF ÒF O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x Secondary" pitchFamily="2" charset="2"/>
              </a:rPr>
              <a:t>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K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</a:p>
          <a:p>
            <a:pPr>
              <a:buFontTx/>
              <a:buNone/>
            </a:pPr>
            <a:endParaRPr lang="en-US" sz="36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Òa¥M 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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ÀM OM¡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cKT OM¡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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Y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½T¯Ü ½¦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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¸¡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E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a 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F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» 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QÉ ¦f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óvaF 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x Secondary" pitchFamily="2" charset="2"/>
              </a:rPr>
              <a:t>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 xM;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ðF rOM a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 H;			2</a:t>
            </a:r>
          </a:p>
          <a:p>
            <a:pPr>
              <a:buFontTx/>
              <a:buNone/>
            </a:pPr>
            <a:endParaRPr lang="en-US" sz="36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		</a:t>
            </a:r>
            <a:r>
              <a:rPr lang="en-US" sz="36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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eîK zÀhÄ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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Þ</a:t>
            </a: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xÕ 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hÞ z²¯Þ</a:t>
            </a: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ç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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OW MÐ ¦</a:t>
            </a: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¡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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 hÄah 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¸À 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¦f</a:t>
            </a:r>
          </a:p>
          <a:p>
            <a:pPr>
              <a:buFontTx/>
              <a:buNone/>
            </a:pPr>
            <a:endParaRPr lang="en-US" sz="36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Òa¥M 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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ÀM OM¡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cKT OM¡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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Y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½T¯Ü ½¦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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¸¡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E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a 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F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» 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QÉ ¦f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óvaF 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x Secondary" pitchFamily="2" charset="2"/>
              </a:rPr>
              <a:t>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 xM;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ðF rOM a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 H;			2</a:t>
            </a:r>
          </a:p>
          <a:p>
            <a:pPr>
              <a:buFontTx/>
              <a:buNone/>
            </a:pPr>
            <a:endParaRPr lang="en-US" sz="36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2642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sawhT ç U fÂîY</a:t>
            </a: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¡ hKHF 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¦ad ÕY</a:t>
            </a: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¡óX ¡K ¦ÄT óY</a:t>
            </a:r>
          </a:p>
          <a:p>
            <a:pPr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¡T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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ÉM </a:t>
            </a:r>
            <a:r>
              <a:rPr lang="en-US" sz="36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d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À O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Y</a:t>
            </a:r>
          </a:p>
          <a:p>
            <a:pPr>
              <a:buFontTx/>
              <a:buNone/>
            </a:pPr>
            <a:endParaRPr lang="en-US" sz="36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Òa¥M 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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ÀM OM¡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cKT OM¡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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Y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½T¯Ü ½¦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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¸¡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E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a 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F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» 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QÉ ¦f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óvaF 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x Secondary" pitchFamily="2" charset="2"/>
              </a:rPr>
              <a:t>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 xM;</a:t>
            </a:r>
          </a:p>
          <a:p>
            <a:pPr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ðF rOM a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 H;			2</a:t>
            </a:r>
          </a:p>
          <a:p>
            <a:pPr>
              <a:buFontTx/>
              <a:buNone/>
            </a:pPr>
            <a:endParaRPr lang="en-US" sz="36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1912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¦T ¡THB ¡É Á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rOF ¡RMÄ 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a ÖÁ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		­ï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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 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</a:t>
            </a:r>
            <a:r>
              <a:rPr lang="en-US" sz="36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O ½RMóx</a:t>
            </a:r>
          </a:p>
          <a:p>
            <a:pPr lvl="2">
              <a:lnSpc>
                <a:spcPct val="90000"/>
              </a:lnSpc>
              <a:buFont typeface="Washra  Primary" pitchFamily="2" charset="2"/>
              <a:buNone/>
            </a:pPr>
            <a:r>
              <a:rPr lang="en-US" sz="28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ì</a:t>
            </a:r>
            <a:r>
              <a:rPr lang="en-US" sz="28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¡</a:t>
            </a:r>
            <a:r>
              <a:rPr lang="en-US" sz="28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 hÙ ÉM M</a:t>
            </a:r>
            <a:r>
              <a:rPr lang="en-US" sz="28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f</a:t>
            </a:r>
            <a:r>
              <a:rPr lang="en-US" sz="28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x</a:t>
            </a:r>
          </a:p>
          <a:p>
            <a:pPr>
              <a:lnSpc>
                <a:spcPct val="90000"/>
              </a:lnSpc>
              <a:buFont typeface="Washra  Primary" pitchFamily="2" charset="2"/>
              <a:buChar char=" "/>
            </a:pPr>
            <a:endParaRPr lang="en-US" sz="36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Òa¥M 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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ÀM OM¡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cKT OM¡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 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Y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½T¯Ü ½¦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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¸¡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E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a 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F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» 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QÉ ¦f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óvaF </a:t>
            </a:r>
            <a:r>
              <a:rPr lang="en-US" sz="3300" b="1" i="1">
                <a:solidFill>
                  <a:srgbClr val="000000"/>
                </a:solidFill>
                <a:latin typeface="Washrax Secondary" pitchFamily="2" charset="2"/>
                <a:cs typeface="Times New Roman" pitchFamily="18" charset="0"/>
              </a:rPr>
              <a:t>h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x Secondary" pitchFamily="2" charset="2"/>
              </a:rPr>
              <a:t>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M xM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ðF rOM a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  <a:sym typeface="Washra  Primary" pitchFamily="2" charset="2"/>
              </a:rPr>
              <a:t></a:t>
            </a:r>
            <a:r>
              <a:rPr lang="en-US" sz="3300" b="1" i="1">
                <a:solidFill>
                  <a:srgbClr val="000000"/>
                </a:solidFill>
                <a:latin typeface="Washra  Primary" pitchFamily="2" charset="2"/>
                <a:cs typeface="Times New Roman" pitchFamily="18" charset="0"/>
              </a:rPr>
              <a:t> H (3)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300" b="1" i="1">
              <a:solidFill>
                <a:srgbClr val="000000"/>
              </a:solidFill>
              <a:latin typeface="Washra  Primary" pitchFamily="2" charset="2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Batang" pitchFamily="18" charset="-127"/>
                <a:ea typeface="Batang" pitchFamily="18" charset="-127"/>
                <a:cs typeface="Times New Roman" pitchFamily="18" charset="0"/>
              </a:rPr>
              <a:t>╬   ╬	   ╬   ╬   ╬	  ╬  ╬   ╬	 ╬  ╬   ╬	 ╬   ╬    ╬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0033CC"/>
              </a:solidFill>
              <a:latin typeface="Batang" pitchFamily="18" charset="-127"/>
              <a:ea typeface="Batang" pitchFamily="18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000000"/>
              </a:solidFill>
              <a:latin typeface="Batang" pitchFamily="18" charset="-127"/>
              <a:ea typeface="Batang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0_Default Design">
  <a:themeElements>
    <a:clrScheme name="60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0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0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0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0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484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60_Default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laptop</cp:lastModifiedBy>
  <cp:revision>2</cp:revision>
  <dcterms:created xsi:type="dcterms:W3CDTF">2012-05-13T15:58:20Z</dcterms:created>
  <dcterms:modified xsi:type="dcterms:W3CDTF">2012-05-13T16:15:42Z</dcterms:modified>
</cp:coreProperties>
</file>