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>
        <p:scale>
          <a:sx n="50" d="100"/>
          <a:sy n="50" d="100"/>
        </p:scale>
        <p:origin x="1992" y="989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2024/6/11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3066b1ab54afcecd89f067a4a04ea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22250" y="256540"/>
            <a:ext cx="3337560" cy="47688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694670" y="5276215"/>
            <a:ext cx="3611880" cy="3611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535" y="138430"/>
            <a:ext cx="12018645" cy="66167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5" t="10667" r="77375" b="79111"/>
          <a:stretch/>
        </p:blipFill>
        <p:spPr>
          <a:xfrm>
            <a:off x="576262" y="1006157"/>
            <a:ext cx="2316480" cy="70104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0349865" y="5048885"/>
            <a:ext cx="3611880" cy="361188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70510" y="1617345"/>
            <a:ext cx="2867025" cy="63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282045" y="6095365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页码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5" t="29751" r="11489" b="28471"/>
          <a:stretch/>
        </p:blipFill>
        <p:spPr>
          <a:xfrm>
            <a:off x="970597" y="2311717"/>
            <a:ext cx="10256519" cy="286512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9455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24" t="25333" r="3001" b="9555"/>
          <a:stretch/>
        </p:blipFill>
        <p:spPr>
          <a:xfrm>
            <a:off x="723900" y="1814195"/>
            <a:ext cx="11384280" cy="4465320"/>
          </a:xfrm>
          <a:prstGeom prst="rect">
            <a:avLst/>
          </a:prstGeom>
        </p:spPr>
      </p:pic>
      <p:pic>
        <p:nvPicPr>
          <p:cNvPr id="4" name="图片 3" descr="3066b1ab54afcecd89f067a4a04ea8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22250" y="256540"/>
            <a:ext cx="3337560" cy="476885"/>
          </a:xfrm>
          <a:prstGeom prst="rect">
            <a:avLst/>
          </a:prstGeom>
        </p:spPr>
      </p:pic>
      <p:sp>
        <p:nvSpPr>
          <p:cNvPr id="8" name="椭圆 7"/>
          <p:cNvSpPr/>
          <p:nvPr/>
        </p:nvSpPr>
        <p:spPr>
          <a:xfrm>
            <a:off x="10694670" y="5276215"/>
            <a:ext cx="3611880" cy="361188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9535" y="138430"/>
            <a:ext cx="12018645" cy="6616700"/>
          </a:xfrm>
          <a:prstGeom prst="rect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7" t="8444" r="78998" b="78222"/>
          <a:stretch/>
        </p:blipFill>
        <p:spPr>
          <a:xfrm>
            <a:off x="754380" y="899795"/>
            <a:ext cx="1965960" cy="914400"/>
          </a:xfrm>
          <a:prstGeom prst="rect">
            <a:avLst/>
          </a:prstGeom>
        </p:spPr>
      </p:pic>
      <p:sp>
        <p:nvSpPr>
          <p:cNvPr id="10" name="椭圆 9"/>
          <p:cNvSpPr/>
          <p:nvPr/>
        </p:nvSpPr>
        <p:spPr>
          <a:xfrm>
            <a:off x="10349865" y="5048885"/>
            <a:ext cx="3611880" cy="3611880"/>
          </a:xfrm>
          <a:prstGeom prst="ellipse">
            <a:avLst/>
          </a:prstGeom>
          <a:noFill/>
          <a:ln>
            <a:solidFill>
              <a:srgbClr val="7030A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7030A0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V="1">
            <a:off x="270510" y="1617345"/>
            <a:ext cx="2867025" cy="635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1282045" y="6095365"/>
            <a:ext cx="675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>
                <a:solidFill>
                  <a:schemeClr val="bg1"/>
                </a:solidFill>
              </a:rPr>
              <a:t>页码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65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IyOWNmYzBkNmUyYTBmOWRlZTg1ZTE0MDMwNzNkZTY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Wingdings</vt:lpstr>
      <vt:lpstr>WPS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Sherry Megdonnely</dc:creator>
  <cp:lastModifiedBy>Sherry Megdonnely</cp:lastModifiedBy>
  <cp:revision>158</cp:revision>
  <dcterms:created xsi:type="dcterms:W3CDTF">2019-06-19T02:08:00Z</dcterms:created>
  <dcterms:modified xsi:type="dcterms:W3CDTF">2024-06-11T14:49:25Z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700993A76FF942948DB1F383C8461BB6_11</vt:lpwstr>
  </property>
</Properties>
</file>