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</p:sldIdLst>
  <p:sldSz cx="12192000" cy="6858000"/>
  <p:notesSz cx="6858000" cy="9144000"/>
  <p:custDataLst>
    <p:tags r:id="rId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8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2024/6/11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3066b1ab54afcecd89f067a4a04ea8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22250" y="256540"/>
            <a:ext cx="3337560" cy="476885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10694670" y="5276215"/>
            <a:ext cx="3611880" cy="36118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9535" y="138430"/>
            <a:ext cx="12018645" cy="6616700"/>
          </a:xfrm>
          <a:prstGeom prst="rect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0349865" y="5048885"/>
            <a:ext cx="3611880" cy="3611880"/>
          </a:xfrm>
          <a:prstGeom prst="ellipse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7030A0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270510" y="1617345"/>
            <a:ext cx="2867025" cy="635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70510" y="1133792"/>
            <a:ext cx="308468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人机交互复杂度计算及优化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1282045" y="6095365"/>
            <a:ext cx="675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页码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21FB56C-E49D-7BA4-B5B3-2D1D0529A5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9185" y="252058"/>
            <a:ext cx="3238500" cy="13589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4C7FE5C-AE82-4940-6A4C-A823E71C2495}"/>
              </a:ext>
            </a:extLst>
          </p:cNvPr>
          <p:cNvSpPr txBox="1"/>
          <p:nvPr/>
        </p:nvSpPr>
        <p:spPr>
          <a:xfrm>
            <a:off x="572807" y="1958936"/>
            <a:ext cx="308468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一、基于熵值法的</a:t>
            </a:r>
            <a:r>
              <a:rPr lang="en-US" altLang="zh-CN" dirty="0"/>
              <a:t>HMIC</a:t>
            </a:r>
            <a:r>
              <a:rPr lang="zh-CN" altLang="en-US" dirty="0"/>
              <a:t>分析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1910C05-D9F0-E671-3BA1-C7AF0ED1A40D}"/>
              </a:ext>
            </a:extLst>
          </p:cNvPr>
          <p:cNvSpPr txBox="1"/>
          <p:nvPr/>
        </p:nvSpPr>
        <p:spPr>
          <a:xfrm>
            <a:off x="5144004" y="1205846"/>
            <a:ext cx="308468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一、粒子群算法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3E5D21B-CD1F-82B1-A9D7-D2D9C19916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510" y="2680910"/>
            <a:ext cx="3653849" cy="107309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3D1524D1-5DFA-B766-075B-9271C2E53CAF}"/>
              </a:ext>
            </a:extLst>
          </p:cNvPr>
          <p:cNvSpPr txBox="1"/>
          <p:nvPr/>
        </p:nvSpPr>
        <p:spPr>
          <a:xfrm>
            <a:off x="4407631" y="1958936"/>
            <a:ext cx="3653849" cy="3259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>
              <a:lnSpc>
                <a:spcPct val="115000"/>
              </a:lnSpc>
              <a:spcAft>
                <a:spcPts val="800"/>
              </a:spcAft>
            </a:pPr>
            <a:r>
              <a:rPr lang="en-US" altLang="zh-CN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PSO</a:t>
            </a:r>
            <a:r>
              <a:rPr lang="zh-CN" altLang="zh-CN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是一种基于群体智能的优化算法，它模拟了鸟群觅食或鱼群游动的过程，通过个体间的信息共享，找到问题的最优解。通常用于求解连续和离散的多目标优化问题。与一些传统优化算法相比，</a:t>
            </a:r>
            <a:r>
              <a:rPr lang="en-US" altLang="zh-CN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PSO </a:t>
            </a:r>
            <a:r>
              <a:rPr lang="zh-CN" altLang="zh-CN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等线" panose="02010600030101010101" pitchFamily="2" charset="-122"/>
                <a:ea typeface="等线" panose="02010600030101010101" pitchFamily="2" charset="-122"/>
                <a:cs typeface="Courier New" panose="02070309020205020404" pitchFamily="49" charset="0"/>
              </a:rPr>
              <a:t>还通常具有较快的收敛速度。所以在人机交互系统趋于复杂的情况下，同样可以使用粒子群优化算法高效地进行求解</a:t>
            </a:r>
            <a:endParaRPr lang="zh-CN" altLang="zh-CN" kern="100" dirty="0">
              <a:effectLst/>
              <a:highlight>
                <a:srgbClr val="FFFFFF"/>
              </a:highlight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5403C46-E1A6-0678-C59B-B8F7EE5433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518" y="3821799"/>
            <a:ext cx="3425456" cy="2488377"/>
          </a:xfrm>
          <a:prstGeom prst="rect">
            <a:avLst/>
          </a:prstGeom>
        </p:spPr>
      </p:pic>
      <p:pic>
        <p:nvPicPr>
          <p:cNvPr id="21" name="图片 20" descr="图示&#10;&#10;描述已自动生成">
            <a:extLst>
              <a:ext uri="{FF2B5EF4-FFF2-40B4-BE49-F238E27FC236}">
                <a16:creationId xmlns:a16="http://schemas.microsoft.com/office/drawing/2014/main" id="{7E4A0F0E-E1D9-78DD-DA55-6ED4B4F3D7E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623" y="2046979"/>
            <a:ext cx="2774576" cy="2774576"/>
          </a:xfrm>
          <a:prstGeom prst="rect">
            <a:avLst/>
          </a:prstGeom>
        </p:spPr>
      </p:pic>
      <p:pic>
        <p:nvPicPr>
          <p:cNvPr id="24" name="图片 23" descr="图表&#10;&#10;描述已自动生成">
            <a:extLst>
              <a:ext uri="{FF2B5EF4-FFF2-40B4-BE49-F238E27FC236}">
                <a16:creationId xmlns:a16="http://schemas.microsoft.com/office/drawing/2014/main" id="{0E6E4B3C-9FEA-26FA-14B0-A96EED4EC7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742" y="5468620"/>
            <a:ext cx="4010025" cy="9334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687015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zIyOWNmYzBkNmUyYTBmOWRlZTg1ZTE0MDMwNzNkZTY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104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Arial</vt:lpstr>
      <vt:lpstr>Wingdings</vt:lpstr>
      <vt:lpstr>WPS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Jan</dc:creator>
  <cp:lastModifiedBy>Jaycifer Wang</cp:lastModifiedBy>
  <cp:revision>156</cp:revision>
  <dcterms:created xsi:type="dcterms:W3CDTF">2019-06-19T02:08:00Z</dcterms:created>
  <dcterms:modified xsi:type="dcterms:W3CDTF">2024-06-11T15:58:54Z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700993A76FF942948DB1F383C8461BB6_11</vt:lpwstr>
  </property>
</Properties>
</file>