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96" d="100"/>
          <a:sy n="96" d="100"/>
        </p:scale>
        <p:origin x="48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2024-06-11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2024-06-11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066b1ab54afcecd89f067a4a04ea8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2250" y="256540"/>
            <a:ext cx="3337560" cy="47688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694670" y="5276215"/>
            <a:ext cx="3611880" cy="3611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535" y="138430"/>
            <a:ext cx="12018645" cy="66167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349865" y="5048885"/>
            <a:ext cx="3611880" cy="361188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>
            <a:cxnSpLocks/>
          </p:cNvCxnSpPr>
          <p:nvPr/>
        </p:nvCxnSpPr>
        <p:spPr>
          <a:xfrm>
            <a:off x="89535" y="1623695"/>
            <a:ext cx="751721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0799" y="1155888"/>
            <a:ext cx="753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研究课题：商场火灾场景下救灾机器人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抓取目标救援对象的距离特性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282045" y="6095365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53E192-7112-E6D0-02F4-3E6D716E8514}"/>
              </a:ext>
            </a:extLst>
          </p:cNvPr>
          <p:cNvSpPr txBox="1"/>
          <p:nvPr/>
        </p:nvSpPr>
        <p:spPr>
          <a:xfrm>
            <a:off x="9618703" y="413578"/>
            <a:ext cx="215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20224546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许晶华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8B8D2F-B271-99A0-A974-0462C9157A82}"/>
              </a:ext>
            </a:extLst>
          </p:cNvPr>
          <p:cNvSpPr txBox="1"/>
          <p:nvPr/>
        </p:nvSpPr>
        <p:spPr>
          <a:xfrm>
            <a:off x="150799" y="1945883"/>
            <a:ext cx="7682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研究背景：现实中仅根据摄像头回传画面进行距离判断的救援成功率较低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研究内容：探究操作者通过摄像头画面做出“抓取”判断时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机器人与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NPC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间的实际距离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两者各自移动速度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的关系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研究目的：挖掘操作者利用摄像头回传画面做出距离判断的人机交互规律，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以供在操作平台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交互界面给出提示，提高救援成功率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4B02BBF-780E-82EE-3A17-842EBE4DDC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976" y="883081"/>
            <a:ext cx="4103018" cy="256369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80E3BC9-E3BE-7B17-B7EE-20176FD205FA}"/>
              </a:ext>
            </a:extLst>
          </p:cNvPr>
          <p:cNvSpPr txBox="1"/>
          <p:nvPr/>
        </p:nvSpPr>
        <p:spPr>
          <a:xfrm>
            <a:off x="8634425" y="3607876"/>
            <a:ext cx="247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远程救援模拟实验平台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B91DD1A-C77F-25DF-29DC-11566D1C6D8D}"/>
              </a:ext>
            </a:extLst>
          </p:cNvPr>
          <p:cNvSpPr txBox="1"/>
          <p:nvPr/>
        </p:nvSpPr>
        <p:spPr>
          <a:xfrm>
            <a:off x="150798" y="4299395"/>
            <a:ext cx="76681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实验环境：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Unity v2019.4.16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实验流程：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）编写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C#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脚本，收集用户每次操作机器人“抓取”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NPC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时的交互数据；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）邀请组内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位同学作为被试，各通过实验平台完成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次模拟救援操作，共得到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条数据，存于数据集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bind_data.txt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）利用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Matlab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软件进行统计建模分析，得出结论。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3717DF9-CEE8-9001-FB3E-5616208B07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942" y="4170501"/>
            <a:ext cx="1881979" cy="175676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AC7AA34-5306-50A7-6934-CB7B3D225A1F}"/>
              </a:ext>
            </a:extLst>
          </p:cNvPr>
          <p:cNvSpPr txBox="1"/>
          <p:nvPr/>
        </p:nvSpPr>
        <p:spPr>
          <a:xfrm>
            <a:off x="8272564" y="6075090"/>
            <a:ext cx="162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部分实验数据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066b1ab54afcecd89f067a4a04ea8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2250" y="256540"/>
            <a:ext cx="3337560" cy="47688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694670" y="5276215"/>
            <a:ext cx="3611880" cy="3611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535" y="138430"/>
            <a:ext cx="12018645" cy="66167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349865" y="5048885"/>
            <a:ext cx="3611880" cy="361188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282045" y="6095365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E9505D-574E-308E-9B6F-ED1FA44F562B}"/>
              </a:ext>
            </a:extLst>
          </p:cNvPr>
          <p:cNvSpPr txBox="1"/>
          <p:nvPr/>
        </p:nvSpPr>
        <p:spPr>
          <a:xfrm>
            <a:off x="9618703" y="413578"/>
            <a:ext cx="2151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20224546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许晶华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3C4EF9C-B09D-5E25-7E04-83A282F74166}"/>
              </a:ext>
            </a:extLst>
          </p:cNvPr>
          <p:cNvCxnSpPr>
            <a:cxnSpLocks/>
          </p:cNvCxnSpPr>
          <p:nvPr/>
        </p:nvCxnSpPr>
        <p:spPr>
          <a:xfrm>
            <a:off x="89535" y="1623695"/>
            <a:ext cx="751721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FEC3FB2-1AA2-4CD9-5132-FF2817EA3B9B}"/>
              </a:ext>
            </a:extLst>
          </p:cNvPr>
          <p:cNvSpPr txBox="1"/>
          <p:nvPr/>
        </p:nvSpPr>
        <p:spPr>
          <a:xfrm>
            <a:off x="150799" y="1155888"/>
            <a:ext cx="753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研究课题：商场火灾场景下救灾机器人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抓取目标救援对象的距离特性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E63D80-F3FB-EAF3-B1BE-98E7C2B60DF2}"/>
              </a:ext>
            </a:extLst>
          </p:cNvPr>
          <p:cNvSpPr txBox="1"/>
          <p:nvPr/>
        </p:nvSpPr>
        <p:spPr>
          <a:xfrm>
            <a:off x="480665" y="4783224"/>
            <a:ext cx="8736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实验结论：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）用户根据摄像头进行执行“抓取”操作判断的决策距离均在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单位之内，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均值约为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2.87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，方差为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0.5743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相对较为稳定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）用户根据摄像头进行执行“抓取”操作判断的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决策距离与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NPC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移动速度成正相关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与机器人移动速度成负相关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AF4AE9E-DC47-6E16-763C-ED6C59168A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9" y="2073462"/>
            <a:ext cx="3615995" cy="22599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CE2F347-2E44-2EB7-84A4-644A39BC03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18" y="2073462"/>
            <a:ext cx="3877286" cy="22599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210A8F4-E93C-0FAD-5719-884F614514A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513" y="2073463"/>
            <a:ext cx="3349958" cy="22599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08471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IyOWNmYzBkNmUyYTBmOWRlZTg1ZTE0MDMwNzNkZT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278</Words>
  <Application>Microsoft Office PowerPoint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Wingdings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JingHua Xu</cp:lastModifiedBy>
  <cp:revision>159</cp:revision>
  <dcterms:created xsi:type="dcterms:W3CDTF">2019-06-19T02:08:00Z</dcterms:created>
  <dcterms:modified xsi:type="dcterms:W3CDTF">2024-06-11T15:01:51Z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700993A76FF942948DB1F383C8461BB6_11</vt:lpwstr>
  </property>
</Properties>
</file>