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66b1ab54afcecd89f067a4a04ea8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2250" y="256540"/>
            <a:ext cx="3337560" cy="47688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803255" y="5276215"/>
            <a:ext cx="3611880" cy="3611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535" y="138430"/>
            <a:ext cx="12018645" cy="6616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349865" y="5048885"/>
            <a:ext cx="3611880" cy="361188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70510" y="1617345"/>
            <a:ext cx="2867025" cy="63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2035" y="10636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研究问题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1282045" y="609536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页码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365" y="1853565"/>
            <a:ext cx="4518660" cy="2306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在绝大多数的火灾救援情况中，救灾机器人在复杂环境中的搜索效率和成功率是最值得关注的一点。不同的协调算法在其中扮演着至关重要的角色，</a:t>
            </a:r>
            <a:r>
              <a:rPr lang="en-US" altLang="zh-CN" b="1"/>
              <a:t>螺旋搜索法</a:t>
            </a:r>
            <a:r>
              <a:rPr lang="en-US" altLang="zh-CN"/>
              <a:t>通过螺旋路径逐步扩展搜索区域</a:t>
            </a:r>
            <a:r>
              <a:rPr lang="zh-CN" altLang="en-US"/>
              <a:t>；</a:t>
            </a:r>
            <a:r>
              <a:rPr lang="en-US" altLang="zh-CN" b="1"/>
              <a:t>网格搜索法</a:t>
            </a:r>
            <a:r>
              <a:rPr lang="en-US" altLang="zh-CN"/>
              <a:t>则通过预定义的网格路径确保全面覆盖</a:t>
            </a:r>
            <a:r>
              <a:rPr lang="zh-CN" altLang="en-US"/>
              <a:t>；</a:t>
            </a:r>
            <a:r>
              <a:rPr lang="zh-CN" altLang="en-US" b="1"/>
              <a:t>随机游走法</a:t>
            </a:r>
            <a:r>
              <a:rPr lang="zh-CN" altLang="en-US"/>
              <a:t>在未知或动态变化的环境中表现较好，但其搜索效率相对较低。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96735" y="640080"/>
            <a:ext cx="4906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/>
              <a:t>实验设计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487670" y="1290320"/>
            <a:ext cx="5193030" cy="5078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螺旋搜索法</a:t>
            </a:r>
            <a:r>
              <a:rPr lang="zh-CN" altLang="en-US"/>
              <a:t>（Spiral Search Algorithm）：机器人从起始点开始，沿着螺旋路径逐步扩展搜索区域。</a:t>
            </a:r>
            <a:endParaRPr lang="zh-CN" altLang="en-US"/>
          </a:p>
          <a:p>
            <a:r>
              <a:rPr lang="en-US" altLang="zh-CN" b="1"/>
              <a:t>网格搜索法</a:t>
            </a:r>
            <a:r>
              <a:rPr lang="zh-CN" altLang="en-US"/>
              <a:t>（Grid Search Algorithm）：机器人按照预定义的网格路径进行系统性搜索，确保</a:t>
            </a:r>
            <a:r>
              <a:rPr lang="zh-CN" altLang="en-US"/>
              <a:t>尽可能覆盖所有区域。</a:t>
            </a:r>
            <a:endParaRPr lang="zh-CN" altLang="en-US"/>
          </a:p>
          <a:p>
            <a:r>
              <a:rPr lang="en-US" altLang="zh-CN" b="1"/>
              <a:t>随机游走法</a:t>
            </a:r>
            <a:r>
              <a:rPr lang="zh-CN" altLang="en-US"/>
              <a:t>（Random Walk Algorithm）：机器人随机选择方向进行搜索，适用于未知或动态变化的环境。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性能指标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zh-CN" altLang="en-US" b="1"/>
              <a:t>（</a:t>
            </a:r>
            <a:r>
              <a:rPr lang="zh-CN" altLang="en-US"/>
              <a:t>1） 反应时间：从任务开始到机器人启动搜索的时间。</a:t>
            </a:r>
            <a:endParaRPr lang="zh-CN" altLang="en-US"/>
          </a:p>
          <a:p>
            <a:r>
              <a:rPr lang="zh-CN" altLang="en-US"/>
              <a:t>（2） 成功率：在规定时间内成功找到幸存者的比例。</a:t>
            </a:r>
            <a:endParaRPr lang="zh-CN" altLang="en-US"/>
          </a:p>
          <a:p>
            <a:r>
              <a:rPr lang="zh-CN" altLang="en-US"/>
              <a:t>（3） 覆盖率：机器人在规定时间内覆盖的区域百分比。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屏幕截图 2024-06-11 2330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4088130"/>
            <a:ext cx="2713990" cy="2555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66b1ab54afcecd89f067a4a04ea8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2250" y="256540"/>
            <a:ext cx="3337560" cy="47688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803255" y="5276215"/>
            <a:ext cx="3611880" cy="3611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535" y="138430"/>
            <a:ext cx="12018645" cy="6616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349865" y="5048885"/>
            <a:ext cx="3611880" cy="361188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59275" y="595630"/>
            <a:ext cx="2548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数据分析与</a:t>
            </a:r>
            <a:r>
              <a:rPr lang="zh-CN" altLang="en-US" sz="2400" b="1"/>
              <a:t>结论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1282045" y="609536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页码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屏幕截图 2024-06-11 2316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1092200"/>
            <a:ext cx="3849370" cy="26504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65930" y="1540510"/>
            <a:ext cx="6877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，结合上述数据分析我们可得到螺旋搜索法的平均反应时间最短，为11.6分钟；螺旋搜索法的平均成功率最高，为92%；网格搜索法的平均覆盖率最高，为95.5%。由于以上实验是基于建模的环境进行的，若处于未知或不可勘测环境，随机游走法可能表现更好。但现实中一般会先勘测环境，所以将螺旋搜索法和网格搜索法结合起来的效果应该</a:t>
            </a:r>
            <a:r>
              <a:rPr lang="zh-CN" altLang="en-US"/>
              <a:t>最好。</a:t>
            </a:r>
            <a:endParaRPr lang="zh-CN" altLang="en-US"/>
          </a:p>
        </p:txBody>
      </p:sp>
      <p:pic>
        <p:nvPicPr>
          <p:cNvPr id="18" name="图片 17" descr="屏幕截图 2024-06-11 2323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" y="4101465"/>
            <a:ext cx="2802255" cy="2548890"/>
          </a:xfrm>
          <a:prstGeom prst="rect">
            <a:avLst/>
          </a:prstGeom>
        </p:spPr>
      </p:pic>
      <p:pic>
        <p:nvPicPr>
          <p:cNvPr id="19" name="图片 18" descr="屏幕截图 2024-06-11 2323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815" y="4101465"/>
            <a:ext cx="2941955" cy="254889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07810" y="3778250"/>
            <a:ext cx="4002405" cy="318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左图是Arnold等人（</a:t>
            </a:r>
            <a:r>
              <a:rPr lang="en-US" altLang="zh-CN"/>
              <a:t>2018</a:t>
            </a:r>
            <a:r>
              <a:rPr lang="zh-CN" altLang="en-US"/>
              <a:t>）的研究主要探讨了不同搜索算法在自主飞行机器人群体中的应用。在他们的模拟实验中，使用混合搜索方法的救援机器人在90分钟内可以覆盖2平方公里区域的90%以上，并在不到2小时内达到近99%的覆盖率。这表明，通过结合螺旋和网格(散点)搜索算法，可以在快速搜救中实现高效的覆盖和搜救。与我们研究问题的结论基本</a:t>
            </a:r>
            <a:r>
              <a:rPr lang="zh-CN" altLang="en-US"/>
              <a:t>符合。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commondata" val="eyJoZGlkIjoiODJhYmU0ZThiODUyYTk1YTYwMGYxMzIwYTZjYjEwM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WPS 演示</Application>
  <PresentationFormat>宽屏</PresentationFormat>
  <Paragraphs>26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James.</cp:lastModifiedBy>
  <cp:revision>159</cp:revision>
  <dcterms:created xsi:type="dcterms:W3CDTF">2019-06-19T02:08:00Z</dcterms:created>
  <dcterms:modified xsi:type="dcterms:W3CDTF">2024-06-11T15:31:03Z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700993A76FF942948DB1F383C8461BB6_11</vt:lpwstr>
  </property>
</Properties>
</file>