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howGuides="1">
      <p:cViewPr varScale="1">
        <p:scale>
          <a:sx n="97" d="100"/>
          <a:sy n="97" d="100"/>
        </p:scale>
        <p:origin x="7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D919-1D97-407C-907E-4F91ABAB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CCB0-19CB-4515-856A-396ACEF32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EE81-22C2-485A-8238-E6FD2314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92D4-1C6C-4EAD-9990-D768D1E8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A7BD-9543-48F4-81AF-84287E52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1648-13FD-48DA-A878-8A80C0A3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89FFD-B4C0-442F-AA72-E47CC2EB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F7DA-767F-45D9-96DF-8D3B77EE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4149-05A2-44D4-9551-4DC87B3B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6A84-BB2A-45A9-9CF7-2AEC17D7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EF125-FE28-4009-91E6-D88D51E64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EC0F9-9C82-41C6-A837-ECBC32D99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7D75-B9CA-48EB-A3BD-B3BCA2C0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321E-1A8A-4062-A061-A08BA7BD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900C-D6A6-4F6E-B1AE-B6F56F8F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0323-5B34-4187-B872-C648CB93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CB33-406B-4821-B27D-B45D9508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7E0F-C985-4181-8076-6DC65997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A9D1-16AE-4FCB-9FF8-61F13438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CD1C-F9C4-4529-9E79-15F8225B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67D9-8519-4A08-91E4-31BD09D5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31B3-F7A0-41AD-A45B-F95AA85D4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30B2-4A39-4984-B9EA-B9A10E94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63EC-8F8E-4B48-A5AF-358BEF4A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5B1E-6D02-4208-ACC8-83452EC0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D0C4-84A9-42C8-A5A3-F7D5382C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164D-4DA7-4EDB-B9A8-DDCDD3E89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ADE7-B0D9-4CEF-A5BA-67FDBFB8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B7308-9E14-4010-B1B5-DAC65C1F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61752-E7FE-4296-BCA6-D1CC4A5F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B7510-C99B-4345-BCCF-0E58D365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BB6E-CD97-4984-9614-8D644B31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2582-C3A2-42CA-B263-4C93D5D3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D711C-6937-4DCE-98F2-60E3F9BD7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551E9-6D61-4396-9C6E-8BE3B8470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CC61E-613A-4F60-AD23-F1BD4D25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7E2F9-70B9-4360-9E8B-ECF362B4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5B606-F041-429A-BD0C-531211AB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D998F-EFD6-4FAF-81C2-14E326F4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D843-7955-4258-AACE-57A54025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04BB3-07BD-4B03-B8ED-B3014B4C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62AED-6D64-4533-B52F-92FF6E4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BF1EB-930C-46AD-B36B-A4001C03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B76DA-8F6A-4E7F-B473-240D1850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C046D-3E5C-4A8E-A7CD-CE0D55F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A528B-0786-49C8-A042-65088AC9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6E3E-7BD8-4743-A2F6-D918F46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DE20-8779-4980-8701-E00794C0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74D5B-8CFD-4D98-B401-FD74CCC2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0AF1-DB0B-4D21-AF13-8476F2B2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897E6-7774-493C-A9EB-D930B180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46DC-2660-4A15-91AB-63562DC3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642D-960C-4DE1-A100-4F7FB3D6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6C8E5-BC71-4B02-A57A-257446666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07962-6020-4F3D-9479-C96C60872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BB9C-B37E-4782-BFF0-E7B1F19A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81265-DA98-4379-B646-3BE624DF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21F10-8750-43F3-AD6A-309F53EF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FE4D6-B681-4169-88CB-627C44D1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DC09-8945-4951-8DA1-83892D24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D6D6-278E-4901-8731-E7CB0603F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34311-703E-424A-A043-10A59DB7C6C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CBD59-0F3D-478B-AB22-01BC37FE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154A-0FAE-4827-B85D-99CDED15B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2654-55F9-41A2-996C-3EFF9A25B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gameart.org/content/rpg-house" TargetMode="External"/><Relationship Id="rId4" Type="http://schemas.openxmlformats.org/officeDocument/2006/relationships/hyperlink" Target="https://opengameart.org/content/pixel-ca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gameart.org/users/bart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opengameart.org/node/98592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opengameart.org/users/antumdeluge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48FAEB-6AB5-4626-ADC2-DDA8548B0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085975"/>
            <a:ext cx="36576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DC97F-3319-4D60-BC4F-FF4BBD540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2638425"/>
            <a:ext cx="542925" cy="533400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AF91F06D-3186-4C5E-9088-470A3AB886CB}"/>
              </a:ext>
            </a:extLst>
          </p:cNvPr>
          <p:cNvSpPr/>
          <p:nvPr/>
        </p:nvSpPr>
        <p:spPr>
          <a:xfrm>
            <a:off x="4241800" y="2552700"/>
            <a:ext cx="1242218" cy="965200"/>
          </a:xfrm>
          <a:prstGeom prst="arc">
            <a:avLst>
              <a:gd name="adj1" fmla="val 10832510"/>
              <a:gd name="adj2" fmla="val 19570505"/>
            </a:avLst>
          </a:prstGeom>
          <a:ln w="38100">
            <a:solidFill>
              <a:schemeClr val="tx1"/>
            </a:solidFill>
            <a:headEnd type="triangle" w="lg" len="lg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44F2C-33DC-463C-83B3-2F06A98BE326}"/>
              </a:ext>
            </a:extLst>
          </p:cNvPr>
          <p:cNvSpPr txBox="1"/>
          <p:nvPr/>
        </p:nvSpPr>
        <p:spPr>
          <a:xfrm>
            <a:off x="5368579" y="2358509"/>
            <a:ext cx="465961" cy="36933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03E78-D6C8-4F8E-A206-9AACDFC4B532}"/>
              </a:ext>
            </a:extLst>
          </p:cNvPr>
          <p:cNvSpPr txBox="1"/>
          <p:nvPr/>
        </p:nvSpPr>
        <p:spPr>
          <a:xfrm>
            <a:off x="3899137" y="2183368"/>
            <a:ext cx="755335" cy="36933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46BD3-9128-4FA9-9647-94324E21A501}"/>
              </a:ext>
            </a:extLst>
          </p:cNvPr>
          <p:cNvSpPr txBox="1"/>
          <p:nvPr/>
        </p:nvSpPr>
        <p:spPr>
          <a:xfrm>
            <a:off x="4180309" y="3692564"/>
            <a:ext cx="1278683" cy="36933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“house cat”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DDFB1-4E13-4E32-BA64-7C87AD26BCE0}"/>
              </a:ext>
            </a:extLst>
          </p:cNvPr>
          <p:cNvSpPr txBox="1"/>
          <p:nvPr/>
        </p:nvSpPr>
        <p:spPr>
          <a:xfrm>
            <a:off x="0" y="6488668"/>
            <a:ext cx="1219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Credit: </a:t>
            </a:r>
            <a:r>
              <a:rPr lang="en-US" dirty="0" err="1">
                <a:hlinkClick r:id="rId4"/>
              </a:rPr>
              <a:t>scofanogd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Angel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36B2-8CD6-49A4-B6A3-56F8FCCD1EDD}"/>
              </a:ext>
            </a:extLst>
          </p:cNvPr>
          <p:cNvSpPr txBox="1"/>
          <p:nvPr/>
        </p:nvSpPr>
        <p:spPr>
          <a:xfrm>
            <a:off x="11125200" y="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2021-9-4</a:t>
            </a:r>
          </a:p>
        </p:txBody>
      </p:sp>
    </p:spTree>
    <p:extLst>
      <p:ext uri="{BB962C8B-B14F-4D97-AF65-F5344CB8AC3E}">
        <p14:creationId xmlns:p14="http://schemas.microsoft.com/office/powerpoint/2010/main" val="5390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65190C5-53D6-4AA6-ABA6-49271743F701}"/>
              </a:ext>
            </a:extLst>
          </p:cNvPr>
          <p:cNvSpPr/>
          <p:nvPr/>
        </p:nvSpPr>
        <p:spPr>
          <a:xfrm>
            <a:off x="2743200" y="838200"/>
            <a:ext cx="6781800" cy="3788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4F1F16B-5932-404C-94B2-61D617BA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57" y="2514600"/>
            <a:ext cx="914286" cy="9142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8E3FF12-7FC4-42C9-9A89-EA162DA5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14" y="2514600"/>
            <a:ext cx="914286" cy="91428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67731F-2A4B-49BE-945D-D8D45FED00F0}"/>
              </a:ext>
            </a:extLst>
          </p:cNvPr>
          <p:cNvCxnSpPr>
            <a:cxnSpLocks/>
          </p:cNvCxnSpPr>
          <p:nvPr/>
        </p:nvCxnSpPr>
        <p:spPr>
          <a:xfrm>
            <a:off x="2895600" y="1600200"/>
            <a:ext cx="647700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54C8E5-96A9-41DE-93F6-FE2A8FE59BAD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Credit: </a:t>
            </a:r>
            <a:r>
              <a:rPr lang="en-US" dirty="0" err="1">
                <a:hlinkClick r:id="rId4"/>
              </a:rPr>
              <a:t>AntumDeluge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https://opengameart.org/node/98592</a:t>
            </a:r>
            <a:endParaRPr lang="en-US" dirty="0"/>
          </a:p>
          <a:p>
            <a:pPr algn="r"/>
            <a:r>
              <a:rPr lang="en-US" dirty="0"/>
              <a:t>Credit: </a:t>
            </a:r>
            <a:r>
              <a:rPr lang="en-US" dirty="0" err="1"/>
              <a:t>cinameng</a:t>
            </a:r>
            <a:r>
              <a:rPr lang="en-US" dirty="0"/>
              <a:t> https://opengameart.org/content/cardboard-box-0</a:t>
            </a:r>
          </a:p>
          <a:p>
            <a:pPr algn="r"/>
            <a:r>
              <a:rPr lang="en-US" dirty="0"/>
              <a:t>Credit: </a:t>
            </a:r>
            <a:r>
              <a:rPr lang="en-US" dirty="0" err="1">
                <a:hlinkClick r:id="rId6"/>
              </a:rPr>
              <a:t>bart</a:t>
            </a:r>
            <a:r>
              <a:rPr lang="en-US" dirty="0"/>
              <a:t> https://opengameart.org/content/man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AC1E03-F646-43BA-A6E1-166C2DE8C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0" y="990600"/>
            <a:ext cx="1219200" cy="1219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B73E806-BE7E-4D12-9D48-838E4A8EBD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5200" y="990600"/>
            <a:ext cx="1219200" cy="1219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7F6BD-D631-419A-956B-CAC9489EF1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7600" y="990600"/>
            <a:ext cx="1219200" cy="12192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83D8DB9-5542-425A-9604-EC1CBF6D4F85}"/>
              </a:ext>
            </a:extLst>
          </p:cNvPr>
          <p:cNvSpPr/>
          <p:nvPr/>
        </p:nvSpPr>
        <p:spPr>
          <a:xfrm>
            <a:off x="4495800" y="4257675"/>
            <a:ext cx="1828800" cy="36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6ECF529-3C1E-4117-98D6-219ED991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914" y="2514600"/>
            <a:ext cx="914286" cy="9142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5C90E98-0382-4E47-890E-82BD3937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714" y="2514600"/>
            <a:ext cx="914286" cy="9142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2F80AE-E56F-41F1-A070-11CFE44364F7}"/>
              </a:ext>
            </a:extLst>
          </p:cNvPr>
          <p:cNvSpPr/>
          <p:nvPr/>
        </p:nvSpPr>
        <p:spPr>
          <a:xfrm>
            <a:off x="3886200" y="3048000"/>
            <a:ext cx="762000" cy="1774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374AC-4C12-4F87-83BE-937087C1D22F}"/>
              </a:ext>
            </a:extLst>
          </p:cNvPr>
          <p:cNvSpPr/>
          <p:nvPr/>
        </p:nvSpPr>
        <p:spPr>
          <a:xfrm>
            <a:off x="5715000" y="3048000"/>
            <a:ext cx="762000" cy="1774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Present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9F14A8-19EC-426B-BA01-D16E8B091B1B}"/>
              </a:ext>
            </a:extLst>
          </p:cNvPr>
          <p:cNvSpPr/>
          <p:nvPr/>
        </p:nvSpPr>
        <p:spPr>
          <a:xfrm>
            <a:off x="7543800" y="3048000"/>
            <a:ext cx="762000" cy="1774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Future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EF14733-103C-4609-BDF5-19525D0A27E3}"/>
              </a:ext>
            </a:extLst>
          </p:cNvPr>
          <p:cNvSpPr/>
          <p:nvPr/>
        </p:nvSpPr>
        <p:spPr>
          <a:xfrm>
            <a:off x="4241800" y="2209800"/>
            <a:ext cx="1242218" cy="3048000"/>
          </a:xfrm>
          <a:prstGeom prst="arc">
            <a:avLst>
              <a:gd name="adj1" fmla="val 14681974"/>
              <a:gd name="adj2" fmla="val 21371284"/>
            </a:avLst>
          </a:prstGeom>
          <a:ln w="38100">
            <a:solidFill>
              <a:schemeClr val="tx1"/>
            </a:solidFill>
            <a:headEnd type="triangle" w="lg" len="lg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9AFCBE5D-EF85-445C-8026-E9C4BC2FA9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16064" y="3733800"/>
            <a:ext cx="535908" cy="53590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1ABC93E-E30A-4D4E-828A-FC995228EA20}"/>
              </a:ext>
            </a:extLst>
          </p:cNvPr>
          <p:cNvGrpSpPr/>
          <p:nvPr/>
        </p:nvGrpSpPr>
        <p:grpSpPr>
          <a:xfrm>
            <a:off x="1143000" y="4962194"/>
            <a:ext cx="914286" cy="914286"/>
            <a:chOff x="3657600" y="4033837"/>
            <a:chExt cx="914286" cy="91428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10411DD-E66F-431F-A8E0-20EBC758E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4033837"/>
              <a:ext cx="914286" cy="914286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A9A1B04-D3FB-4951-8EC5-0EE355F5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846789" y="4191000"/>
              <a:ext cx="535908" cy="535908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38D005A-725E-4DAD-B12A-F5F9037FDF9D}"/>
              </a:ext>
            </a:extLst>
          </p:cNvPr>
          <p:cNvSpPr txBox="1"/>
          <p:nvPr/>
        </p:nvSpPr>
        <p:spPr>
          <a:xfrm>
            <a:off x="11125200" y="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2021-9-4</a:t>
            </a:r>
          </a:p>
        </p:txBody>
      </p:sp>
    </p:spTree>
    <p:extLst>
      <p:ext uri="{BB962C8B-B14F-4D97-AF65-F5344CB8AC3E}">
        <p14:creationId xmlns:p14="http://schemas.microsoft.com/office/powerpoint/2010/main" val="16239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D7AF2F3-AE91-4DF1-8BF2-3D7FA60765E4}"/>
              </a:ext>
            </a:extLst>
          </p:cNvPr>
          <p:cNvSpPr/>
          <p:nvPr/>
        </p:nvSpPr>
        <p:spPr>
          <a:xfrm>
            <a:off x="2175387" y="2298290"/>
            <a:ext cx="491613" cy="4916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1F17F1A1-8AE3-409B-B1AB-248EF7C23BC1}"/>
              </a:ext>
            </a:extLst>
          </p:cNvPr>
          <p:cNvSpPr/>
          <p:nvPr/>
        </p:nvSpPr>
        <p:spPr>
          <a:xfrm>
            <a:off x="1971368" y="2789903"/>
            <a:ext cx="924232" cy="639097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B4D55B74-FAC9-4B4C-BE45-9D7524D7D89C}"/>
              </a:ext>
            </a:extLst>
          </p:cNvPr>
          <p:cNvSpPr/>
          <p:nvPr/>
        </p:nvSpPr>
        <p:spPr>
          <a:xfrm>
            <a:off x="2895600" y="1600200"/>
            <a:ext cx="914400" cy="457200"/>
          </a:xfrm>
          <a:prstGeom prst="wedgeEllipseCallout">
            <a:avLst>
              <a:gd name="adj1" fmla="val -69220"/>
              <a:gd name="adj2" fmla="val 1056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__</a:t>
            </a:r>
            <a:r>
              <a:rPr lang="en-US" dirty="0">
                <a:effectLst/>
              </a:rPr>
              <a:t>·kia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7C94C-80CF-4C5F-80F8-601018BF55ED}"/>
              </a:ext>
            </a:extLst>
          </p:cNvPr>
          <p:cNvSpPr/>
          <p:nvPr/>
        </p:nvSpPr>
        <p:spPr>
          <a:xfrm>
            <a:off x="1981200" y="3429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Speaker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(me)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8BE95B-3AED-410B-9B94-C45F81197C81}"/>
              </a:ext>
            </a:extLst>
          </p:cNvPr>
          <p:cNvSpPr/>
          <p:nvPr/>
        </p:nvSpPr>
        <p:spPr>
          <a:xfrm>
            <a:off x="9296400" y="3429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Listener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(you)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491C4EE-702A-4CBE-8873-18A6D329AFA1}"/>
              </a:ext>
            </a:extLst>
          </p:cNvPr>
          <p:cNvSpPr/>
          <p:nvPr/>
        </p:nvSpPr>
        <p:spPr>
          <a:xfrm>
            <a:off x="9525000" y="2286000"/>
            <a:ext cx="491613" cy="4916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949B6821-794E-4B29-9B1B-D3DF360A68F2}"/>
              </a:ext>
            </a:extLst>
          </p:cNvPr>
          <p:cNvSpPr/>
          <p:nvPr/>
        </p:nvSpPr>
        <p:spPr>
          <a:xfrm>
            <a:off x="9286568" y="2789903"/>
            <a:ext cx="924232" cy="639097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40FA5F-85A4-4E82-AFB5-FBC47F9EE7F0}"/>
              </a:ext>
            </a:extLst>
          </p:cNvPr>
          <p:cNvGrpSpPr/>
          <p:nvPr/>
        </p:nvGrpSpPr>
        <p:grpSpPr>
          <a:xfrm rot="2700000">
            <a:off x="7852820" y="1877429"/>
            <a:ext cx="1371600" cy="1418303"/>
            <a:chOff x="6781801" y="1371600"/>
            <a:chExt cx="1371600" cy="1418303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ECC22508-0A3C-4E2F-BF03-28A36FF4FD3E}"/>
                </a:ext>
              </a:extLst>
            </p:cNvPr>
            <p:cNvSpPr/>
            <p:nvPr/>
          </p:nvSpPr>
          <p:spPr>
            <a:xfrm>
              <a:off x="7010400" y="1600200"/>
              <a:ext cx="914400" cy="914400"/>
            </a:xfrm>
            <a:prstGeom prst="arc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C00F24F-7229-4016-BF68-F02FDE6BED00}"/>
                </a:ext>
              </a:extLst>
            </p:cNvPr>
            <p:cNvSpPr/>
            <p:nvPr/>
          </p:nvSpPr>
          <p:spPr>
            <a:xfrm>
              <a:off x="7239000" y="1828800"/>
              <a:ext cx="457200" cy="457200"/>
            </a:xfrm>
            <a:prstGeom prst="arc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ACD6A40C-51FA-4873-8500-A9593BA1D68F}"/>
                </a:ext>
              </a:extLst>
            </p:cNvPr>
            <p:cNvSpPr/>
            <p:nvPr/>
          </p:nvSpPr>
          <p:spPr>
            <a:xfrm>
              <a:off x="6781801" y="1371600"/>
              <a:ext cx="1371600" cy="1418303"/>
            </a:xfrm>
            <a:prstGeom prst="arc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E7B725B-C71B-4997-9713-E6F0EB5D32F4}"/>
              </a:ext>
            </a:extLst>
          </p:cNvPr>
          <p:cNvSpPr/>
          <p:nvPr/>
        </p:nvSpPr>
        <p:spPr>
          <a:xfrm>
            <a:off x="1981200" y="18288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D54EA2-D5D5-4546-BDAB-B73CD004415F}"/>
              </a:ext>
            </a:extLst>
          </p:cNvPr>
          <p:cNvSpPr/>
          <p:nvPr/>
        </p:nvSpPr>
        <p:spPr>
          <a:xfrm>
            <a:off x="9296400" y="18288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200271C-7090-4694-A0D7-D3AE62622650}"/>
              </a:ext>
            </a:extLst>
          </p:cNvPr>
          <p:cNvSpPr/>
          <p:nvPr/>
        </p:nvSpPr>
        <p:spPr>
          <a:xfrm>
            <a:off x="5842819" y="5041490"/>
            <a:ext cx="491613" cy="4916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3343E447-3D75-4533-8815-63B26E6D6493}"/>
              </a:ext>
            </a:extLst>
          </p:cNvPr>
          <p:cNvSpPr/>
          <p:nvPr/>
        </p:nvSpPr>
        <p:spPr>
          <a:xfrm>
            <a:off x="5638800" y="5533103"/>
            <a:ext cx="924232" cy="639097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5E9595-427F-4146-BB29-0679A264B5C8}"/>
              </a:ext>
            </a:extLst>
          </p:cNvPr>
          <p:cNvSpPr/>
          <p:nvPr/>
        </p:nvSpPr>
        <p:spPr>
          <a:xfrm>
            <a:off x="5638800" y="61722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  <a:r>
              <a:rPr lang="en-US" sz="1600" baseline="30000" dirty="0">
                <a:solidFill>
                  <a:sysClr val="windowText" lastClr="000000"/>
                </a:solidFill>
              </a:rPr>
              <a:t>rd</a:t>
            </a:r>
            <a:r>
              <a:rPr lang="en-US" sz="1600" dirty="0">
                <a:solidFill>
                  <a:sysClr val="windowText" lastClr="000000"/>
                </a:solidFill>
              </a:rPr>
              <a:t> party</a:t>
            </a:r>
          </a:p>
          <a:p>
            <a:pPr algn="ctr"/>
            <a:r>
              <a:rPr lang="en-US" sz="1600" i="1" dirty="0">
                <a:solidFill>
                  <a:sysClr val="windowText" lastClr="000000"/>
                </a:solidFill>
              </a:rPr>
              <a:t>That</a:t>
            </a:r>
            <a:r>
              <a:rPr lang="en-US" sz="1600" dirty="0">
                <a:solidFill>
                  <a:sysClr val="windowText" lastClr="000000"/>
                </a:solidFill>
              </a:rPr>
              <a:t> one over there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A9A5BE-07C0-44B5-ABA5-0AB12F1A66F8}"/>
              </a:ext>
            </a:extLst>
          </p:cNvPr>
          <p:cNvSpPr/>
          <p:nvPr/>
        </p:nvSpPr>
        <p:spPr>
          <a:xfrm>
            <a:off x="5638800" y="4572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F41A9B-E5A9-41B2-A5B5-19B87760DD80}"/>
              </a:ext>
            </a:extLst>
          </p:cNvPr>
          <p:cNvSpPr/>
          <p:nvPr/>
        </p:nvSpPr>
        <p:spPr>
          <a:xfrm>
            <a:off x="3819832" y="38862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Near to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Speaker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(this)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8AE1590-CCCB-4D88-86CC-B96385075304}"/>
              </a:ext>
            </a:extLst>
          </p:cNvPr>
          <p:cNvSpPr/>
          <p:nvPr/>
        </p:nvSpPr>
        <p:spPr>
          <a:xfrm>
            <a:off x="4014019" y="2755490"/>
            <a:ext cx="491613" cy="4916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C588522F-9FDD-4941-9AC5-CEFACE74A63F}"/>
              </a:ext>
            </a:extLst>
          </p:cNvPr>
          <p:cNvSpPr/>
          <p:nvPr/>
        </p:nvSpPr>
        <p:spPr>
          <a:xfrm>
            <a:off x="3810000" y="3247103"/>
            <a:ext cx="924232" cy="63909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E98AF6-08C2-4A04-AC20-336408249486}"/>
              </a:ext>
            </a:extLst>
          </p:cNvPr>
          <p:cNvSpPr/>
          <p:nvPr/>
        </p:nvSpPr>
        <p:spPr>
          <a:xfrm>
            <a:off x="3810000" y="2286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katu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84348CD-12AC-4AA6-99A2-9AAC5435160D}"/>
              </a:ext>
            </a:extLst>
          </p:cNvPr>
          <p:cNvSpPr/>
          <p:nvPr/>
        </p:nvSpPr>
        <p:spPr>
          <a:xfrm>
            <a:off x="7467600" y="3886200"/>
            <a:ext cx="914400" cy="748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Near to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Listener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(that)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20198FC-A315-4BA9-99B5-B063960C3677}"/>
              </a:ext>
            </a:extLst>
          </p:cNvPr>
          <p:cNvSpPr/>
          <p:nvPr/>
        </p:nvSpPr>
        <p:spPr>
          <a:xfrm>
            <a:off x="7661787" y="2755490"/>
            <a:ext cx="491613" cy="4916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D3A550DE-63F1-4E8B-801B-8F6FA532DC4B}"/>
              </a:ext>
            </a:extLst>
          </p:cNvPr>
          <p:cNvSpPr/>
          <p:nvPr/>
        </p:nvSpPr>
        <p:spPr>
          <a:xfrm>
            <a:off x="7457768" y="3247103"/>
            <a:ext cx="924232" cy="63909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97B01D-764D-465B-81BC-F35969D171B9}"/>
              </a:ext>
            </a:extLst>
          </p:cNvPr>
          <p:cNvSpPr/>
          <p:nvPr/>
        </p:nvSpPr>
        <p:spPr>
          <a:xfrm>
            <a:off x="7467600" y="2286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(TBD)</a:t>
            </a:r>
          </a:p>
        </p:txBody>
      </p:sp>
      <p:sp>
        <p:nvSpPr>
          <p:cNvPr id="78" name="Thought Bubble: Cloud 77">
            <a:extLst>
              <a:ext uri="{FF2B5EF4-FFF2-40B4-BE49-F238E27FC236}">
                <a16:creationId xmlns:a16="http://schemas.microsoft.com/office/drawing/2014/main" id="{56DAC044-2394-414B-A660-CFA5BFCF1DF2}"/>
              </a:ext>
            </a:extLst>
          </p:cNvPr>
          <p:cNvSpPr/>
          <p:nvPr/>
        </p:nvSpPr>
        <p:spPr>
          <a:xfrm>
            <a:off x="5174225" y="457200"/>
            <a:ext cx="1828800" cy="1046951"/>
          </a:xfrm>
          <a:prstGeom prst="cloudCallout">
            <a:avLst>
              <a:gd name="adj1" fmla="val -61500"/>
              <a:gd name="adj2" fmla="val 6671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F2EFEC-0DD0-4B17-A9F0-1C01BC5CF273}"/>
              </a:ext>
            </a:extLst>
          </p:cNvPr>
          <p:cNvGrpSpPr/>
          <p:nvPr/>
        </p:nvGrpSpPr>
        <p:grpSpPr>
          <a:xfrm>
            <a:off x="6912348" y="1371600"/>
            <a:ext cx="555252" cy="457200"/>
            <a:chOff x="6896100" y="1201752"/>
            <a:chExt cx="1038532" cy="9136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1AEDF22-940F-422E-A72E-611356B7DB4B}"/>
                </a:ext>
              </a:extLst>
            </p:cNvPr>
            <p:cNvSpPr/>
            <p:nvPr/>
          </p:nvSpPr>
          <p:spPr>
            <a:xfrm>
              <a:off x="7429063" y="1609267"/>
              <a:ext cx="313240" cy="3725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B32A74F-4348-4D08-9581-07F52FFE3BB2}"/>
                </a:ext>
              </a:extLst>
            </p:cNvPr>
            <p:cNvSpPr/>
            <p:nvPr/>
          </p:nvSpPr>
          <p:spPr>
            <a:xfrm>
              <a:off x="6896100" y="1201752"/>
              <a:ext cx="491613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4CBD9AB-479E-4F78-A3FA-530F52B4C067}"/>
                </a:ext>
              </a:extLst>
            </p:cNvPr>
            <p:cNvSpPr/>
            <p:nvPr/>
          </p:nvSpPr>
          <p:spPr>
            <a:xfrm>
              <a:off x="7774641" y="1923489"/>
              <a:ext cx="159991" cy="1919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1BD93AC-A41F-48D4-AD76-1AA17EE64254}"/>
              </a:ext>
            </a:extLst>
          </p:cNvPr>
          <p:cNvGrpSpPr/>
          <p:nvPr/>
        </p:nvGrpSpPr>
        <p:grpSpPr>
          <a:xfrm>
            <a:off x="5867400" y="685800"/>
            <a:ext cx="457200" cy="559340"/>
            <a:chOff x="8991600" y="2450690"/>
            <a:chExt cx="924232" cy="1130710"/>
          </a:xfrm>
          <a:solidFill>
            <a:schemeClr val="bg1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1F7D690-40FF-45EE-9EB6-215D34402E7E}"/>
                </a:ext>
              </a:extLst>
            </p:cNvPr>
            <p:cNvSpPr/>
            <p:nvPr/>
          </p:nvSpPr>
          <p:spPr>
            <a:xfrm>
              <a:off x="9195619" y="2450690"/>
              <a:ext cx="491613" cy="49161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id="{636D0EC5-2E56-4CBB-B79B-115EDD5F773C}"/>
                </a:ext>
              </a:extLst>
            </p:cNvPr>
            <p:cNvSpPr/>
            <p:nvPr/>
          </p:nvSpPr>
          <p:spPr>
            <a:xfrm>
              <a:off x="8991600" y="2942303"/>
              <a:ext cx="924232" cy="639097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BD626BB3-78BB-413F-94DA-A5865525FF32}"/>
              </a:ext>
            </a:extLst>
          </p:cNvPr>
          <p:cNvSpPr/>
          <p:nvPr/>
        </p:nvSpPr>
        <p:spPr>
          <a:xfrm>
            <a:off x="5638800" y="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E89FC-6569-4827-A69D-C2AB76AB2FF6}"/>
              </a:ext>
            </a:extLst>
          </p:cNvPr>
          <p:cNvSpPr/>
          <p:nvPr/>
        </p:nvSpPr>
        <p:spPr>
          <a:xfrm>
            <a:off x="5638800" y="1600199"/>
            <a:ext cx="914400" cy="722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Shared referent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(the)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A54F09-E4C0-4F67-9038-0201C953DC27}"/>
              </a:ext>
            </a:extLst>
          </p:cNvPr>
          <p:cNvSpPr/>
          <p:nvPr/>
        </p:nvSpPr>
        <p:spPr>
          <a:xfrm>
            <a:off x="7020232" y="61722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Which</a:t>
            </a:r>
            <a:r>
              <a:rPr lang="en-US" dirty="0">
                <a:solidFill>
                  <a:sysClr val="windowText" lastClr="000000"/>
                </a:solidFill>
              </a:rPr>
              <a:t> one?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061F171-BCD3-4298-8D6D-5F0A204E49FF}"/>
              </a:ext>
            </a:extLst>
          </p:cNvPr>
          <p:cNvSpPr/>
          <p:nvPr/>
        </p:nvSpPr>
        <p:spPr>
          <a:xfrm>
            <a:off x="7214419" y="5041490"/>
            <a:ext cx="491613" cy="4916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Top Corners Rounded 89">
            <a:extLst>
              <a:ext uri="{FF2B5EF4-FFF2-40B4-BE49-F238E27FC236}">
                <a16:creationId xmlns:a16="http://schemas.microsoft.com/office/drawing/2014/main" id="{8D013D49-07A1-4981-871F-96577EDD717E}"/>
              </a:ext>
            </a:extLst>
          </p:cNvPr>
          <p:cNvSpPr/>
          <p:nvPr/>
        </p:nvSpPr>
        <p:spPr>
          <a:xfrm>
            <a:off x="7010400" y="5533103"/>
            <a:ext cx="924232" cy="63909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91CBA37-7079-49CB-BD6D-C63CC0F3FEC6}"/>
              </a:ext>
            </a:extLst>
          </p:cNvPr>
          <p:cNvSpPr/>
          <p:nvPr/>
        </p:nvSpPr>
        <p:spPr>
          <a:xfrm>
            <a:off x="7020232" y="4572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kua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D4028E-7A29-4A72-B866-136FD70F38F9}"/>
              </a:ext>
            </a:extLst>
          </p:cNvPr>
          <p:cNvSpPr/>
          <p:nvPr/>
        </p:nvSpPr>
        <p:spPr>
          <a:xfrm>
            <a:off x="7010400" y="5041490"/>
            <a:ext cx="914400" cy="1130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  <a:p>
            <a:pPr algn="ctr"/>
            <a:endParaRPr lang="en-US" sz="40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6757C9-3C7E-4760-ADFC-5B99B0348FE8}"/>
              </a:ext>
            </a:extLst>
          </p:cNvPr>
          <p:cNvSpPr/>
          <p:nvPr/>
        </p:nvSpPr>
        <p:spPr>
          <a:xfrm>
            <a:off x="8382000" y="61722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Is it</a:t>
            </a:r>
            <a:r>
              <a:rPr lang="en-US" dirty="0">
                <a:solidFill>
                  <a:sysClr val="windowText" lastClr="000000"/>
                </a:solidFill>
              </a:rPr>
              <a:t> one?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1AE6EF-84A1-48DF-A9E6-823FA935910C}"/>
              </a:ext>
            </a:extLst>
          </p:cNvPr>
          <p:cNvSpPr/>
          <p:nvPr/>
        </p:nvSpPr>
        <p:spPr>
          <a:xfrm>
            <a:off x="8382000" y="45720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kona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89BCEE3-CE0F-49D5-88DD-4ECE6400254D}"/>
              </a:ext>
            </a:extLst>
          </p:cNvPr>
          <p:cNvSpPr/>
          <p:nvPr/>
        </p:nvSpPr>
        <p:spPr>
          <a:xfrm>
            <a:off x="8372168" y="5041490"/>
            <a:ext cx="914400" cy="1130710"/>
          </a:xfrm>
          <a:prstGeom prst="rect">
            <a:avLst/>
          </a:prstGeom>
          <a:noFill/>
          <a:ln w="762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96" name="Thought Bubble: Cloud 95">
            <a:extLst>
              <a:ext uri="{FF2B5EF4-FFF2-40B4-BE49-F238E27FC236}">
                <a16:creationId xmlns:a16="http://schemas.microsoft.com/office/drawing/2014/main" id="{F9152FD4-4A6C-46EB-84F8-6B3BB674C43C}"/>
              </a:ext>
            </a:extLst>
          </p:cNvPr>
          <p:cNvSpPr/>
          <p:nvPr/>
        </p:nvSpPr>
        <p:spPr>
          <a:xfrm flipH="1">
            <a:off x="346587" y="405515"/>
            <a:ext cx="1828800" cy="1046951"/>
          </a:xfrm>
          <a:prstGeom prst="cloudCallout">
            <a:avLst>
              <a:gd name="adj1" fmla="val -38167"/>
              <a:gd name="adj2" fmla="val 865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A2B4940-0322-424A-9676-269BBDC026DC}"/>
              </a:ext>
            </a:extLst>
          </p:cNvPr>
          <p:cNvGrpSpPr/>
          <p:nvPr/>
        </p:nvGrpSpPr>
        <p:grpSpPr>
          <a:xfrm>
            <a:off x="1066800" y="583660"/>
            <a:ext cx="457200" cy="559340"/>
            <a:chOff x="8991600" y="2450690"/>
            <a:chExt cx="924232" cy="1130710"/>
          </a:xfrm>
          <a:solidFill>
            <a:schemeClr val="bg1"/>
          </a:solidFill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F59A7D0-76C4-4FC0-A63E-349673393C0C}"/>
                </a:ext>
              </a:extLst>
            </p:cNvPr>
            <p:cNvSpPr/>
            <p:nvPr/>
          </p:nvSpPr>
          <p:spPr>
            <a:xfrm>
              <a:off x="9195619" y="2450690"/>
              <a:ext cx="491613" cy="491613"/>
            </a:xfrm>
            <a:prstGeom prst="ellipse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DF2D9A2C-DFC8-4492-8273-9898212B4869}"/>
                </a:ext>
              </a:extLst>
            </p:cNvPr>
            <p:cNvSpPr/>
            <p:nvPr/>
          </p:nvSpPr>
          <p:spPr>
            <a:xfrm>
              <a:off x="8991600" y="2942303"/>
              <a:ext cx="924232" cy="639097"/>
            </a:xfrm>
            <a:prstGeom prst="round2Same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925BEB2-C47A-40AB-8284-58FD311A27D4}"/>
              </a:ext>
            </a:extLst>
          </p:cNvPr>
          <p:cNvSpPr/>
          <p:nvPr/>
        </p:nvSpPr>
        <p:spPr>
          <a:xfrm>
            <a:off x="838200" y="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ano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E04E8C-7552-4ECF-9083-E1BA73AF1C9F}"/>
              </a:ext>
            </a:extLst>
          </p:cNvPr>
          <p:cNvSpPr/>
          <p:nvPr/>
        </p:nvSpPr>
        <p:spPr>
          <a:xfrm>
            <a:off x="838200" y="1600199"/>
            <a:ext cx="914400" cy="722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Uncertain identity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(a/an)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471D41-7DA5-46A8-884C-5E5A52BF0CA3}"/>
              </a:ext>
            </a:extLst>
          </p:cNvPr>
          <p:cNvSpPr txBox="1"/>
          <p:nvPr/>
        </p:nvSpPr>
        <p:spPr>
          <a:xfrm>
            <a:off x="11125200" y="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2021-9-8</a:t>
            </a:r>
          </a:p>
        </p:txBody>
      </p:sp>
    </p:spTree>
    <p:extLst>
      <p:ext uri="{BB962C8B-B14F-4D97-AF65-F5344CB8AC3E}">
        <p14:creationId xmlns:p14="http://schemas.microsoft.com/office/powerpoint/2010/main" val="413402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114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8</cp:revision>
  <dcterms:created xsi:type="dcterms:W3CDTF">2021-09-04T14:47:30Z</dcterms:created>
  <dcterms:modified xsi:type="dcterms:W3CDTF">2021-09-08T22:22:00Z</dcterms:modified>
</cp:coreProperties>
</file>