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408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9375" y="1706627"/>
            <a:ext cx="4038694" cy="269246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68284" y="1495168"/>
            <a:ext cx="8751167" cy="53628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7577575" y="1321906"/>
            <a:ext cx="3949821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Mini-game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666425" y="4180234"/>
            <a:ext cx="3947400" cy="7695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4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Ato 4: </a:t>
            </a:r>
            <a:r>
              <a:rPr lang="pt-BR" sz="4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i="0" lang="pt-BR" sz="4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eo</a:t>
            </a:r>
            <a:endParaRPr i="0" sz="4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49597" y="5135456"/>
            <a:ext cx="906511" cy="95183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>
            <a:hlinkClick action="ppaction://hlinkshowjump?jump=nextslide"/>
          </p:cNvPr>
          <p:cNvSpPr/>
          <p:nvPr/>
        </p:nvSpPr>
        <p:spPr>
          <a:xfrm>
            <a:off x="11294076" y="6215449"/>
            <a:ext cx="667265" cy="4819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6596" y="525162"/>
            <a:ext cx="4329829" cy="58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 rot="10800000">
            <a:off x="529281" y="4386647"/>
            <a:ext cx="11133437" cy="2211860"/>
          </a:xfrm>
          <a:prstGeom prst="wedgeRoundRectCallout">
            <a:avLst>
              <a:gd fmla="val -31821" name="adj1"/>
              <a:gd fmla="val 71997" name="adj2"/>
              <a:gd fmla="val 16667" name="adj3"/>
            </a:avLst>
          </a:pr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150440" y="4423720"/>
            <a:ext cx="32868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Paimon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4312507" y="4885385"/>
            <a:ext cx="2780271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642551" y="4979773"/>
            <a:ext cx="108121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400" u="none" cap="none" strike="noStrike">
                <a:solidFill>
                  <a:schemeClr val="lt1"/>
                </a:solidFill>
              </a:rPr>
              <a:t>Muito bem Aventureiro(a)! Já estamos quase conseguindo por tudo sob controle. Só falta mais 2 elementos.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Vamos agora para o Monte Tianheng, lá a Ningguang irá nos encontrar.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2" name="Google Shape;102;p14">
            <a:hlinkClick action="ppaction://hlinkshowjump?jump=nextslide"/>
          </p:cNvPr>
          <p:cNvSpPr/>
          <p:nvPr/>
        </p:nvSpPr>
        <p:spPr>
          <a:xfrm>
            <a:off x="11294076" y="6215449"/>
            <a:ext cx="667265" cy="4819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>
            <a:hlinkClick action="ppaction://hlinkshowjump?jump=previousslide"/>
          </p:cNvPr>
          <p:cNvSpPr/>
          <p:nvPr/>
        </p:nvSpPr>
        <p:spPr>
          <a:xfrm>
            <a:off x="10485912" y="6215449"/>
            <a:ext cx="690475" cy="46882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47969" y="1495168"/>
            <a:ext cx="8751167" cy="53628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 rot="10800000">
            <a:off x="529281" y="4386647"/>
            <a:ext cx="11133437" cy="2211860"/>
          </a:xfrm>
          <a:prstGeom prst="wedgeRoundRectCallout">
            <a:avLst>
              <a:gd fmla="val -3940" name="adj1"/>
              <a:gd fmla="val 68733" name="adj2"/>
              <a:gd fmla="val 16667" name="adj3"/>
            </a:avLst>
          </a:pr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150440" y="4423720"/>
            <a:ext cx="32868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Ningguang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>
            <a:off x="4312507" y="4885385"/>
            <a:ext cx="2780271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5"/>
          <p:cNvSpPr txBox="1"/>
          <p:nvPr/>
        </p:nvSpPr>
        <p:spPr>
          <a:xfrm>
            <a:off x="642551" y="4979773"/>
            <a:ext cx="1081216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Olá viajante!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Tenho acompanhado sua jornada até aqui, e estou impressionada com seu potencial.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>
            <a:hlinkClick action="ppaction://hlinkshowjump?jump=nextslide"/>
          </p:cNvPr>
          <p:cNvSpPr/>
          <p:nvPr/>
        </p:nvSpPr>
        <p:spPr>
          <a:xfrm>
            <a:off x="11294076" y="6215449"/>
            <a:ext cx="667265" cy="4819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>
            <a:hlinkClick action="ppaction://hlinkshowjump?jump=previousslide"/>
          </p:cNvPr>
          <p:cNvSpPr/>
          <p:nvPr/>
        </p:nvSpPr>
        <p:spPr>
          <a:xfrm>
            <a:off x="10485912" y="6215449"/>
            <a:ext cx="690475" cy="46882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47969" y="1495168"/>
            <a:ext cx="8751167" cy="53628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 rot="10800000">
            <a:off x="529281" y="4386647"/>
            <a:ext cx="11133437" cy="2211860"/>
          </a:xfrm>
          <a:prstGeom prst="wedgeRoundRectCallout">
            <a:avLst>
              <a:gd fmla="val -3940" name="adj1"/>
              <a:gd fmla="val 68733" name="adj2"/>
              <a:gd fmla="val 16667" name="adj3"/>
            </a:avLst>
          </a:pr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150440" y="4423720"/>
            <a:ext cx="32868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Ningguang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>
            <a:off x="4312507" y="4885385"/>
            <a:ext cx="2780271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6"/>
          <p:cNvSpPr txBox="1"/>
          <p:nvPr/>
        </p:nvSpPr>
        <p:spPr>
          <a:xfrm>
            <a:off x="689913" y="5111973"/>
            <a:ext cx="108123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Tremores de terra foram sentidos de maneira mais violenta no centro do monte. Vá até lá e complete o desafio para estabilizar o geo.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>
            <a:hlinkClick action="ppaction://hlinkshowjump?jump=nextslide"/>
          </p:cNvPr>
          <p:cNvSpPr/>
          <p:nvPr/>
        </p:nvSpPr>
        <p:spPr>
          <a:xfrm>
            <a:off x="11294076" y="6215449"/>
            <a:ext cx="667265" cy="4819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>
            <a:hlinkClick action="ppaction://hlinkshowjump?jump=previousslide"/>
          </p:cNvPr>
          <p:cNvSpPr/>
          <p:nvPr/>
        </p:nvSpPr>
        <p:spPr>
          <a:xfrm>
            <a:off x="10485912" y="6215449"/>
            <a:ext cx="690475" cy="46882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 rot="10800000">
            <a:off x="529125" y="286487"/>
            <a:ext cx="11133600" cy="6312000"/>
          </a:xfrm>
          <a:prstGeom prst="wedgeRoundRectCallout">
            <a:avLst>
              <a:gd fmla="val -17404" name="adj1"/>
              <a:gd fmla="val 50025" name="adj2"/>
              <a:gd fmla="val 16667" name="adj3"/>
            </a:avLst>
          </a:pr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4222057" y="951460"/>
            <a:ext cx="27804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17"/>
          <p:cNvSpPr txBox="1"/>
          <p:nvPr/>
        </p:nvSpPr>
        <p:spPr>
          <a:xfrm>
            <a:off x="739350" y="1235988"/>
            <a:ext cx="10713300" cy="4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Faça um programa que mostre na tela uma contagem regressiva para o estouro de fogos de artifício, indo de 10 até 0, com uma pausa de 1 segundo entre eles.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</a:rPr>
              <a:t>Saída:</a:t>
            </a:r>
            <a:endParaRPr sz="2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692689" y="356674"/>
            <a:ext cx="2019900" cy="7134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5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>
            <a:hlinkClick action="ppaction://hlinkshowjump?jump=previousslide"/>
          </p:cNvPr>
          <p:cNvSpPr/>
          <p:nvPr/>
        </p:nvSpPr>
        <p:spPr>
          <a:xfrm>
            <a:off x="10485912" y="6215449"/>
            <a:ext cx="690475" cy="46882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50" y="193063"/>
            <a:ext cx="361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5">
            <a:alphaModFix/>
          </a:blip>
          <a:srcRect b="14050" l="16317" r="67115" t="59342"/>
          <a:stretch/>
        </p:blipFill>
        <p:spPr>
          <a:xfrm>
            <a:off x="2336076" y="3014500"/>
            <a:ext cx="3708024" cy="33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