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0adfe325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a0adfe325f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0adfe32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a0adfe325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adfe325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a0adfe325f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524" y="755903"/>
            <a:ext cx="13204560" cy="6102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704" y="1166683"/>
            <a:ext cx="4229100" cy="28194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87" name="Google Shape;87;p13"/>
          <p:cNvSpPr txBox="1"/>
          <p:nvPr/>
        </p:nvSpPr>
        <p:spPr>
          <a:xfrm>
            <a:off x="704334" y="3770471"/>
            <a:ext cx="3947469" cy="769441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Ato 3: Anemo</a:t>
            </a:r>
            <a:endParaRPr i="0" sz="4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40402" y="4569856"/>
            <a:ext cx="1075332" cy="112909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89" name="Google Shape;89;p13"/>
          <p:cNvSpPr txBox="1"/>
          <p:nvPr/>
        </p:nvSpPr>
        <p:spPr>
          <a:xfrm>
            <a:off x="583599" y="997574"/>
            <a:ext cx="4188940" cy="830997"/>
          </a:xfrm>
          <a:prstGeom prst="rect">
            <a:avLst/>
          </a:prstGeom>
          <a:noFill/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Mini-game</a:t>
            </a:r>
            <a:endParaRPr b="1" i="0" sz="4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>
            <a:hlinkClick action="ppaction://hlinkshowjump?jump=nextslide"/>
          </p:cNvPr>
          <p:cNvSpPr/>
          <p:nvPr/>
        </p:nvSpPr>
        <p:spPr>
          <a:xfrm>
            <a:off x="11294076" y="6215449"/>
            <a:ext cx="667265" cy="4819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950" y="120313"/>
            <a:ext cx="3619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6596" y="525162"/>
            <a:ext cx="4329829" cy="58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 rot="10800000">
            <a:off x="529281" y="4386647"/>
            <a:ext cx="11133437" cy="2211860"/>
          </a:xfrm>
          <a:prstGeom prst="wedgeRoundRectCallout">
            <a:avLst>
              <a:gd fmla="val -31821" name="adj1"/>
              <a:gd fmla="val 71997" name="adj2"/>
              <a:gd fmla="val 16667" name="adj3"/>
            </a:avLst>
          </a:pr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150440" y="4423720"/>
            <a:ext cx="32868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Paimon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4312507" y="4885385"/>
            <a:ext cx="2780271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4"/>
          <p:cNvSpPr txBox="1"/>
          <p:nvPr/>
        </p:nvSpPr>
        <p:spPr>
          <a:xfrm>
            <a:off x="915389" y="4950250"/>
            <a:ext cx="10640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2700" u="none" cap="none" strike="noStrike">
                <a:solidFill>
                  <a:schemeClr val="lt1"/>
                </a:solidFill>
              </a:rPr>
              <a:t>Ufa! Saí bronzeada da última missão! </a:t>
            </a:r>
            <a:r>
              <a:rPr lang="pt-BR" sz="2700">
                <a:solidFill>
                  <a:schemeClr val="lt1"/>
                </a:solidFill>
              </a:rPr>
              <a:t>*</a:t>
            </a:r>
            <a:r>
              <a:rPr i="0" lang="pt-BR" sz="2700" u="none" cap="none" strike="noStrike">
                <a:solidFill>
                  <a:schemeClr val="lt1"/>
                </a:solidFill>
              </a:rPr>
              <a:t>risos</a:t>
            </a:r>
            <a:r>
              <a:rPr lang="pt-BR" sz="2700">
                <a:solidFill>
                  <a:schemeClr val="lt1"/>
                </a:solidFill>
              </a:rPr>
              <a:t>*</a:t>
            </a:r>
            <a:endParaRPr sz="2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</a:rPr>
              <a:t>Agora só faltam mais 3 elementos para conseguirmos trazer a paz de volta para o mundo de Teyvat.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102" name="Google Shape;102;p14">
            <a:hlinkClick action="ppaction://hlinkshowjump?jump=previousslide"/>
          </p:cNvPr>
          <p:cNvSpPr/>
          <p:nvPr/>
        </p:nvSpPr>
        <p:spPr>
          <a:xfrm>
            <a:off x="10485912" y="6215449"/>
            <a:ext cx="690475" cy="46882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>
            <a:hlinkClick action="ppaction://hlinkshowjump?jump=nextslide"/>
          </p:cNvPr>
          <p:cNvSpPr/>
          <p:nvPr/>
        </p:nvSpPr>
        <p:spPr>
          <a:xfrm>
            <a:off x="11294076" y="6215449"/>
            <a:ext cx="667265" cy="4819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950" y="120313"/>
            <a:ext cx="3619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6596" y="525162"/>
            <a:ext cx="4329829" cy="58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/>
          <p:nvPr/>
        </p:nvSpPr>
        <p:spPr>
          <a:xfrm rot="10800000">
            <a:off x="529125" y="4386700"/>
            <a:ext cx="11133600" cy="2339100"/>
          </a:xfrm>
          <a:prstGeom prst="wedgeRoundRectCallout">
            <a:avLst>
              <a:gd fmla="val -31821" name="adj1"/>
              <a:gd fmla="val 71997" name="adj2"/>
              <a:gd fmla="val 16667" name="adj3"/>
            </a:avLst>
          </a:pr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4150440" y="4423720"/>
            <a:ext cx="32868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Paimon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5"/>
          <p:cNvCxnSpPr/>
          <p:nvPr/>
        </p:nvCxnSpPr>
        <p:spPr>
          <a:xfrm>
            <a:off x="4312507" y="4885385"/>
            <a:ext cx="2780271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15"/>
          <p:cNvSpPr txBox="1"/>
          <p:nvPr/>
        </p:nvSpPr>
        <p:spPr>
          <a:xfrm>
            <a:off x="918139" y="4950250"/>
            <a:ext cx="10640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Nossa próxima missão vamos para Costa falcão, onde foram registrados grande atividade do elemento vento.</a:t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Lá, teremos alguém para nos ajudar.</a:t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>
            <a:hlinkClick action="ppaction://hlinkshowjump?jump=previousslide"/>
          </p:cNvPr>
          <p:cNvSpPr/>
          <p:nvPr/>
        </p:nvSpPr>
        <p:spPr>
          <a:xfrm>
            <a:off x="10485912" y="6215449"/>
            <a:ext cx="690475" cy="46882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>
            <a:hlinkClick action="ppaction://hlinkshowjump?jump=nextslide"/>
          </p:cNvPr>
          <p:cNvSpPr/>
          <p:nvPr/>
        </p:nvSpPr>
        <p:spPr>
          <a:xfrm>
            <a:off x="11294076" y="6215449"/>
            <a:ext cx="667265" cy="4819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950" y="120313"/>
            <a:ext cx="3619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524" y="755903"/>
            <a:ext cx="13204560" cy="610209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/>
          <p:nvPr/>
        </p:nvSpPr>
        <p:spPr>
          <a:xfrm rot="10800000">
            <a:off x="529281" y="4386647"/>
            <a:ext cx="11133437" cy="2211860"/>
          </a:xfrm>
          <a:prstGeom prst="wedgeRoundRectCallout">
            <a:avLst>
              <a:gd fmla="val -31821" name="adj1"/>
              <a:gd fmla="val 71997" name="adj2"/>
              <a:gd fmla="val 16667" name="adj3"/>
            </a:avLst>
          </a:pr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4150440" y="4423720"/>
            <a:ext cx="32868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Venti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6"/>
          <p:cNvCxnSpPr/>
          <p:nvPr/>
        </p:nvCxnSpPr>
        <p:spPr>
          <a:xfrm>
            <a:off x="4312507" y="4885385"/>
            <a:ext cx="2780271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16"/>
          <p:cNvSpPr txBox="1"/>
          <p:nvPr/>
        </p:nvSpPr>
        <p:spPr>
          <a:xfrm>
            <a:off x="1022427" y="5141781"/>
            <a:ext cx="1064029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Bom dia aventureiro(a)! Que bom que você conseguiu chegar inteiro das suas últimas missões. 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>
            <a:hlinkClick action="ppaction://hlinkshowjump?jump=previousslide"/>
          </p:cNvPr>
          <p:cNvSpPr/>
          <p:nvPr/>
        </p:nvSpPr>
        <p:spPr>
          <a:xfrm>
            <a:off x="10485912" y="6215449"/>
            <a:ext cx="690475" cy="46882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>
            <a:hlinkClick action="ppaction://hlinkshowjump?jump=nextslide"/>
          </p:cNvPr>
          <p:cNvSpPr/>
          <p:nvPr/>
        </p:nvSpPr>
        <p:spPr>
          <a:xfrm>
            <a:off x="11294076" y="6215449"/>
            <a:ext cx="667265" cy="4819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950" y="120313"/>
            <a:ext cx="3619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524" y="755903"/>
            <a:ext cx="13204563" cy="610209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/>
          <p:nvPr/>
        </p:nvSpPr>
        <p:spPr>
          <a:xfrm rot="10800000">
            <a:off x="529418" y="4386607"/>
            <a:ext cx="11133300" cy="2211900"/>
          </a:xfrm>
          <a:prstGeom prst="wedgeRoundRectCallout">
            <a:avLst>
              <a:gd fmla="val -31821" name="adj1"/>
              <a:gd fmla="val 71997" name="adj2"/>
              <a:gd fmla="val 16667" name="adj3"/>
            </a:avLst>
          </a:prstGeom>
          <a:solidFill>
            <a:schemeClr val="dk1">
              <a:alpha val="2667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4150440" y="4423720"/>
            <a:ext cx="328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Venti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7"/>
          <p:cNvCxnSpPr/>
          <p:nvPr/>
        </p:nvCxnSpPr>
        <p:spPr>
          <a:xfrm>
            <a:off x="4312507" y="4885385"/>
            <a:ext cx="27804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17"/>
          <p:cNvSpPr txBox="1"/>
          <p:nvPr/>
        </p:nvSpPr>
        <p:spPr>
          <a:xfrm>
            <a:off x="1022427" y="5141781"/>
            <a:ext cx="10640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FFFFFF"/>
                </a:solidFill>
              </a:rPr>
              <a:t>Apesar de não sabermos ainda quem está causando isso, tenho minhas suspeita, espero que eu esteja errado, ou...</a:t>
            </a:r>
            <a:endParaRPr sz="28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>
            <a:hlinkClick action="ppaction://hlinkshowjump?jump=previousslide"/>
          </p:cNvPr>
          <p:cNvSpPr/>
          <p:nvPr/>
        </p:nvSpPr>
        <p:spPr>
          <a:xfrm>
            <a:off x="10485912" y="6215449"/>
            <a:ext cx="690600" cy="46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>
            <a:hlinkClick action="ppaction://hlinkshowjump?jump=nextslide"/>
          </p:cNvPr>
          <p:cNvSpPr/>
          <p:nvPr/>
        </p:nvSpPr>
        <p:spPr>
          <a:xfrm>
            <a:off x="11294076" y="6215449"/>
            <a:ext cx="667200" cy="4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950" y="120313"/>
            <a:ext cx="3619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6596" y="525162"/>
            <a:ext cx="4329829" cy="58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/>
          <p:nvPr/>
        </p:nvSpPr>
        <p:spPr>
          <a:xfrm rot="10800000">
            <a:off x="529125" y="4386700"/>
            <a:ext cx="11133600" cy="2339100"/>
          </a:xfrm>
          <a:prstGeom prst="wedgeRoundRectCallout">
            <a:avLst>
              <a:gd fmla="val -31821" name="adj1"/>
              <a:gd fmla="val 71997" name="adj2"/>
              <a:gd fmla="val 16667" name="adj3"/>
            </a:avLst>
          </a:prstGeom>
          <a:solidFill>
            <a:schemeClr val="dk1">
              <a:alpha val="2667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150440" y="4423720"/>
            <a:ext cx="328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Paimon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18"/>
          <p:cNvCxnSpPr/>
          <p:nvPr/>
        </p:nvCxnSpPr>
        <p:spPr>
          <a:xfrm>
            <a:off x="4312507" y="4885385"/>
            <a:ext cx="27804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18"/>
          <p:cNvSpPr txBox="1"/>
          <p:nvPr/>
        </p:nvSpPr>
        <p:spPr>
          <a:xfrm>
            <a:off x="918139" y="4950250"/>
            <a:ext cx="10640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</a:rPr>
              <a:t>Ou..?</a:t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>
            <a:hlinkClick action="ppaction://hlinkshowjump?jump=previousslide"/>
          </p:cNvPr>
          <p:cNvSpPr/>
          <p:nvPr/>
        </p:nvSpPr>
        <p:spPr>
          <a:xfrm>
            <a:off x="10485912" y="6215449"/>
            <a:ext cx="690600" cy="46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>
            <a:hlinkClick action="ppaction://hlinkshowjump?jump=nextslide"/>
          </p:cNvPr>
          <p:cNvSpPr/>
          <p:nvPr/>
        </p:nvSpPr>
        <p:spPr>
          <a:xfrm>
            <a:off x="11294076" y="6215449"/>
            <a:ext cx="667200" cy="4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950" y="120313"/>
            <a:ext cx="3619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524" y="755903"/>
            <a:ext cx="13204563" cy="610209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 rot="10800000">
            <a:off x="529418" y="4386607"/>
            <a:ext cx="11133300" cy="2211900"/>
          </a:xfrm>
          <a:prstGeom prst="wedgeRoundRectCallout">
            <a:avLst>
              <a:gd fmla="val -31821" name="adj1"/>
              <a:gd fmla="val 71997" name="adj2"/>
              <a:gd fmla="val 16667" name="adj3"/>
            </a:avLst>
          </a:prstGeom>
          <a:solidFill>
            <a:schemeClr val="dk1">
              <a:alpha val="2667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4150440" y="4423720"/>
            <a:ext cx="328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Venti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19"/>
          <p:cNvCxnSpPr/>
          <p:nvPr/>
        </p:nvCxnSpPr>
        <p:spPr>
          <a:xfrm>
            <a:off x="4312507" y="4885385"/>
            <a:ext cx="27804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19"/>
          <p:cNvSpPr txBox="1"/>
          <p:nvPr/>
        </p:nvSpPr>
        <p:spPr>
          <a:xfrm>
            <a:off x="1022427" y="5141781"/>
            <a:ext cx="10640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FFFFFF"/>
                </a:solidFill>
              </a:rPr>
              <a:t>Eh.. Nada não! Não quero assustar ninguém com especulação, enfim, vamos as ocorrências.</a:t>
            </a:r>
            <a:endParaRPr sz="28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>
            <a:hlinkClick action="ppaction://hlinkshowjump?jump=previousslide"/>
          </p:cNvPr>
          <p:cNvSpPr/>
          <p:nvPr/>
        </p:nvSpPr>
        <p:spPr>
          <a:xfrm>
            <a:off x="10485912" y="6215449"/>
            <a:ext cx="690600" cy="468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>
            <a:hlinkClick action="ppaction://hlinkshowjump?jump=nextslide"/>
          </p:cNvPr>
          <p:cNvSpPr/>
          <p:nvPr/>
        </p:nvSpPr>
        <p:spPr>
          <a:xfrm>
            <a:off x="11294076" y="6215449"/>
            <a:ext cx="667200" cy="4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950" y="120313"/>
            <a:ext cx="3619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524" y="755903"/>
            <a:ext cx="13204560" cy="610209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/>
          <p:nvPr/>
        </p:nvSpPr>
        <p:spPr>
          <a:xfrm rot="10800000">
            <a:off x="529281" y="4386647"/>
            <a:ext cx="11133437" cy="2211860"/>
          </a:xfrm>
          <a:prstGeom prst="wedgeRoundRectCallout">
            <a:avLst>
              <a:gd fmla="val -31821" name="adj1"/>
              <a:gd fmla="val 71997" name="adj2"/>
              <a:gd fmla="val 16667" name="adj3"/>
            </a:avLst>
          </a:pr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150440" y="4423720"/>
            <a:ext cx="32868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Venti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20"/>
          <p:cNvCxnSpPr/>
          <p:nvPr/>
        </p:nvCxnSpPr>
        <p:spPr>
          <a:xfrm>
            <a:off x="4312507" y="4885385"/>
            <a:ext cx="2780271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20"/>
          <p:cNvSpPr txBox="1"/>
          <p:nvPr/>
        </p:nvSpPr>
        <p:spPr>
          <a:xfrm>
            <a:off x="870027" y="4989381"/>
            <a:ext cx="106404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Devido a instabilidades, cresceu o número de ocorrência de tornados e furacões na costa do falcão. Sua missão é ter que ir se “aventurar” no meio deles e estabilizar o elemento ameno. 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>
            <a:hlinkClick action="ppaction://hlinkshowjump?jump=previousslide"/>
          </p:cNvPr>
          <p:cNvSpPr/>
          <p:nvPr/>
        </p:nvSpPr>
        <p:spPr>
          <a:xfrm>
            <a:off x="10485912" y="6215449"/>
            <a:ext cx="690475" cy="46882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>
            <a:hlinkClick action="ppaction://hlinkshowjump?jump=nextslide"/>
          </p:cNvPr>
          <p:cNvSpPr/>
          <p:nvPr/>
        </p:nvSpPr>
        <p:spPr>
          <a:xfrm>
            <a:off x="11294076" y="6215449"/>
            <a:ext cx="667265" cy="4819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950" y="120313"/>
            <a:ext cx="3619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/>
          <p:nvPr/>
        </p:nvSpPr>
        <p:spPr>
          <a:xfrm rot="10800000">
            <a:off x="529125" y="301375"/>
            <a:ext cx="11133600" cy="6466200"/>
          </a:xfrm>
          <a:prstGeom prst="wedgeRoundRectCallout">
            <a:avLst>
              <a:gd fmla="val -26069" name="adj1"/>
              <a:gd fmla="val 51154" name="adj2"/>
              <a:gd fmla="val 16667" name="adj3"/>
            </a:avLst>
          </a:pr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21"/>
          <p:cNvCxnSpPr/>
          <p:nvPr/>
        </p:nvCxnSpPr>
        <p:spPr>
          <a:xfrm>
            <a:off x="4177982" y="994660"/>
            <a:ext cx="27804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21"/>
          <p:cNvSpPr txBox="1"/>
          <p:nvPr/>
        </p:nvSpPr>
        <p:spPr>
          <a:xfrm>
            <a:off x="775800" y="1216775"/>
            <a:ext cx="10640400" cy="52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Desenvolva um programa que pergunte a distância de uma viagem em Km, use um número </a:t>
            </a:r>
            <a:r>
              <a:rPr lang="pt-BR" sz="2700">
                <a:solidFill>
                  <a:schemeClr val="lt1"/>
                </a:solidFill>
              </a:rPr>
              <a:t>real</a:t>
            </a:r>
            <a:r>
              <a:rPr lang="pt-BR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como entrada. Calcule o preço da passagem, cobrando R$0,50 por Km para viagens de até 200Km e R$0,45 para viagens mais longas, tenha como saída o </a:t>
            </a:r>
            <a:r>
              <a:rPr lang="pt-BR" sz="2700">
                <a:solidFill>
                  <a:schemeClr val="lt1"/>
                </a:solidFill>
              </a:rPr>
              <a:t>valor total da passagem</a:t>
            </a:r>
            <a:r>
              <a:rPr lang="pt-BR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Limite a 2 casas deci</a:t>
            </a:r>
            <a:r>
              <a:rPr lang="pt-BR" sz="2700">
                <a:solidFill>
                  <a:schemeClr val="lt1"/>
                </a:solidFill>
              </a:rPr>
              <a:t>mais na saída do resultado.</a:t>
            </a:r>
            <a:endParaRPr sz="27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</a:rPr>
              <a:t>Entrada:</a:t>
            </a:r>
            <a:endParaRPr sz="27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1"/>
                </a:solidFill>
              </a:rPr>
              <a:t>Saída: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4448875" y="417525"/>
            <a:ext cx="2238600" cy="6525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Desafio 4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>
            <a:hlinkClick action="ppaction://hlinkshowjump?jump=previousslide"/>
          </p:cNvPr>
          <p:cNvSpPr/>
          <p:nvPr/>
        </p:nvSpPr>
        <p:spPr>
          <a:xfrm>
            <a:off x="10485912" y="6215449"/>
            <a:ext cx="690475" cy="46882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50" y="120313"/>
            <a:ext cx="3619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 rotWithShape="1">
          <a:blip r:embed="rId5">
            <a:alphaModFix/>
          </a:blip>
          <a:srcRect b="29440" l="16442" r="67362" t="68140"/>
          <a:stretch/>
        </p:blipFill>
        <p:spPr>
          <a:xfrm>
            <a:off x="889299" y="4280573"/>
            <a:ext cx="4650735" cy="39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 rotWithShape="1">
          <a:blip r:embed="rId6">
            <a:alphaModFix/>
          </a:blip>
          <a:srcRect b="27021" l="16936" r="67486" t="70119"/>
          <a:stretch/>
        </p:blipFill>
        <p:spPr>
          <a:xfrm>
            <a:off x="942726" y="5561748"/>
            <a:ext cx="4543859" cy="46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