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40233600" cy="40325675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200" kern="1200">
        <a:solidFill>
          <a:schemeClr val="tx2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957263" indent="-500063" algn="l" rtl="0" eaLnBrk="0" fontAlgn="base" hangingPunct="0">
      <a:spcBef>
        <a:spcPct val="0"/>
      </a:spcBef>
      <a:spcAft>
        <a:spcPct val="0"/>
      </a:spcAft>
      <a:defRPr sz="22200" kern="1200">
        <a:solidFill>
          <a:schemeClr val="tx2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914525" indent="-1000125" algn="l" rtl="0" eaLnBrk="0" fontAlgn="base" hangingPunct="0">
      <a:spcBef>
        <a:spcPct val="0"/>
      </a:spcBef>
      <a:spcAft>
        <a:spcPct val="0"/>
      </a:spcAft>
      <a:defRPr sz="22200" kern="1200">
        <a:solidFill>
          <a:schemeClr val="tx2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2873375" indent="-1501775" algn="l" rtl="0" eaLnBrk="0" fontAlgn="base" hangingPunct="0">
      <a:spcBef>
        <a:spcPct val="0"/>
      </a:spcBef>
      <a:spcAft>
        <a:spcPct val="0"/>
      </a:spcAft>
      <a:defRPr sz="22200" kern="1200">
        <a:solidFill>
          <a:schemeClr val="tx2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3830638" indent="-2001838" algn="l" rtl="0" eaLnBrk="0" fontAlgn="base" hangingPunct="0">
      <a:spcBef>
        <a:spcPct val="0"/>
      </a:spcBef>
      <a:spcAft>
        <a:spcPct val="0"/>
      </a:spcAft>
      <a:defRPr sz="22200" kern="1200">
        <a:solidFill>
          <a:schemeClr val="tx2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2200" kern="1200">
        <a:solidFill>
          <a:schemeClr val="tx2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2200" kern="1200">
        <a:solidFill>
          <a:schemeClr val="tx2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2200" kern="1200">
        <a:solidFill>
          <a:schemeClr val="tx2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2200" kern="1200">
        <a:solidFill>
          <a:schemeClr val="tx2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01">
          <p15:clr>
            <a:srgbClr val="A4A3A4"/>
          </p15:clr>
        </p15:guide>
        <p15:guide id="2" orient="horz" pos="25101">
          <p15:clr>
            <a:srgbClr val="A4A3A4"/>
          </p15:clr>
        </p15:guide>
        <p15:guide id="3" orient="horz" pos="4234">
          <p15:clr>
            <a:srgbClr val="A4A3A4"/>
          </p15:clr>
        </p15:guide>
        <p15:guide id="4" orient="horz" pos="303">
          <p15:clr>
            <a:srgbClr val="A4A3A4"/>
          </p15:clr>
        </p15:guide>
        <p15:guide id="5" orient="horz" pos="5746">
          <p15:clr>
            <a:srgbClr val="A4A3A4"/>
          </p15:clr>
        </p15:guide>
        <p15:guide id="6" orient="horz" pos="1058">
          <p15:clr>
            <a:srgbClr val="A4A3A4"/>
          </p15:clr>
        </p15:guide>
        <p15:guide id="7" orient="horz" pos="13054">
          <p15:clr>
            <a:srgbClr val="A4A3A4"/>
          </p15:clr>
        </p15:guide>
        <p15:guide id="8" pos="12672">
          <p15:clr>
            <a:srgbClr val="A4A3A4"/>
          </p15:clr>
        </p15:guide>
        <p15:guide id="9" pos="8184">
          <p15:clr>
            <a:srgbClr val="A4A3A4"/>
          </p15:clr>
        </p15:guide>
        <p15:guide id="10" pos="24499">
          <p15:clr>
            <a:srgbClr val="A4A3A4"/>
          </p15:clr>
        </p15:guide>
        <p15:guide id="11" pos="16632">
          <p15:clr>
            <a:srgbClr val="A4A3A4"/>
          </p15:clr>
        </p15:guide>
        <p15:guide id="12" pos="264">
          <p15:clr>
            <a:srgbClr val="A4A3A4"/>
          </p15:clr>
        </p15:guide>
        <p15:guide id="13" pos="17160">
          <p15:clr>
            <a:srgbClr val="A4A3A4"/>
          </p15:clr>
        </p15:guide>
        <p15:guide id="14" pos="8712">
          <p15:clr>
            <a:srgbClr val="A4A3A4"/>
          </p15:clr>
        </p15:guide>
        <p15:guide id="15" pos="25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D"/>
    <a:srgbClr val="DEE8F4"/>
    <a:srgbClr val="0D0C0C"/>
    <a:srgbClr val="2163A1"/>
    <a:srgbClr val="B4D5E5"/>
    <a:srgbClr val="B6C7DA"/>
    <a:srgbClr val="0F7346"/>
    <a:srgbClr val="80C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7228F-246E-4E86-BB02-D1FB8866F1F8}" v="77" dt="2021-01-30T03:48:48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709" y="-1363"/>
      </p:cViewPr>
      <p:guideLst>
        <p:guide orient="horz" pos="12701"/>
        <p:guide orient="horz" pos="25101"/>
        <p:guide orient="horz" pos="4234"/>
        <p:guide orient="horz" pos="303"/>
        <p:guide orient="horz" pos="5746"/>
        <p:guide orient="horz" pos="1058"/>
        <p:guide orient="horz" pos="13054"/>
        <p:guide pos="12672"/>
        <p:guide pos="8184"/>
        <p:guide pos="24499"/>
        <p:guide pos="16632"/>
        <p:guide pos="264"/>
        <p:guide pos="17160"/>
        <p:guide pos="8712"/>
        <p:guide pos="25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Gregory" userId="b1460f56472e7dac" providerId="LiveId" clId="{3717228F-246E-4E86-BB02-D1FB8866F1F8}"/>
    <pc:docChg chg="undo custSel modSld">
      <pc:chgData name="Stephen Gregory" userId="b1460f56472e7dac" providerId="LiveId" clId="{3717228F-246E-4E86-BB02-D1FB8866F1F8}" dt="2021-01-30T03:49:07.737" v="1242" actId="20577"/>
      <pc:docMkLst>
        <pc:docMk/>
      </pc:docMkLst>
      <pc:sldChg chg="addSp delSp modSp mod">
        <pc:chgData name="Stephen Gregory" userId="b1460f56472e7dac" providerId="LiveId" clId="{3717228F-246E-4E86-BB02-D1FB8866F1F8}" dt="2021-01-30T03:49:07.737" v="1242" actId="20577"/>
        <pc:sldMkLst>
          <pc:docMk/>
          <pc:sldMk cId="0" sldId="259"/>
        </pc:sldMkLst>
        <pc:spChg chg="mod">
          <ac:chgData name="Stephen Gregory" userId="b1460f56472e7dac" providerId="LiveId" clId="{3717228F-246E-4E86-BB02-D1FB8866F1F8}" dt="2021-01-30T02:25:04.981" v="476" actId="1035"/>
          <ac:spMkLst>
            <pc:docMk/>
            <pc:sldMk cId="0" sldId="259"/>
            <ac:spMk id="19" creationId="{ED48D106-DF21-4242-AB24-CA00F497F9BC}"/>
          </ac:spMkLst>
        </pc:spChg>
        <pc:spChg chg="add mod">
          <ac:chgData name="Stephen Gregory" userId="b1460f56472e7dac" providerId="LiveId" clId="{3717228F-246E-4E86-BB02-D1FB8866F1F8}" dt="2021-01-30T03:49:07.737" v="1242" actId="20577"/>
          <ac:spMkLst>
            <pc:docMk/>
            <pc:sldMk cId="0" sldId="259"/>
            <ac:spMk id="69" creationId="{961387CF-227D-4306-AFB4-7647AA19E5CA}"/>
          </ac:spMkLst>
        </pc:spChg>
        <pc:spChg chg="mod">
          <ac:chgData name="Stephen Gregory" userId="b1460f56472e7dac" providerId="LiveId" clId="{3717228F-246E-4E86-BB02-D1FB8866F1F8}" dt="2021-01-30T02:25:04.981" v="476" actId="1035"/>
          <ac:spMkLst>
            <pc:docMk/>
            <pc:sldMk cId="0" sldId="259"/>
            <ac:spMk id="133" creationId="{5A8477B3-BEC4-4119-ADC4-F88036552B92}"/>
          </ac:spMkLst>
        </pc:spChg>
        <pc:spChg chg="mod">
          <ac:chgData name="Stephen Gregory" userId="b1460f56472e7dac" providerId="LiveId" clId="{3717228F-246E-4E86-BB02-D1FB8866F1F8}" dt="2021-01-30T02:25:04.981" v="476" actId="1035"/>
          <ac:spMkLst>
            <pc:docMk/>
            <pc:sldMk cId="0" sldId="259"/>
            <ac:spMk id="137" creationId="{CE142CB3-06E7-464D-845D-ED5D23EE90DB}"/>
          </ac:spMkLst>
        </pc:spChg>
        <pc:spChg chg="mod">
          <ac:chgData name="Stephen Gregory" userId="b1460f56472e7dac" providerId="LiveId" clId="{3717228F-246E-4E86-BB02-D1FB8866F1F8}" dt="2021-01-30T02:25:04.981" v="476" actId="1035"/>
          <ac:spMkLst>
            <pc:docMk/>
            <pc:sldMk cId="0" sldId="259"/>
            <ac:spMk id="138" creationId="{3B5CE36E-BB18-442C-A6C3-EB308DF1C7F6}"/>
          </ac:spMkLst>
        </pc:spChg>
        <pc:spChg chg="mod">
          <ac:chgData name="Stephen Gregory" userId="b1460f56472e7dac" providerId="LiveId" clId="{3717228F-246E-4E86-BB02-D1FB8866F1F8}" dt="2021-01-30T03:02:39.984" v="949" actId="207"/>
          <ac:spMkLst>
            <pc:docMk/>
            <pc:sldMk cId="0" sldId="259"/>
            <ac:spMk id="4098" creationId="{2B6C1AC8-B578-4C77-A37B-0B3626D23A2A}"/>
          </ac:spMkLst>
        </pc:spChg>
        <pc:spChg chg="mod">
          <ac:chgData name="Stephen Gregory" userId="b1460f56472e7dac" providerId="LiveId" clId="{3717228F-246E-4E86-BB02-D1FB8866F1F8}" dt="2021-01-30T02:09:42.666" v="127" actId="255"/>
          <ac:spMkLst>
            <pc:docMk/>
            <pc:sldMk cId="0" sldId="259"/>
            <ac:spMk id="4099" creationId="{2C4BC13A-AAE3-454F-A9C1-D3394B2E7FF7}"/>
          </ac:spMkLst>
        </pc:spChg>
        <pc:spChg chg="mod">
          <ac:chgData name="Stephen Gregory" userId="b1460f56472e7dac" providerId="LiveId" clId="{3717228F-246E-4E86-BB02-D1FB8866F1F8}" dt="2021-01-30T02:22:09.634" v="268" actId="1035"/>
          <ac:spMkLst>
            <pc:docMk/>
            <pc:sldMk cId="0" sldId="259"/>
            <ac:spMk id="4103" creationId="{89234068-B923-402D-B2A6-0D373068A8CF}"/>
          </ac:spMkLst>
        </pc:spChg>
        <pc:spChg chg="mod">
          <ac:chgData name="Stephen Gregory" userId="b1460f56472e7dac" providerId="LiveId" clId="{3717228F-246E-4E86-BB02-D1FB8866F1F8}" dt="2021-01-30T02:22:57.336" v="304" actId="1035"/>
          <ac:spMkLst>
            <pc:docMk/>
            <pc:sldMk cId="0" sldId="259"/>
            <ac:spMk id="4104" creationId="{2E18892F-1E94-4FFF-AB79-7C0FC35BDF75}"/>
          </ac:spMkLst>
        </pc:spChg>
        <pc:spChg chg="mod">
          <ac:chgData name="Stephen Gregory" userId="b1460f56472e7dac" providerId="LiveId" clId="{3717228F-246E-4E86-BB02-D1FB8866F1F8}" dt="2021-01-30T02:22:09.634" v="268" actId="1035"/>
          <ac:spMkLst>
            <pc:docMk/>
            <pc:sldMk cId="0" sldId="259"/>
            <ac:spMk id="4105" creationId="{7D8BBA16-A17D-496C-8403-028754DC45AA}"/>
          </ac:spMkLst>
        </pc:spChg>
        <pc:spChg chg="mod">
          <ac:chgData name="Stephen Gregory" userId="b1460f56472e7dac" providerId="LiveId" clId="{3717228F-246E-4E86-BB02-D1FB8866F1F8}" dt="2021-01-30T03:02:35.883" v="948" actId="207"/>
          <ac:spMkLst>
            <pc:docMk/>
            <pc:sldMk cId="0" sldId="259"/>
            <ac:spMk id="4107" creationId="{1125C505-7ECF-4AA0-B4AD-7CBA1AD5EC33}"/>
          </ac:spMkLst>
        </pc:spChg>
        <pc:spChg chg="mod">
          <ac:chgData name="Stephen Gregory" userId="b1460f56472e7dac" providerId="LiveId" clId="{3717228F-246E-4E86-BB02-D1FB8866F1F8}" dt="2021-01-30T03:02:42.925" v="950" actId="207"/>
          <ac:spMkLst>
            <pc:docMk/>
            <pc:sldMk cId="0" sldId="259"/>
            <ac:spMk id="4109" creationId="{4D90EBAB-F1BE-4910-92FA-80882908A439}"/>
          </ac:spMkLst>
        </pc:spChg>
        <pc:spChg chg="mod">
          <ac:chgData name="Stephen Gregory" userId="b1460f56472e7dac" providerId="LiveId" clId="{3717228F-246E-4E86-BB02-D1FB8866F1F8}" dt="2021-01-30T03:02:29.477" v="947" actId="207"/>
          <ac:spMkLst>
            <pc:docMk/>
            <pc:sldMk cId="0" sldId="259"/>
            <ac:spMk id="4110" creationId="{E9F19C2A-8B74-48FF-B9CF-C34E4DEBB75D}"/>
          </ac:spMkLst>
        </pc:spChg>
        <pc:spChg chg="mod">
          <ac:chgData name="Stephen Gregory" userId="b1460f56472e7dac" providerId="LiveId" clId="{3717228F-246E-4E86-BB02-D1FB8866F1F8}" dt="2021-01-30T03:02:26.148" v="946" actId="207"/>
          <ac:spMkLst>
            <pc:docMk/>
            <pc:sldMk cId="0" sldId="259"/>
            <ac:spMk id="4111" creationId="{3E14B64B-3645-4931-82E6-815B04FD03C9}"/>
          </ac:spMkLst>
        </pc:spChg>
        <pc:spChg chg="mod">
          <ac:chgData name="Stephen Gregory" userId="b1460f56472e7dac" providerId="LiveId" clId="{3717228F-246E-4E86-BB02-D1FB8866F1F8}" dt="2021-01-30T03:02:21.303" v="945" actId="207"/>
          <ac:spMkLst>
            <pc:docMk/>
            <pc:sldMk cId="0" sldId="259"/>
            <ac:spMk id="4112" creationId="{85032CF5-E0B7-4570-A906-CF2C155F475D}"/>
          </ac:spMkLst>
        </pc:spChg>
        <pc:spChg chg="mod">
          <ac:chgData name="Stephen Gregory" userId="b1460f56472e7dac" providerId="LiveId" clId="{3717228F-246E-4E86-BB02-D1FB8866F1F8}" dt="2021-01-30T03:02:16.112" v="944" actId="207"/>
          <ac:spMkLst>
            <pc:docMk/>
            <pc:sldMk cId="0" sldId="259"/>
            <ac:spMk id="4113" creationId="{5448A051-F135-45A2-AAB6-78667321C4CE}"/>
          </ac:spMkLst>
        </pc:spChg>
        <pc:spChg chg="mod">
          <ac:chgData name="Stephen Gregory" userId="b1460f56472e7dac" providerId="LiveId" clId="{3717228F-246E-4E86-BB02-D1FB8866F1F8}" dt="2021-01-30T03:01:49.778" v="943" actId="20577"/>
          <ac:spMkLst>
            <pc:docMk/>
            <pc:sldMk cId="0" sldId="259"/>
            <ac:spMk id="4114" creationId="{F01CC607-6117-4FF8-A612-E7E9917BF942}"/>
          </ac:spMkLst>
        </pc:spChg>
        <pc:spChg chg="mod">
          <ac:chgData name="Stephen Gregory" userId="b1460f56472e7dac" providerId="LiveId" clId="{3717228F-246E-4E86-BB02-D1FB8866F1F8}" dt="2021-01-30T03:00:50.210" v="940" actId="20577"/>
          <ac:spMkLst>
            <pc:docMk/>
            <pc:sldMk cId="0" sldId="259"/>
            <ac:spMk id="4117" creationId="{6AC32144-0AD5-43C2-997C-66C23C0B4595}"/>
          </ac:spMkLst>
        </pc:spChg>
        <pc:spChg chg="mod">
          <ac:chgData name="Stephen Gregory" userId="b1460f56472e7dac" providerId="LiveId" clId="{3717228F-246E-4E86-BB02-D1FB8866F1F8}" dt="2021-01-30T03:07:34.524" v="1212" actId="20577"/>
          <ac:spMkLst>
            <pc:docMk/>
            <pc:sldMk cId="0" sldId="259"/>
            <ac:spMk id="4120" creationId="{E92DBF15-2CF0-43AE-8C34-1FE5E083ED5D}"/>
          </ac:spMkLst>
        </pc:spChg>
        <pc:spChg chg="mod">
          <ac:chgData name="Stephen Gregory" userId="b1460f56472e7dac" providerId="LiveId" clId="{3717228F-246E-4E86-BB02-D1FB8866F1F8}" dt="2021-01-30T02:24:47.787" v="465" actId="20577"/>
          <ac:spMkLst>
            <pc:docMk/>
            <pc:sldMk cId="0" sldId="259"/>
            <ac:spMk id="4125" creationId="{907743DF-2743-45E4-B603-B0715137E104}"/>
          </ac:spMkLst>
        </pc:spChg>
        <pc:spChg chg="del">
          <ac:chgData name="Stephen Gregory" userId="b1460f56472e7dac" providerId="LiveId" clId="{3717228F-246E-4E86-BB02-D1FB8866F1F8}" dt="2021-01-30T02:22:47.026" v="279" actId="478"/>
          <ac:spMkLst>
            <pc:docMk/>
            <pc:sldMk cId="0" sldId="259"/>
            <ac:spMk id="4126" creationId="{16614DFA-788A-4E0F-B238-C4899B0F0D17}"/>
          </ac:spMkLst>
        </pc:spChg>
        <pc:spChg chg="mod">
          <ac:chgData name="Stephen Gregory" userId="b1460f56472e7dac" providerId="LiveId" clId="{3717228F-246E-4E86-BB02-D1FB8866F1F8}" dt="2021-01-30T02:22:57.336" v="304" actId="1035"/>
          <ac:spMkLst>
            <pc:docMk/>
            <pc:sldMk cId="0" sldId="259"/>
            <ac:spMk id="4127" creationId="{C2F28AC8-FE6C-49FE-9868-5927B1E92A1A}"/>
          </ac:spMkLst>
        </pc:spChg>
        <pc:spChg chg="mod">
          <ac:chgData name="Stephen Gregory" userId="b1460f56472e7dac" providerId="LiveId" clId="{3717228F-246E-4E86-BB02-D1FB8866F1F8}" dt="2021-01-30T02:24:59.183" v="471" actId="1035"/>
          <ac:spMkLst>
            <pc:docMk/>
            <pc:sldMk cId="0" sldId="259"/>
            <ac:spMk id="4146" creationId="{21A74348-5C4D-4D08-B08D-8C5931CD11EC}"/>
          </ac:spMkLst>
        </pc:spChg>
        <pc:spChg chg="mod">
          <ac:chgData name="Stephen Gregory" userId="b1460f56472e7dac" providerId="LiveId" clId="{3717228F-246E-4E86-BB02-D1FB8866F1F8}" dt="2021-01-30T02:24:59.183" v="471" actId="1035"/>
          <ac:spMkLst>
            <pc:docMk/>
            <pc:sldMk cId="0" sldId="259"/>
            <ac:spMk id="4147" creationId="{BFBBE37E-F4A1-4614-9455-AF6BBFB240A9}"/>
          </ac:spMkLst>
        </pc:spChg>
        <pc:spChg chg="mod">
          <ac:chgData name="Stephen Gregory" userId="b1460f56472e7dac" providerId="LiveId" clId="{3717228F-246E-4E86-BB02-D1FB8866F1F8}" dt="2021-01-30T02:22:25.825" v="278" actId="1036"/>
          <ac:spMkLst>
            <pc:docMk/>
            <pc:sldMk cId="0" sldId="259"/>
            <ac:spMk id="4148" creationId="{6B38931C-05B2-42C5-B3CA-B4B02E59C886}"/>
          </ac:spMkLst>
        </pc:spChg>
        <pc:spChg chg="mod">
          <ac:chgData name="Stephen Gregory" userId="b1460f56472e7dac" providerId="LiveId" clId="{3717228F-246E-4E86-BB02-D1FB8866F1F8}" dt="2021-01-30T02:22:25.825" v="278" actId="1036"/>
          <ac:spMkLst>
            <pc:docMk/>
            <pc:sldMk cId="0" sldId="259"/>
            <ac:spMk id="4149" creationId="{DEA3E278-B67E-4454-890B-97B62CB4BD13}"/>
          </ac:spMkLst>
        </pc:spChg>
        <pc:spChg chg="mod">
          <ac:chgData name="Stephen Gregory" userId="b1460f56472e7dac" providerId="LiveId" clId="{3717228F-246E-4E86-BB02-D1FB8866F1F8}" dt="2021-01-30T02:22:09.634" v="268" actId="1035"/>
          <ac:spMkLst>
            <pc:docMk/>
            <pc:sldMk cId="0" sldId="259"/>
            <ac:spMk id="4152" creationId="{66B50DE8-D3A2-402C-ADE3-1BA13E04A9AD}"/>
          </ac:spMkLst>
        </pc:spChg>
        <pc:picChg chg="add mod">
          <ac:chgData name="Stephen Gregory" userId="b1460f56472e7dac" providerId="LiveId" clId="{3717228F-246E-4E86-BB02-D1FB8866F1F8}" dt="2021-01-30T02:09:55.531" v="129" actId="1076"/>
          <ac:picMkLst>
            <pc:docMk/>
            <pc:sldMk cId="0" sldId="259"/>
            <ac:picMk id="4" creationId="{0A08D3E4-8420-42CF-8EE0-97E91E776F30}"/>
          </ac:picMkLst>
        </pc:picChg>
        <pc:picChg chg="add mod">
          <ac:chgData name="Stephen Gregory" userId="b1460f56472e7dac" providerId="LiveId" clId="{3717228F-246E-4E86-BB02-D1FB8866F1F8}" dt="2021-01-30T03:48:37.730" v="1219" actId="1076"/>
          <ac:picMkLst>
            <pc:docMk/>
            <pc:sldMk cId="0" sldId="259"/>
            <ac:picMk id="8" creationId="{4E51A5B1-ADAE-417C-8902-AD10ACBB975B}"/>
          </ac:picMkLst>
        </pc:picChg>
        <pc:picChg chg="mod">
          <ac:chgData name="Stephen Gregory" userId="b1460f56472e7dac" providerId="LiveId" clId="{3717228F-246E-4E86-BB02-D1FB8866F1F8}" dt="2021-01-30T02:25:04.981" v="476" actId="1035"/>
          <ac:picMkLst>
            <pc:docMk/>
            <pc:sldMk cId="0" sldId="259"/>
            <ac:picMk id="17" creationId="{D7967256-3AD8-4EF9-8992-C198FD76233D}"/>
          </ac:picMkLst>
        </pc:picChg>
        <pc:picChg chg="mod">
          <ac:chgData name="Stephen Gregory" userId="b1460f56472e7dac" providerId="LiveId" clId="{3717228F-246E-4E86-BB02-D1FB8866F1F8}" dt="2021-01-30T02:09:53.189" v="128" actId="1076"/>
          <ac:picMkLst>
            <pc:docMk/>
            <pc:sldMk cId="0" sldId="259"/>
            <ac:picMk id="4153" creationId="{40241636-3C22-4A41-9012-096172039E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15B746C-A0D2-49AE-B1B7-FB2EF37556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1" tIns="45896" rIns="91791" bIns="45896" numCol="1" anchor="t" anchorCtr="0" compatLnSpc="1">
            <a:prstTxWarp prst="textNoShape">
              <a:avLst/>
            </a:prstTxWarp>
          </a:bodyPr>
          <a:lstStyle>
            <a:lvl1pPr algn="l" defTabSz="918106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666331E-0AFD-406F-A1FE-E29C29FBD1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1" tIns="45896" rIns="91791" bIns="45896" numCol="1" anchor="t" anchorCtr="0" compatLnSpc="1">
            <a:prstTxWarp prst="textNoShape">
              <a:avLst/>
            </a:prstTxWarp>
          </a:bodyPr>
          <a:lstStyle>
            <a:lvl1pPr algn="r" defTabSz="918106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FA53AF8-C714-4305-A52E-20F17FFF2C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1" tIns="45896" rIns="91791" bIns="45896" numCol="1" anchor="b" anchorCtr="0" compatLnSpc="1">
            <a:prstTxWarp prst="textNoShape">
              <a:avLst/>
            </a:prstTxWarp>
          </a:bodyPr>
          <a:lstStyle>
            <a:lvl1pPr algn="l" defTabSz="918106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02E45F46-5143-4051-83BD-2B59FA1C93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1" tIns="45896" rIns="91791" bIns="45896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49CCD-40E2-4A84-9F3A-1ABCCB645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98B5A68-B2EE-46C2-B775-C5FED8A2A0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1" tIns="45896" rIns="91791" bIns="45896" numCol="1" anchor="t" anchorCtr="0" compatLnSpc="1">
            <a:prstTxWarp prst="textNoShape">
              <a:avLst/>
            </a:prstTxWarp>
          </a:bodyPr>
          <a:lstStyle>
            <a:lvl1pPr algn="l" defTabSz="918106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54EBE73-1C31-463D-BB55-C7062B7FBF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1" tIns="45896" rIns="91791" bIns="45896" numCol="1" anchor="t" anchorCtr="0" compatLnSpc="1">
            <a:prstTxWarp prst="textNoShape">
              <a:avLst/>
            </a:prstTxWarp>
          </a:bodyPr>
          <a:lstStyle>
            <a:lvl1pPr algn="r" defTabSz="918106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ADF5472-E3B1-45A6-858F-BAA845E33D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58950" y="696913"/>
            <a:ext cx="3468688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B5FD8FE1-E5C7-409B-9278-D0E8685395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1" tIns="45896" rIns="91791" bIns="45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E7099984-7915-4155-BE91-DFE762D393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1" tIns="45896" rIns="91791" bIns="45896" numCol="1" anchor="b" anchorCtr="0" compatLnSpc="1">
            <a:prstTxWarp prst="textNoShape">
              <a:avLst/>
            </a:prstTxWarp>
          </a:bodyPr>
          <a:lstStyle>
            <a:lvl1pPr algn="l" defTabSz="918106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42EC9EB9-DCAC-474A-B05E-58554ACED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1" tIns="45896" rIns="91791" bIns="45896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005685D-91AF-48D5-8150-43725D1E7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5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ＭＳ Ｐゴシック" charset="0"/>
      </a:defRPr>
    </a:lvl1pPr>
    <a:lvl2pPr marL="957263" algn="l" rtl="0" eaLnBrk="0" fontAlgn="base" hangingPunct="0">
      <a:spcBef>
        <a:spcPct val="30000"/>
      </a:spcBef>
      <a:spcAft>
        <a:spcPct val="0"/>
      </a:spcAft>
      <a:defRPr sz="25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+mn-cs"/>
      </a:defRPr>
    </a:lvl2pPr>
    <a:lvl3pPr marL="1914525" algn="l" rtl="0" eaLnBrk="0" fontAlgn="base" hangingPunct="0">
      <a:spcBef>
        <a:spcPct val="30000"/>
      </a:spcBef>
      <a:spcAft>
        <a:spcPct val="0"/>
      </a:spcAft>
      <a:defRPr sz="25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+mn-cs"/>
      </a:defRPr>
    </a:lvl3pPr>
    <a:lvl4pPr marL="2873375" algn="l" rtl="0" eaLnBrk="0" fontAlgn="base" hangingPunct="0">
      <a:spcBef>
        <a:spcPct val="30000"/>
      </a:spcBef>
      <a:spcAft>
        <a:spcPct val="0"/>
      </a:spcAft>
      <a:defRPr sz="25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+mn-cs"/>
      </a:defRPr>
    </a:lvl4pPr>
    <a:lvl5pPr marL="3830638" algn="l" rtl="0" eaLnBrk="0" fontAlgn="base" hangingPunct="0">
      <a:spcBef>
        <a:spcPct val="30000"/>
      </a:spcBef>
      <a:spcAft>
        <a:spcPct val="0"/>
      </a:spcAft>
      <a:defRPr sz="25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+mn-cs"/>
      </a:defRPr>
    </a:lvl5pPr>
    <a:lvl6pPr marL="4789627" algn="l" defTabSz="95792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5747553" algn="l" defTabSz="95792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6705478" algn="l" defTabSz="95792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7663404" algn="l" defTabSz="95792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8107" y="12527896"/>
            <a:ext cx="34197394" cy="8642327"/>
          </a:xfrm>
          <a:prstGeom prst="rect">
            <a:avLst/>
          </a:prstGeom>
        </p:spPr>
        <p:txBody>
          <a:bodyPr vert="horz" lIns="191585" tIns="95793" rIns="191585" bIns="9579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6210" y="22850457"/>
            <a:ext cx="28161195" cy="10307007"/>
          </a:xfrm>
          <a:prstGeom prst="rect">
            <a:avLst/>
          </a:prstGeom>
        </p:spPr>
        <p:txBody>
          <a:bodyPr vert="horz" lIns="191585" tIns="95793" rIns="191585" bIns="95793"/>
          <a:lstStyle>
            <a:lvl1pPr marL="0" indent="0" algn="ctr">
              <a:buNone/>
              <a:defRPr/>
            </a:lvl1pPr>
            <a:lvl2pPr marL="957925" indent="0" algn="ctr">
              <a:buNone/>
              <a:defRPr/>
            </a:lvl2pPr>
            <a:lvl3pPr marL="1915851" indent="0" algn="ctr">
              <a:buNone/>
              <a:defRPr/>
            </a:lvl3pPr>
            <a:lvl4pPr marL="2873776" indent="0" algn="ctr">
              <a:buNone/>
              <a:defRPr/>
            </a:lvl4pPr>
            <a:lvl5pPr marL="3831702" indent="0" algn="ctr">
              <a:buNone/>
              <a:defRPr/>
            </a:lvl5pPr>
            <a:lvl6pPr marL="4789627" indent="0" algn="ctr">
              <a:buNone/>
              <a:defRPr/>
            </a:lvl6pPr>
            <a:lvl7pPr marL="5747553" indent="0" algn="ctr">
              <a:buNone/>
              <a:defRPr/>
            </a:lvl7pPr>
            <a:lvl8pPr marL="6705478" indent="0" algn="ctr">
              <a:buNone/>
              <a:defRPr/>
            </a:lvl8pPr>
            <a:lvl9pPr marL="76634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101" y="1614116"/>
            <a:ext cx="36211406" cy="6720946"/>
          </a:xfrm>
          <a:prstGeom prst="rect">
            <a:avLst/>
          </a:prstGeom>
        </p:spPr>
        <p:txBody>
          <a:bodyPr vert="horz" lIns="191585" tIns="95793" rIns="191585" bIns="9579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101" y="9408548"/>
            <a:ext cx="36211406" cy="26615412"/>
          </a:xfrm>
          <a:prstGeom prst="rect">
            <a:avLst/>
          </a:prstGeom>
        </p:spPr>
        <p:txBody>
          <a:bodyPr vert="eaVert" lIns="191585" tIns="95793" rIns="191585" bIns="9579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00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71111" y="1614129"/>
            <a:ext cx="9051394" cy="34409841"/>
          </a:xfrm>
          <a:prstGeom prst="rect">
            <a:avLst/>
          </a:prstGeom>
        </p:spPr>
        <p:txBody>
          <a:bodyPr vert="eaVert" lIns="191585" tIns="95793" rIns="191585" bIns="9579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101" y="1614129"/>
            <a:ext cx="26880608" cy="34409841"/>
          </a:xfrm>
          <a:prstGeom prst="rect">
            <a:avLst/>
          </a:prstGeom>
        </p:spPr>
        <p:txBody>
          <a:bodyPr vert="eaVert" lIns="191585" tIns="95793" rIns="191585" bIns="9579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7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101" y="1614116"/>
            <a:ext cx="36211406" cy="6720946"/>
          </a:xfrm>
          <a:prstGeom prst="rect">
            <a:avLst/>
          </a:prstGeom>
        </p:spPr>
        <p:txBody>
          <a:bodyPr vert="horz" lIns="191585" tIns="95793" rIns="191585" bIns="9579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101" y="9408548"/>
            <a:ext cx="36211406" cy="26615412"/>
          </a:xfrm>
          <a:prstGeom prst="rect">
            <a:avLst/>
          </a:prstGeom>
        </p:spPr>
        <p:txBody>
          <a:bodyPr vert="horz" lIns="191585" tIns="95793" rIns="191585" bIns="9579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35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9" y="25911429"/>
            <a:ext cx="34197394" cy="8012239"/>
          </a:xfrm>
          <a:prstGeom prst="rect">
            <a:avLst/>
          </a:prstGeom>
        </p:spPr>
        <p:txBody>
          <a:bodyPr vert="horz" lIns="191585" tIns="95793" rIns="191585" bIns="95793" anchor="t"/>
          <a:lstStyle>
            <a:lvl1pPr algn="l">
              <a:defRPr sz="8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9" y="17090190"/>
            <a:ext cx="34197394" cy="8821241"/>
          </a:xfrm>
          <a:prstGeom prst="rect">
            <a:avLst/>
          </a:prstGeom>
        </p:spPr>
        <p:txBody>
          <a:bodyPr vert="horz" lIns="191585" tIns="95793" rIns="191585" bIns="95793" anchor="b"/>
          <a:lstStyle>
            <a:lvl1pPr marL="0" indent="0">
              <a:buNone/>
              <a:defRPr sz="4200"/>
            </a:lvl1pPr>
            <a:lvl2pPr marL="957925" indent="0">
              <a:buNone/>
              <a:defRPr sz="3800"/>
            </a:lvl2pPr>
            <a:lvl3pPr marL="1915851" indent="0">
              <a:buNone/>
              <a:defRPr sz="3400"/>
            </a:lvl3pPr>
            <a:lvl4pPr marL="2873776" indent="0">
              <a:buNone/>
              <a:defRPr sz="2900"/>
            </a:lvl4pPr>
            <a:lvl5pPr marL="3831702" indent="0">
              <a:buNone/>
              <a:defRPr sz="2900"/>
            </a:lvl5pPr>
            <a:lvl6pPr marL="4789627" indent="0">
              <a:buNone/>
              <a:defRPr sz="2900"/>
            </a:lvl6pPr>
            <a:lvl7pPr marL="5747553" indent="0">
              <a:buNone/>
              <a:defRPr sz="2900"/>
            </a:lvl7pPr>
            <a:lvl8pPr marL="6705478" indent="0">
              <a:buNone/>
              <a:defRPr sz="2900"/>
            </a:lvl8pPr>
            <a:lvl9pPr marL="7663404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8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101" y="1614116"/>
            <a:ext cx="36211406" cy="6720946"/>
          </a:xfrm>
          <a:prstGeom prst="rect">
            <a:avLst/>
          </a:prstGeom>
        </p:spPr>
        <p:txBody>
          <a:bodyPr vert="horz" lIns="191585" tIns="95793" rIns="191585" bIns="9579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108" y="9408548"/>
            <a:ext cx="17966001" cy="26615412"/>
          </a:xfrm>
          <a:prstGeom prst="rect">
            <a:avLst/>
          </a:prstGeom>
        </p:spPr>
        <p:txBody>
          <a:bodyPr vert="horz" lIns="191585" tIns="95793" rIns="191585" bIns="95793"/>
          <a:lstStyle>
            <a:lvl1pPr>
              <a:defRPr sz="5900"/>
            </a:lvl1pPr>
            <a:lvl2pPr>
              <a:defRPr sz="5000"/>
            </a:lvl2pPr>
            <a:lvl3pPr>
              <a:defRPr sz="42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56502" y="9408548"/>
            <a:ext cx="17966003" cy="26615412"/>
          </a:xfrm>
          <a:prstGeom prst="rect">
            <a:avLst/>
          </a:prstGeom>
        </p:spPr>
        <p:txBody>
          <a:bodyPr vert="horz" lIns="191585" tIns="95793" rIns="191585" bIns="95793"/>
          <a:lstStyle>
            <a:lvl1pPr>
              <a:defRPr sz="5900"/>
            </a:lvl1pPr>
            <a:lvl2pPr>
              <a:defRPr sz="5000"/>
            </a:lvl2pPr>
            <a:lvl3pPr>
              <a:defRPr sz="42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80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101" y="1614116"/>
            <a:ext cx="36211406" cy="6720946"/>
          </a:xfrm>
          <a:prstGeom prst="rect">
            <a:avLst/>
          </a:prstGeom>
        </p:spPr>
        <p:txBody>
          <a:bodyPr vert="horz" lIns="191585" tIns="95793" rIns="191585" bIns="9579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105" y="9027383"/>
            <a:ext cx="17776825" cy="3761084"/>
          </a:xfrm>
          <a:prstGeom prst="rect">
            <a:avLst/>
          </a:prstGeom>
        </p:spPr>
        <p:txBody>
          <a:bodyPr vert="horz" lIns="191585" tIns="95793" rIns="191585" bIns="95793" anchor="b"/>
          <a:lstStyle>
            <a:lvl1pPr marL="0" indent="0">
              <a:buNone/>
              <a:defRPr sz="5000" b="1"/>
            </a:lvl1pPr>
            <a:lvl2pPr marL="957925" indent="0">
              <a:buNone/>
              <a:defRPr sz="4200" b="1"/>
            </a:lvl2pPr>
            <a:lvl3pPr marL="1915851" indent="0">
              <a:buNone/>
              <a:defRPr sz="3800" b="1"/>
            </a:lvl3pPr>
            <a:lvl4pPr marL="2873776" indent="0">
              <a:buNone/>
              <a:defRPr sz="3400" b="1"/>
            </a:lvl4pPr>
            <a:lvl5pPr marL="3831702" indent="0">
              <a:buNone/>
              <a:defRPr sz="3400" b="1"/>
            </a:lvl5pPr>
            <a:lvl6pPr marL="4789627" indent="0">
              <a:buNone/>
              <a:defRPr sz="3400" b="1"/>
            </a:lvl6pPr>
            <a:lvl7pPr marL="5747553" indent="0">
              <a:buNone/>
              <a:defRPr sz="3400" b="1"/>
            </a:lvl7pPr>
            <a:lvl8pPr marL="6705478" indent="0">
              <a:buNone/>
              <a:defRPr sz="3400" b="1"/>
            </a:lvl8pPr>
            <a:lvl9pPr marL="7663404" indent="0">
              <a:buNone/>
              <a:defRPr sz="3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105" y="12788475"/>
            <a:ext cx="17776825" cy="23235492"/>
          </a:xfrm>
          <a:prstGeom prst="rect">
            <a:avLst/>
          </a:prstGeom>
        </p:spPr>
        <p:txBody>
          <a:bodyPr vert="horz" lIns="191585" tIns="95793" rIns="191585" bIns="95793"/>
          <a:lstStyle>
            <a:lvl1pPr>
              <a:defRPr sz="5000"/>
            </a:lvl1pPr>
            <a:lvl2pPr>
              <a:defRPr sz="42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6949" y="9027383"/>
            <a:ext cx="17785557" cy="3761084"/>
          </a:xfrm>
          <a:prstGeom prst="rect">
            <a:avLst/>
          </a:prstGeom>
        </p:spPr>
        <p:txBody>
          <a:bodyPr vert="horz" lIns="191585" tIns="95793" rIns="191585" bIns="95793" anchor="b"/>
          <a:lstStyle>
            <a:lvl1pPr marL="0" indent="0">
              <a:buNone/>
              <a:defRPr sz="5000" b="1"/>
            </a:lvl1pPr>
            <a:lvl2pPr marL="957925" indent="0">
              <a:buNone/>
              <a:defRPr sz="4200" b="1"/>
            </a:lvl2pPr>
            <a:lvl3pPr marL="1915851" indent="0">
              <a:buNone/>
              <a:defRPr sz="3800" b="1"/>
            </a:lvl3pPr>
            <a:lvl4pPr marL="2873776" indent="0">
              <a:buNone/>
              <a:defRPr sz="3400" b="1"/>
            </a:lvl4pPr>
            <a:lvl5pPr marL="3831702" indent="0">
              <a:buNone/>
              <a:defRPr sz="3400" b="1"/>
            </a:lvl5pPr>
            <a:lvl6pPr marL="4789627" indent="0">
              <a:buNone/>
              <a:defRPr sz="3400" b="1"/>
            </a:lvl6pPr>
            <a:lvl7pPr marL="5747553" indent="0">
              <a:buNone/>
              <a:defRPr sz="3400" b="1"/>
            </a:lvl7pPr>
            <a:lvl8pPr marL="6705478" indent="0">
              <a:buNone/>
              <a:defRPr sz="3400" b="1"/>
            </a:lvl8pPr>
            <a:lvl9pPr marL="7663404" indent="0">
              <a:buNone/>
              <a:defRPr sz="3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6949" y="12788475"/>
            <a:ext cx="17785557" cy="23235492"/>
          </a:xfrm>
          <a:prstGeom prst="rect">
            <a:avLst/>
          </a:prstGeom>
        </p:spPr>
        <p:txBody>
          <a:bodyPr vert="horz" lIns="191585" tIns="95793" rIns="191585" bIns="95793"/>
          <a:lstStyle>
            <a:lvl1pPr>
              <a:defRPr sz="5000"/>
            </a:lvl1pPr>
            <a:lvl2pPr>
              <a:defRPr sz="42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13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101" y="1614116"/>
            <a:ext cx="36211406" cy="6720946"/>
          </a:xfrm>
          <a:prstGeom prst="rect">
            <a:avLst/>
          </a:prstGeom>
        </p:spPr>
        <p:txBody>
          <a:bodyPr vert="horz" lIns="191585" tIns="95793" rIns="191585" bIns="95793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90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88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105" y="1606351"/>
            <a:ext cx="13236575" cy="6833738"/>
          </a:xfrm>
          <a:prstGeom prst="rect">
            <a:avLst/>
          </a:prstGeom>
        </p:spPr>
        <p:txBody>
          <a:bodyPr vert="horz" lIns="191585" tIns="95793" rIns="191585" bIns="95793" anchor="b"/>
          <a:lstStyle>
            <a:lvl1pPr algn="l">
              <a:defRPr sz="4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803" y="1606363"/>
            <a:ext cx="22491700" cy="34417620"/>
          </a:xfrm>
          <a:prstGeom prst="rect">
            <a:avLst/>
          </a:prstGeom>
        </p:spPr>
        <p:txBody>
          <a:bodyPr vert="horz" lIns="191585" tIns="95793" rIns="191585" bIns="95793"/>
          <a:lstStyle>
            <a:lvl1pPr>
              <a:defRPr sz="6700"/>
            </a:lvl1pPr>
            <a:lvl2pPr>
              <a:defRPr sz="59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105" y="8440078"/>
            <a:ext cx="13236575" cy="27583882"/>
          </a:xfrm>
          <a:prstGeom prst="rect">
            <a:avLst/>
          </a:prstGeom>
        </p:spPr>
        <p:txBody>
          <a:bodyPr vert="horz" lIns="191585" tIns="95793" rIns="191585" bIns="95793"/>
          <a:lstStyle>
            <a:lvl1pPr marL="0" indent="0">
              <a:buNone/>
              <a:defRPr sz="2900"/>
            </a:lvl1pPr>
            <a:lvl2pPr marL="957925" indent="0">
              <a:buNone/>
              <a:defRPr sz="2500"/>
            </a:lvl2pPr>
            <a:lvl3pPr marL="1915851" indent="0">
              <a:buNone/>
              <a:defRPr sz="2100"/>
            </a:lvl3pPr>
            <a:lvl4pPr marL="2873776" indent="0">
              <a:buNone/>
              <a:defRPr sz="1900"/>
            </a:lvl4pPr>
            <a:lvl5pPr marL="3831702" indent="0">
              <a:buNone/>
              <a:defRPr sz="1900"/>
            </a:lvl5pPr>
            <a:lvl6pPr marL="4789627" indent="0">
              <a:buNone/>
              <a:defRPr sz="1900"/>
            </a:lvl6pPr>
            <a:lvl7pPr marL="5747553" indent="0">
              <a:buNone/>
              <a:defRPr sz="1900"/>
            </a:lvl7pPr>
            <a:lvl8pPr marL="6705478" indent="0">
              <a:buNone/>
              <a:defRPr sz="1900"/>
            </a:lvl8pPr>
            <a:lvl9pPr marL="7663404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68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233" y="28229543"/>
            <a:ext cx="24138994" cy="3329357"/>
          </a:xfrm>
          <a:prstGeom prst="rect">
            <a:avLst/>
          </a:prstGeom>
        </p:spPr>
        <p:txBody>
          <a:bodyPr vert="horz" lIns="191585" tIns="95793" rIns="191585" bIns="95793" anchor="b"/>
          <a:lstStyle>
            <a:lvl1pPr algn="l">
              <a:defRPr sz="4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7233" y="3601631"/>
            <a:ext cx="24138994" cy="24196184"/>
          </a:xfrm>
          <a:prstGeom prst="rect">
            <a:avLst/>
          </a:prstGeom>
        </p:spPr>
        <p:txBody>
          <a:bodyPr vert="horz" lIns="191585" tIns="95793" rIns="191585" bIns="95793"/>
          <a:lstStyle>
            <a:lvl1pPr marL="0" indent="0">
              <a:buNone/>
              <a:defRPr sz="6700"/>
            </a:lvl1pPr>
            <a:lvl2pPr marL="957925" indent="0">
              <a:buNone/>
              <a:defRPr sz="5900"/>
            </a:lvl2pPr>
            <a:lvl3pPr marL="1915851" indent="0">
              <a:buNone/>
              <a:defRPr sz="5000"/>
            </a:lvl3pPr>
            <a:lvl4pPr marL="2873776" indent="0">
              <a:buNone/>
              <a:defRPr sz="4200"/>
            </a:lvl4pPr>
            <a:lvl5pPr marL="3831702" indent="0">
              <a:buNone/>
              <a:defRPr sz="4200"/>
            </a:lvl5pPr>
            <a:lvl6pPr marL="4789627" indent="0">
              <a:buNone/>
              <a:defRPr sz="4200"/>
            </a:lvl6pPr>
            <a:lvl7pPr marL="5747553" indent="0">
              <a:buNone/>
              <a:defRPr sz="4200"/>
            </a:lvl7pPr>
            <a:lvl8pPr marL="6705478" indent="0">
              <a:buNone/>
              <a:defRPr sz="4200"/>
            </a:lvl8pPr>
            <a:lvl9pPr marL="7663404" indent="0">
              <a:buNone/>
              <a:defRPr sz="4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7233" y="31558890"/>
            <a:ext cx="24138994" cy="4733445"/>
          </a:xfrm>
          <a:prstGeom prst="rect">
            <a:avLst/>
          </a:prstGeom>
        </p:spPr>
        <p:txBody>
          <a:bodyPr vert="horz" lIns="191585" tIns="95793" rIns="191585" bIns="95793"/>
          <a:lstStyle>
            <a:lvl1pPr marL="0" indent="0">
              <a:buNone/>
              <a:defRPr sz="2900"/>
            </a:lvl1pPr>
            <a:lvl2pPr marL="957925" indent="0">
              <a:buNone/>
              <a:defRPr sz="2500"/>
            </a:lvl2pPr>
            <a:lvl3pPr marL="1915851" indent="0">
              <a:buNone/>
              <a:defRPr sz="2100"/>
            </a:lvl3pPr>
            <a:lvl4pPr marL="2873776" indent="0">
              <a:buNone/>
              <a:defRPr sz="1900"/>
            </a:lvl4pPr>
            <a:lvl5pPr marL="3831702" indent="0">
              <a:buNone/>
              <a:defRPr sz="1900"/>
            </a:lvl5pPr>
            <a:lvl6pPr marL="4789627" indent="0">
              <a:buNone/>
              <a:defRPr sz="1900"/>
            </a:lvl6pPr>
            <a:lvl7pPr marL="5747553" indent="0">
              <a:buNone/>
              <a:defRPr sz="1900"/>
            </a:lvl7pPr>
            <a:lvl8pPr marL="6705478" indent="0">
              <a:buNone/>
              <a:defRPr sz="1900"/>
            </a:lvl8pPr>
            <a:lvl9pPr marL="7663404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1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>
            <a:extLst>
              <a:ext uri="{FF2B5EF4-FFF2-40B4-BE49-F238E27FC236}">
                <a16:creationId xmlns:a16="http://schemas.microsoft.com/office/drawing/2014/main" id="{B4699500-97FE-455F-B43A-790297095E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690600" y="7561263"/>
            <a:ext cx="128397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1556" tIns="95778" rIns="191556" bIns="95778">
            <a:spAutoFit/>
          </a:bodyPr>
          <a:lstStyle>
            <a:lvl1pPr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6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95813" rtl="0" eaLnBrk="0" fontAlgn="base" hangingPunct="0">
        <a:spcBef>
          <a:spcPct val="0"/>
        </a:spcBef>
        <a:spcAft>
          <a:spcPct val="0"/>
        </a:spcAft>
        <a:defRPr sz="136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95813" rtl="0" eaLnBrk="0" fontAlgn="base" hangingPunct="0">
        <a:spcBef>
          <a:spcPct val="0"/>
        </a:spcBef>
        <a:spcAft>
          <a:spcPct val="0"/>
        </a:spcAft>
        <a:defRPr sz="13600" b="1">
          <a:solidFill>
            <a:schemeClr val="bg1"/>
          </a:solidFill>
          <a:latin typeface="Arial" pitchFamily="-65" charset="0"/>
          <a:ea typeface="MS PGothic" panose="020B0600070205080204" pitchFamily="34" charset="-128"/>
          <a:cs typeface="ＭＳ Ｐゴシック" charset="0"/>
        </a:defRPr>
      </a:lvl2pPr>
      <a:lvl3pPr algn="ctr" defTabSz="4595813" rtl="0" eaLnBrk="0" fontAlgn="base" hangingPunct="0">
        <a:spcBef>
          <a:spcPct val="0"/>
        </a:spcBef>
        <a:spcAft>
          <a:spcPct val="0"/>
        </a:spcAft>
        <a:defRPr sz="13600" b="1">
          <a:solidFill>
            <a:schemeClr val="bg1"/>
          </a:solidFill>
          <a:latin typeface="Arial" pitchFamily="-65" charset="0"/>
          <a:ea typeface="MS PGothic" panose="020B0600070205080204" pitchFamily="34" charset="-128"/>
          <a:cs typeface="ＭＳ Ｐゴシック" charset="0"/>
        </a:defRPr>
      </a:lvl3pPr>
      <a:lvl4pPr algn="ctr" defTabSz="4595813" rtl="0" eaLnBrk="0" fontAlgn="base" hangingPunct="0">
        <a:spcBef>
          <a:spcPct val="0"/>
        </a:spcBef>
        <a:spcAft>
          <a:spcPct val="0"/>
        </a:spcAft>
        <a:defRPr sz="13600" b="1">
          <a:solidFill>
            <a:schemeClr val="bg1"/>
          </a:solidFill>
          <a:latin typeface="Arial" pitchFamily="-65" charset="0"/>
          <a:ea typeface="MS PGothic" panose="020B0600070205080204" pitchFamily="34" charset="-128"/>
          <a:cs typeface="ＭＳ Ｐゴシック" charset="0"/>
        </a:defRPr>
      </a:lvl4pPr>
      <a:lvl5pPr algn="ctr" defTabSz="4595813" rtl="0" eaLnBrk="0" fontAlgn="base" hangingPunct="0">
        <a:spcBef>
          <a:spcPct val="0"/>
        </a:spcBef>
        <a:spcAft>
          <a:spcPct val="0"/>
        </a:spcAft>
        <a:defRPr sz="13600" b="1">
          <a:solidFill>
            <a:schemeClr val="bg1"/>
          </a:solidFill>
          <a:latin typeface="Arial" pitchFamily="-65" charset="0"/>
          <a:ea typeface="MS PGothic" panose="020B0600070205080204" pitchFamily="34" charset="-128"/>
          <a:cs typeface="ＭＳ Ｐゴシック" charset="0"/>
        </a:defRPr>
      </a:lvl5pPr>
      <a:lvl6pPr marL="957925" algn="ctr" defTabSz="4596712" rtl="0" fontAlgn="base">
        <a:spcBef>
          <a:spcPct val="0"/>
        </a:spcBef>
        <a:spcAft>
          <a:spcPct val="0"/>
        </a:spcAft>
        <a:defRPr sz="13600" b="1">
          <a:solidFill>
            <a:schemeClr val="bg1"/>
          </a:solidFill>
          <a:latin typeface="Arial" pitchFamily="-65" charset="0"/>
        </a:defRPr>
      </a:lvl6pPr>
      <a:lvl7pPr marL="1915851" algn="ctr" defTabSz="4596712" rtl="0" fontAlgn="base">
        <a:spcBef>
          <a:spcPct val="0"/>
        </a:spcBef>
        <a:spcAft>
          <a:spcPct val="0"/>
        </a:spcAft>
        <a:defRPr sz="13600" b="1">
          <a:solidFill>
            <a:schemeClr val="bg1"/>
          </a:solidFill>
          <a:latin typeface="Arial" pitchFamily="-65" charset="0"/>
        </a:defRPr>
      </a:lvl7pPr>
      <a:lvl8pPr marL="2873776" algn="ctr" defTabSz="4596712" rtl="0" fontAlgn="base">
        <a:spcBef>
          <a:spcPct val="0"/>
        </a:spcBef>
        <a:spcAft>
          <a:spcPct val="0"/>
        </a:spcAft>
        <a:defRPr sz="13600" b="1">
          <a:solidFill>
            <a:schemeClr val="bg1"/>
          </a:solidFill>
          <a:latin typeface="Arial" pitchFamily="-65" charset="0"/>
        </a:defRPr>
      </a:lvl8pPr>
      <a:lvl9pPr marL="3831702" algn="ctr" defTabSz="4596712" rtl="0" fontAlgn="base">
        <a:spcBef>
          <a:spcPct val="0"/>
        </a:spcBef>
        <a:spcAft>
          <a:spcPct val="0"/>
        </a:spcAft>
        <a:defRPr sz="13600" b="1">
          <a:solidFill>
            <a:schemeClr val="bg1"/>
          </a:solidFill>
          <a:latin typeface="Arial" pitchFamily="-65" charset="0"/>
        </a:defRPr>
      </a:lvl9pPr>
    </p:titleStyle>
    <p:bodyStyle>
      <a:lvl1pPr marL="1722438" indent="-1722438" algn="l" defTabSz="4595813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733800" indent="-1436688" algn="l" defTabSz="4595813" rtl="0" eaLnBrk="0" fontAlgn="base" hangingPunct="0">
        <a:spcBef>
          <a:spcPct val="20000"/>
        </a:spcBef>
        <a:spcAft>
          <a:spcPct val="0"/>
        </a:spcAft>
        <a:buChar char="–"/>
        <a:defRPr sz="75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746750" indent="-1149350" algn="l" defTabSz="4595813" rtl="0" eaLnBrk="0" fontAlgn="base" hangingPunct="0">
        <a:spcBef>
          <a:spcPct val="20000"/>
        </a:spcBef>
        <a:spcAft>
          <a:spcPct val="0"/>
        </a:spcAft>
        <a:buChar char="•"/>
        <a:defRPr sz="65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8045450" indent="-1146175" algn="l" defTabSz="4595813" rtl="0" eaLnBrk="0" fontAlgn="base" hangingPunct="0">
        <a:spcBef>
          <a:spcPct val="20000"/>
        </a:spcBef>
        <a:spcAft>
          <a:spcPct val="0"/>
        </a:spcAft>
        <a:buChar char="–"/>
        <a:defRPr sz="5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0344150" indent="-1146175" algn="l" defTabSz="4595813" rtl="0" eaLnBrk="0" fontAlgn="base" hangingPunct="0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1302190" indent="-1147516" algn="l" defTabSz="4596712" rtl="0" fontAlgn="base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  <a:ea typeface="ＭＳ Ｐゴシック" pitchFamily="-65" charset="-128"/>
        </a:defRPr>
      </a:lvl6pPr>
      <a:lvl7pPr marL="12260115" indent="-1147516" algn="l" defTabSz="4596712" rtl="0" fontAlgn="base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  <a:ea typeface="ＭＳ Ｐゴシック" pitchFamily="-65" charset="-128"/>
        </a:defRPr>
      </a:lvl7pPr>
      <a:lvl8pPr marL="13218041" indent="-1147516" algn="l" defTabSz="4596712" rtl="0" fontAlgn="base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  <a:ea typeface="ＭＳ Ｐゴシック" pitchFamily="-65" charset="-128"/>
        </a:defRPr>
      </a:lvl8pPr>
      <a:lvl9pPr marL="14175966" indent="-1147516" algn="l" defTabSz="4596712" rtl="0" fontAlgn="base">
        <a:spcBef>
          <a:spcPct val="20000"/>
        </a:spcBef>
        <a:spcAft>
          <a:spcPct val="0"/>
        </a:spcAft>
        <a:buChar char="»"/>
        <a:defRPr sz="5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95792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57925" algn="l" defTabSz="95792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915851" algn="l" defTabSz="95792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873776" algn="l" defTabSz="95792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31702" algn="l" defTabSz="95792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789627" algn="l" defTabSz="95792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747553" algn="l" defTabSz="95792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705478" algn="l" defTabSz="95792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663404" algn="l" defTabSz="957925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4">
            <a:extLst>
              <a:ext uri="{FF2B5EF4-FFF2-40B4-BE49-F238E27FC236}">
                <a16:creationId xmlns:a16="http://schemas.microsoft.com/office/drawing/2014/main" id="{676EBC0A-6F23-4223-827C-53408EEC4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902" y="20304918"/>
            <a:ext cx="11688758" cy="2955132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79" name="Rectangle 14">
            <a:extLst>
              <a:ext uri="{FF2B5EF4-FFF2-40B4-BE49-F238E27FC236}">
                <a16:creationId xmlns:a16="http://schemas.microsoft.com/office/drawing/2014/main" id="{58B2DEBD-A88E-4F76-94FD-A2C272A4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50" y="28959475"/>
            <a:ext cx="11430000" cy="2405063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098" name="Rectangle 46">
            <a:extLst>
              <a:ext uri="{FF2B5EF4-FFF2-40B4-BE49-F238E27FC236}">
                <a16:creationId xmlns:a16="http://schemas.microsoft.com/office/drawing/2014/main" id="{2B6C1AC8-B578-4C77-A37B-0B3626D23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4900" y="36522024"/>
            <a:ext cx="11430000" cy="1000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130DEE9A-C0FF-4084-A422-DFDD34B2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0300" y="6399213"/>
            <a:ext cx="125730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>
            <a:spAutoFit/>
          </a:bodyPr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000" b="1">
                <a:solidFill>
                  <a:srgbClr val="0D0C0C"/>
                </a:solidFill>
                <a:latin typeface="Helvetica" panose="020B0604020202020204" pitchFamily="34" charset="0"/>
              </a:rPr>
              <a:t>METHODS</a:t>
            </a:r>
          </a:p>
        </p:txBody>
      </p:sp>
      <p:sp>
        <p:nvSpPr>
          <p:cNvPr id="4099" name="Rectangle 41">
            <a:extLst>
              <a:ext uri="{FF2B5EF4-FFF2-40B4-BE49-F238E27FC236}">
                <a16:creationId xmlns:a16="http://schemas.microsoft.com/office/drawing/2014/main" id="{2C4BC13A-AAE3-454F-A9C1-D3394B2E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2" y="580973"/>
            <a:ext cx="29260800" cy="464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 anchor="ctr"/>
          <a:lstStyle>
            <a:lvl1pPr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7200" b="1" dirty="0" err="1">
                <a:solidFill>
                  <a:srgbClr val="0D0C0C"/>
                </a:solidFill>
                <a:latin typeface="Helvetica" panose="020B0604020202020204" pitchFamily="34" charset="0"/>
              </a:rPr>
              <a:t>HydraNet</a:t>
            </a:r>
            <a:r>
              <a:rPr lang="en-US" altLang="en-US" sz="7200" b="1" dirty="0">
                <a:solidFill>
                  <a:srgbClr val="0D0C0C"/>
                </a:solidFill>
                <a:latin typeface="Helvetica" panose="020B0604020202020204" pitchFamily="34" charset="0"/>
              </a:rPr>
              <a:t> – </a:t>
            </a:r>
            <a:r>
              <a:rPr lang="en-US" altLang="en-US" sz="6600" b="1" dirty="0">
                <a:solidFill>
                  <a:srgbClr val="0D0C0C"/>
                </a:solidFill>
                <a:latin typeface="Helvetica" panose="020B0604020202020204" pitchFamily="34" charset="0"/>
              </a:rPr>
              <a:t>A Multi-branch Convolutional Neural Network Architecture for MRI Denoising</a:t>
            </a:r>
            <a:br>
              <a:rPr lang="en-US" altLang="en-US" sz="13600" b="1" dirty="0">
                <a:solidFill>
                  <a:srgbClr val="2163A1"/>
                </a:solidFill>
                <a:latin typeface="Helvetica" panose="020B0604020202020204" pitchFamily="34" charset="0"/>
              </a:rPr>
            </a:br>
            <a:r>
              <a:rPr lang="en-US" altLang="en-US" sz="4800" i="1" dirty="0">
                <a:solidFill>
                  <a:srgbClr val="404040"/>
                </a:solidFill>
                <a:latin typeface="Helvetica" panose="020B0604020202020204" pitchFamily="34" charset="0"/>
              </a:rPr>
              <a:t>Stephen </a:t>
            </a:r>
            <a:r>
              <a:rPr lang="en-US" altLang="en-US" sz="4800" i="1" dirty="0" err="1">
                <a:solidFill>
                  <a:srgbClr val="404040"/>
                </a:solidFill>
                <a:latin typeface="Helvetica" panose="020B0604020202020204" pitchFamily="34" charset="0"/>
              </a:rPr>
              <a:t>Gregory</a:t>
            </a:r>
            <a:r>
              <a:rPr lang="en-US" altLang="en-US" sz="4800" i="1" baseline="30000" dirty="0" err="1">
                <a:solidFill>
                  <a:srgbClr val="404040"/>
                </a:solidFill>
                <a:latin typeface="Helvetica" panose="020B0604020202020204" pitchFamily="34" charset="0"/>
              </a:rPr>
              <a:t>a</a:t>
            </a:r>
            <a:r>
              <a:rPr lang="en-US" altLang="en-US" sz="4800" i="1" dirty="0">
                <a:solidFill>
                  <a:srgbClr val="404040"/>
                </a:solidFill>
                <a:latin typeface="Helvetica" panose="020B0604020202020204" pitchFamily="34" charset="0"/>
              </a:rPr>
              <a:t>, Hu </a:t>
            </a:r>
            <a:r>
              <a:rPr lang="en-US" altLang="en-US" sz="4800" i="1" dirty="0" err="1">
                <a:solidFill>
                  <a:srgbClr val="404040"/>
                </a:solidFill>
                <a:latin typeface="Helvetica" panose="020B0604020202020204" pitchFamily="34" charset="0"/>
              </a:rPr>
              <a:t>Cheng</a:t>
            </a:r>
            <a:r>
              <a:rPr lang="en-US" altLang="en-US" sz="4800" i="1" baseline="30000" dirty="0" err="1">
                <a:solidFill>
                  <a:srgbClr val="404040"/>
                </a:solidFill>
                <a:latin typeface="Helvetica" panose="020B0604020202020204" pitchFamily="34" charset="0"/>
              </a:rPr>
              <a:t>b</a:t>
            </a:r>
            <a:r>
              <a:rPr lang="en-US" altLang="en-US" sz="4800" i="1" dirty="0">
                <a:solidFill>
                  <a:srgbClr val="404040"/>
                </a:solidFill>
                <a:latin typeface="Helvetica" panose="020B0604020202020204" pitchFamily="34" charset="0"/>
              </a:rPr>
              <a:t>, Sharlene </a:t>
            </a:r>
            <a:r>
              <a:rPr lang="en-US" altLang="en-US" sz="4800" i="1" dirty="0" err="1">
                <a:solidFill>
                  <a:srgbClr val="404040"/>
                </a:solidFill>
                <a:latin typeface="Helvetica" panose="020B0604020202020204" pitchFamily="34" charset="0"/>
              </a:rPr>
              <a:t>Newman</a:t>
            </a:r>
            <a:r>
              <a:rPr lang="en-US" altLang="en-US" sz="4800" i="1" baseline="30000" dirty="0" err="1">
                <a:solidFill>
                  <a:srgbClr val="404040"/>
                </a:solidFill>
                <a:latin typeface="Helvetica" panose="020B0604020202020204" pitchFamily="34" charset="0"/>
              </a:rPr>
              <a:t>c</a:t>
            </a:r>
            <a:r>
              <a:rPr lang="en-US" altLang="en-US" sz="4800" i="1" dirty="0">
                <a:solidFill>
                  <a:srgbClr val="404040"/>
                </a:solidFill>
                <a:latin typeface="Helvetica" panose="020B0604020202020204" pitchFamily="34" charset="0"/>
              </a:rPr>
              <a:t> , Yu </a:t>
            </a:r>
            <a:r>
              <a:rPr lang="en-US" altLang="en-US" sz="4800" i="1" dirty="0" err="1">
                <a:solidFill>
                  <a:srgbClr val="404040"/>
                </a:solidFill>
                <a:latin typeface="Helvetica" panose="020B0604020202020204" pitchFamily="34" charset="0"/>
              </a:rPr>
              <a:t>Gan</a:t>
            </a:r>
            <a:r>
              <a:rPr lang="en-US" altLang="en-US" sz="4800" i="1" baseline="30000" dirty="0" err="1">
                <a:solidFill>
                  <a:srgbClr val="404040"/>
                </a:solidFill>
                <a:latin typeface="Helvetica" panose="020B0604020202020204" pitchFamily="34" charset="0"/>
              </a:rPr>
              <a:t>d</a:t>
            </a:r>
            <a:endParaRPr lang="en-US" altLang="en-US" sz="2400" i="1" baseline="30000" dirty="0">
              <a:solidFill>
                <a:srgbClr val="404040"/>
              </a:solidFill>
              <a:latin typeface="Helvetica" panose="020B0604020202020204" pitchFamily="34" charset="0"/>
            </a:endParaRPr>
          </a:p>
          <a:p>
            <a:pPr algn="ctr" eaLnBrk="1" hangingPunct="1"/>
            <a:br>
              <a:rPr lang="en-US" altLang="ja-JP" sz="2400" i="1" dirty="0">
                <a:solidFill>
                  <a:srgbClr val="404040"/>
                </a:solidFill>
                <a:latin typeface="Helvetica" panose="020B0604020202020204" pitchFamily="34" charset="0"/>
              </a:rPr>
            </a:br>
            <a:r>
              <a:rPr lang="en-US" altLang="en-US" sz="3000" b="1" i="1" baseline="30000" dirty="0" err="1">
                <a:solidFill>
                  <a:srgbClr val="0D0C0C"/>
                </a:solidFill>
                <a:latin typeface="Helvetica" panose="020B0604020202020204" pitchFamily="34" charset="0"/>
              </a:rPr>
              <a:t>a</a:t>
            </a:r>
            <a:r>
              <a:rPr lang="en-US" altLang="en-US" sz="3000" b="1" i="1" dirty="0" err="1">
                <a:solidFill>
                  <a:srgbClr val="0D0C0C"/>
                </a:solidFill>
                <a:latin typeface="Helvetica" panose="020B0604020202020204" pitchFamily="34" charset="0"/>
              </a:rPr>
              <a:t>Department</a:t>
            </a:r>
            <a:r>
              <a:rPr lang="en-US" altLang="en-US" sz="30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of Computer Science, The University of Alabama | </a:t>
            </a:r>
            <a:r>
              <a:rPr lang="en-US" altLang="en-US" sz="3000" b="1" i="1" baseline="30000" dirty="0" err="1">
                <a:solidFill>
                  <a:srgbClr val="0D0C0C"/>
                </a:solidFill>
                <a:latin typeface="Helvetica" panose="020B0604020202020204" pitchFamily="34" charset="0"/>
              </a:rPr>
              <a:t>b</a:t>
            </a:r>
            <a:r>
              <a:rPr lang="en-US" altLang="en-US" sz="3000" b="1" i="1" dirty="0" err="1">
                <a:solidFill>
                  <a:srgbClr val="0D0C0C"/>
                </a:solidFill>
                <a:latin typeface="Helvetica" panose="020B0604020202020204" pitchFamily="34" charset="0"/>
              </a:rPr>
              <a:t>Department</a:t>
            </a:r>
            <a:r>
              <a:rPr lang="en-US" altLang="en-US" sz="30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of Psychological and Brain Sciences, Indiana University, Bloomington |</a:t>
            </a:r>
          </a:p>
          <a:p>
            <a:pPr algn="ctr" eaLnBrk="1" hangingPunct="1"/>
            <a:r>
              <a:rPr lang="en-US" altLang="en-US" sz="30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3000" b="1" i="1" baseline="30000" dirty="0" err="1">
                <a:solidFill>
                  <a:srgbClr val="0D0C0C"/>
                </a:solidFill>
                <a:latin typeface="Helvetica" panose="020B0604020202020204" pitchFamily="34" charset="0"/>
              </a:rPr>
              <a:t>c</a:t>
            </a:r>
            <a:r>
              <a:rPr lang="en-US" altLang="en-US" sz="3000" b="1" i="1" dirty="0" err="1">
                <a:solidFill>
                  <a:srgbClr val="0D0C0C"/>
                </a:solidFill>
                <a:latin typeface="Helvetica" panose="020B0604020202020204" pitchFamily="34" charset="0"/>
              </a:rPr>
              <a:t>Department</a:t>
            </a:r>
            <a:r>
              <a:rPr lang="en-US" altLang="en-US" sz="30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of Psychology, The University of Alabama | </a:t>
            </a:r>
            <a:r>
              <a:rPr lang="en-US" altLang="en-US" sz="3000" b="1" i="1" baseline="30000" dirty="0" err="1">
                <a:solidFill>
                  <a:srgbClr val="0D0C0C"/>
                </a:solidFill>
                <a:latin typeface="Helvetica" panose="020B0604020202020204" pitchFamily="34" charset="0"/>
              </a:rPr>
              <a:t>d</a:t>
            </a:r>
            <a:r>
              <a:rPr lang="en-US" altLang="en-US" sz="3000" b="1" i="1" dirty="0" err="1">
                <a:solidFill>
                  <a:srgbClr val="0D0C0C"/>
                </a:solidFill>
                <a:latin typeface="Helvetica" panose="020B0604020202020204" pitchFamily="34" charset="0"/>
              </a:rPr>
              <a:t>Department</a:t>
            </a:r>
            <a:r>
              <a:rPr lang="en-US" altLang="en-US" sz="30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of Electrical and Computer Engineering, The University of Alabama</a:t>
            </a:r>
          </a:p>
          <a:p>
            <a:pPr algn="ctr" eaLnBrk="1" hangingPunct="1"/>
            <a:endParaRPr lang="en-US" altLang="en-US" sz="4800" i="1" dirty="0">
              <a:solidFill>
                <a:srgbClr val="404040"/>
              </a:solidFill>
              <a:latin typeface="Helvetica" panose="020B0604020202020204" pitchFamily="34" charset="0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5A617B6B-6A6E-45AB-90AC-EADFC5B91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99213"/>
            <a:ext cx="125730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>
            <a:spAutoFit/>
          </a:bodyPr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000" b="1" dirty="0">
                <a:solidFill>
                  <a:srgbClr val="0D0C0C"/>
                </a:solidFill>
                <a:latin typeface="Helvetica" panose="020B0604020202020204" pitchFamily="34" charset="0"/>
              </a:rPr>
              <a:t>INTRODUCTION</a:t>
            </a:r>
          </a:p>
        </p:txBody>
      </p:sp>
      <p:sp>
        <p:nvSpPr>
          <p:cNvPr id="4102" name="Text Box 7">
            <a:extLst>
              <a:ext uri="{FF2B5EF4-FFF2-40B4-BE49-F238E27FC236}">
                <a16:creationId xmlns:a16="http://schemas.microsoft.com/office/drawing/2014/main" id="{5F5CF1A2-702F-4DF7-906D-3558EBB8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0" y="6399213"/>
            <a:ext cx="125730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>
            <a:spAutoFit/>
          </a:bodyPr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000" b="1" dirty="0">
                <a:solidFill>
                  <a:srgbClr val="0D0C0C"/>
                </a:solidFill>
                <a:latin typeface="Helvetica" panose="020B0604020202020204" pitchFamily="34" charset="0"/>
              </a:rPr>
              <a:t>RESULTS</a:t>
            </a:r>
          </a:p>
        </p:txBody>
      </p:sp>
      <p:sp>
        <p:nvSpPr>
          <p:cNvPr id="4103" name="Rectangle 10">
            <a:extLst>
              <a:ext uri="{FF2B5EF4-FFF2-40B4-BE49-F238E27FC236}">
                <a16:creationId xmlns:a16="http://schemas.microsoft.com/office/drawing/2014/main" id="{89234068-B923-402D-B2A6-0D373068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0738" y="36622038"/>
            <a:ext cx="6342062" cy="238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/>
          <a:lstStyle>
            <a:lvl1pPr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AutoNum type="arabicPeriod"/>
            </a:pPr>
            <a:r>
              <a:rPr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  <a:t>Zhang, K. et. al. IEEE TIP 26(7), 3142–3155 (2017) 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2000" i="1" dirty="0" err="1">
                <a:solidFill>
                  <a:schemeClr val="tx1"/>
                </a:solidFill>
                <a:latin typeface="Helvetica" panose="020B0604020202020204" pitchFamily="34" charset="0"/>
              </a:rPr>
              <a:t>Ahn</a:t>
            </a:r>
            <a:r>
              <a:rPr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  <a:t>, B, </a:t>
            </a:r>
            <a:r>
              <a:rPr lang="en-US" altLang="en-US" sz="2000" i="1" dirty="0" err="1">
                <a:solidFill>
                  <a:schemeClr val="tx1"/>
                </a:solidFill>
                <a:latin typeface="Helvetica" panose="020B0604020202020204" pitchFamily="34" charset="0"/>
              </a:rPr>
              <a:t>arxiv</a:t>
            </a:r>
            <a:r>
              <a:rPr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  <a:t>: 1704.00524, 2017</a:t>
            </a:r>
          </a:p>
        </p:txBody>
      </p:sp>
      <p:sp>
        <p:nvSpPr>
          <p:cNvPr id="4104" name="Text Box 7">
            <a:extLst>
              <a:ext uri="{FF2B5EF4-FFF2-40B4-BE49-F238E27FC236}">
                <a16:creationId xmlns:a16="http://schemas.microsoft.com/office/drawing/2014/main" id="{2E18892F-1E94-4FFF-AB79-7C0FC35B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3400" y="27249437"/>
            <a:ext cx="125730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>
            <a:spAutoFit/>
          </a:bodyPr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000" b="1" dirty="0">
                <a:solidFill>
                  <a:srgbClr val="0D0C0C"/>
                </a:solidFill>
                <a:latin typeface="Helvetica" panose="020B0604020202020204" pitchFamily="34" charset="0"/>
              </a:rPr>
              <a:t>CONCLUSIONS</a:t>
            </a:r>
          </a:p>
        </p:txBody>
      </p:sp>
      <p:sp>
        <p:nvSpPr>
          <p:cNvPr id="4105" name="Text Box 7">
            <a:extLst>
              <a:ext uri="{FF2B5EF4-FFF2-40B4-BE49-F238E27FC236}">
                <a16:creationId xmlns:a16="http://schemas.microsoft.com/office/drawing/2014/main" id="{7D8BBA16-A17D-496C-8403-028754DC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3400" y="35479037"/>
            <a:ext cx="125730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>
            <a:spAutoFit/>
          </a:bodyPr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000" b="1" dirty="0">
                <a:solidFill>
                  <a:srgbClr val="0D0C0C"/>
                </a:solidFill>
                <a:latin typeface="Helvetica" panose="020B0604020202020204" pitchFamily="34" charset="0"/>
              </a:rPr>
              <a:t>REFERENCES</a:t>
            </a:r>
          </a:p>
        </p:txBody>
      </p:sp>
      <p:pic>
        <p:nvPicPr>
          <p:cNvPr id="4106" name="Picture 5" descr="Call4Posters_white.eps">
            <a:extLst>
              <a:ext uri="{FF2B5EF4-FFF2-40B4-BE49-F238E27FC236}">
                <a16:creationId xmlns:a16="http://schemas.microsoft.com/office/drawing/2014/main" id="{2BAE1B58-F014-4231-9C7F-69855828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300" y="58766075"/>
            <a:ext cx="41370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Rectangle 44">
            <a:extLst>
              <a:ext uri="{FF2B5EF4-FFF2-40B4-BE49-F238E27FC236}">
                <a16:creationId xmlns:a16="http://schemas.microsoft.com/office/drawing/2014/main" id="{1125C505-7ECF-4AA0-B4AD-7CBA1AD5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050788"/>
            <a:ext cx="40327263" cy="1714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91585" tIns="95793" rIns="191585" bIns="95793"/>
          <a:lstStyle>
            <a:lvl1pPr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108" name="Rectangle 27">
            <a:extLst>
              <a:ext uri="{FF2B5EF4-FFF2-40B4-BE49-F238E27FC236}">
                <a16:creationId xmlns:a16="http://schemas.microsoft.com/office/drawing/2014/main" id="{917F3190-4569-4351-94B9-B1396BFE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8044438"/>
            <a:ext cx="25582554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 anchor="ctr"/>
          <a:lstStyle>
            <a:lvl1pPr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i="1" baseline="30000" dirty="0" err="1">
                <a:solidFill>
                  <a:srgbClr val="0D0C0C"/>
                </a:solidFill>
                <a:latin typeface="Helvetica" panose="020B0604020202020204" pitchFamily="34" charset="0"/>
              </a:rPr>
              <a:t>a</a:t>
            </a:r>
            <a:r>
              <a:rPr lang="en-US" altLang="en-US" sz="2800" b="1" i="1" dirty="0" err="1">
                <a:solidFill>
                  <a:srgbClr val="0D0C0C"/>
                </a:solidFill>
                <a:latin typeface="Helvetica" panose="020B0604020202020204" pitchFamily="34" charset="0"/>
              </a:rPr>
              <a:t>Department</a:t>
            </a:r>
            <a:r>
              <a:rPr lang="en-US" altLang="en-US" sz="28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of Computer Science, The University of Alabama | </a:t>
            </a:r>
            <a:r>
              <a:rPr lang="en-US" altLang="en-US" sz="2800" b="1" i="1" baseline="30000" dirty="0" err="1">
                <a:solidFill>
                  <a:srgbClr val="0D0C0C"/>
                </a:solidFill>
                <a:latin typeface="Helvetica" panose="020B0604020202020204" pitchFamily="34" charset="0"/>
              </a:rPr>
              <a:t>b</a:t>
            </a:r>
            <a:r>
              <a:rPr lang="en-US" altLang="en-US" sz="2800" b="1" i="1" dirty="0" err="1">
                <a:solidFill>
                  <a:srgbClr val="0D0C0C"/>
                </a:solidFill>
                <a:latin typeface="Helvetica" panose="020B0604020202020204" pitchFamily="34" charset="0"/>
              </a:rPr>
              <a:t>Department</a:t>
            </a:r>
            <a:r>
              <a:rPr lang="en-US" altLang="en-US" sz="28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of Psychological and Brain Sciences, Indiana University, Bloomington |</a:t>
            </a:r>
          </a:p>
          <a:p>
            <a:pPr eaLnBrk="1" hangingPunct="1"/>
            <a:r>
              <a:rPr lang="en-US" altLang="en-US" sz="28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800" b="1" i="1" baseline="30000" dirty="0" err="1">
                <a:solidFill>
                  <a:srgbClr val="0D0C0C"/>
                </a:solidFill>
                <a:latin typeface="Helvetica" panose="020B0604020202020204" pitchFamily="34" charset="0"/>
              </a:rPr>
              <a:t>c</a:t>
            </a:r>
            <a:r>
              <a:rPr lang="en-US" altLang="en-US" sz="2800" b="1" i="1" dirty="0" err="1">
                <a:solidFill>
                  <a:srgbClr val="0D0C0C"/>
                </a:solidFill>
                <a:latin typeface="Helvetica" panose="020B0604020202020204" pitchFamily="34" charset="0"/>
              </a:rPr>
              <a:t>Department</a:t>
            </a:r>
            <a:r>
              <a:rPr lang="en-US" altLang="en-US" sz="28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of Psychology, The University of Alabama | </a:t>
            </a:r>
            <a:r>
              <a:rPr lang="en-US" altLang="en-US" sz="2800" b="1" i="1" baseline="30000" dirty="0" err="1">
                <a:solidFill>
                  <a:srgbClr val="0D0C0C"/>
                </a:solidFill>
                <a:latin typeface="Helvetica" panose="020B0604020202020204" pitchFamily="34" charset="0"/>
              </a:rPr>
              <a:t>d</a:t>
            </a:r>
            <a:r>
              <a:rPr lang="en-US" altLang="en-US" sz="2800" b="1" i="1" dirty="0" err="1">
                <a:solidFill>
                  <a:srgbClr val="0D0C0C"/>
                </a:solidFill>
                <a:latin typeface="Helvetica" panose="020B0604020202020204" pitchFamily="34" charset="0"/>
              </a:rPr>
              <a:t>Department</a:t>
            </a:r>
            <a:r>
              <a:rPr lang="en-US" altLang="en-US" sz="2800" b="1" i="1" dirty="0">
                <a:solidFill>
                  <a:srgbClr val="0D0C0C"/>
                </a:solidFill>
                <a:latin typeface="Helvetica" panose="020B0604020202020204" pitchFamily="34" charset="0"/>
              </a:rPr>
              <a:t> of Electrical and Computer Engineering, The University of Alabama</a:t>
            </a:r>
          </a:p>
        </p:txBody>
      </p:sp>
      <p:sp>
        <p:nvSpPr>
          <p:cNvPr id="4109" name="Rectangle 49">
            <a:extLst>
              <a:ext uri="{FF2B5EF4-FFF2-40B4-BE49-F238E27FC236}">
                <a16:creationId xmlns:a16="http://schemas.microsoft.com/office/drawing/2014/main" id="{4D90EBAB-F1BE-4910-92FA-80882908A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4900" y="28494036"/>
            <a:ext cx="11430000" cy="1000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110" name="Rectangle 50">
            <a:extLst>
              <a:ext uri="{FF2B5EF4-FFF2-40B4-BE49-F238E27FC236}">
                <a16:creationId xmlns:a16="http://schemas.microsoft.com/office/drawing/2014/main" id="{E9F19C2A-8B74-48FF-B9CF-C34E4DEBB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0" y="7688263"/>
            <a:ext cx="11430000" cy="98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111" name="Rectangle 51">
            <a:extLst>
              <a:ext uri="{FF2B5EF4-FFF2-40B4-BE49-F238E27FC236}">
                <a16:creationId xmlns:a16="http://schemas.microsoft.com/office/drawing/2014/main" id="{3E14B64B-3645-4931-82E6-815B04FD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800" y="7688263"/>
            <a:ext cx="11430000" cy="98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112" name="Rectangle 52">
            <a:extLst>
              <a:ext uri="{FF2B5EF4-FFF2-40B4-BE49-F238E27FC236}">
                <a16:creationId xmlns:a16="http://schemas.microsoft.com/office/drawing/2014/main" id="{85032CF5-E0B7-4570-A906-CF2C155F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88263"/>
            <a:ext cx="11430000" cy="98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113" name="Rectangle 44">
            <a:extLst>
              <a:ext uri="{FF2B5EF4-FFF2-40B4-BE49-F238E27FC236}">
                <a16:creationId xmlns:a16="http://schemas.microsoft.com/office/drawing/2014/main" id="{5448A051-F135-45A2-AAB6-78667321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6350"/>
            <a:ext cx="40327263" cy="446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91585" tIns="95793" rIns="191585" bIns="95793"/>
          <a:lstStyle>
            <a:lvl1pPr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114" name="TextBox 6">
            <a:extLst>
              <a:ext uri="{FF2B5EF4-FFF2-40B4-BE49-F238E27FC236}">
                <a16:creationId xmlns:a16="http://schemas.microsoft.com/office/drawing/2014/main" id="{F01CC607-6117-4FF8-A612-E7E9917BF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253413"/>
            <a:ext cx="11430000" cy="591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MRI scans =&gt; expensive. High quality MRI scans are even more expensive. 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dirty="0">
                <a:latin typeface="Helvetica" panose="020B0604020202020204" pitchFamily="34" charset="0"/>
              </a:rPr>
              <a:t> can save time and money, and help doctors make better diagnoses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b="1" dirty="0">
                <a:latin typeface="Helvetica" panose="020B0604020202020204" pitchFamily="34" charset="0"/>
              </a:rPr>
              <a:t> </a:t>
            </a:r>
            <a:r>
              <a:rPr lang="en-US" altLang="en-US" sz="3200" dirty="0">
                <a:latin typeface="Helvetica" panose="020B0604020202020204" pitchFamily="34" charset="0"/>
              </a:rPr>
              <a:t>uses multi-branch architecture to denoise images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b="1" dirty="0">
                <a:latin typeface="Helvetica" panose="020B0604020202020204" pitchFamily="34" charset="0"/>
              </a:rPr>
              <a:t> i</a:t>
            </a:r>
            <a:r>
              <a:rPr lang="en-US" altLang="en-US" sz="3200" dirty="0">
                <a:latin typeface="Helvetica" panose="020B0604020202020204" pitchFamily="34" charset="0"/>
              </a:rPr>
              <a:t>ncreases quality of brain scans at no cost to MRI technicians</a:t>
            </a:r>
            <a:endParaRPr lang="en-US" altLang="en-US" sz="3200" b="1" dirty="0">
              <a:latin typeface="Helvetica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3200" dirty="0">
              <a:latin typeface="Helvetica" panose="020B0604020202020204" pitchFamily="34" charset="0"/>
            </a:endParaRPr>
          </a:p>
        </p:txBody>
      </p:sp>
      <p:sp>
        <p:nvSpPr>
          <p:cNvPr id="4115" name="TextBox 56">
            <a:extLst>
              <a:ext uri="{FF2B5EF4-FFF2-40B4-BE49-F238E27FC236}">
                <a16:creationId xmlns:a16="http://schemas.microsoft.com/office/drawing/2014/main" id="{89E488B6-45D5-45ED-B827-D86B1E695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849637"/>
            <a:ext cx="1094739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200" b="1" dirty="0">
                <a:latin typeface="Helvetica" panose="020B0604020202020204" pitchFamily="34" charset="0"/>
              </a:rPr>
              <a:t>The noise distribution from MRI images </a:t>
            </a:r>
            <a:r>
              <a:rPr lang="en-US" altLang="en-US" sz="3200" b="1" i="1" dirty="0">
                <a:latin typeface="Helvetica" panose="020B0604020202020204" pitchFamily="34" charset="0"/>
              </a:rPr>
              <a:t>(Fig. 1</a:t>
            </a:r>
            <a:r>
              <a:rPr lang="en-US" altLang="en-US" sz="3200" b="1" dirty="0">
                <a:latin typeface="Helvetica" panose="020B0604020202020204" pitchFamily="34" charset="0"/>
              </a:rPr>
              <a:t>) is not uniform, in contrast to natural images (Fig. 2). This makes them harder to denoise.</a:t>
            </a:r>
            <a:endParaRPr lang="en-US" altLang="en-US" sz="3200" b="1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4117" name="TextBox 60">
            <a:extLst>
              <a:ext uri="{FF2B5EF4-FFF2-40B4-BE49-F238E27FC236}">
                <a16:creationId xmlns:a16="http://schemas.microsoft.com/office/drawing/2014/main" id="{6AC32144-0AD5-43C2-997C-66C23C0B4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31693566"/>
            <a:ext cx="11430000" cy="591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Existing Deep Learning Methods are trained by adding Additive white Gaussian noise (AWGN) to clear images and attempting to recover the original images. 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This process breaks down for medical images,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Noise distribution in MRI is </a:t>
            </a:r>
            <a:r>
              <a:rPr lang="en-US" altLang="en-US" sz="3200" b="1" dirty="0">
                <a:latin typeface="Helvetica" panose="020B0604020202020204" pitchFamily="34" charset="0"/>
              </a:rPr>
              <a:t>not</a:t>
            </a:r>
            <a:r>
              <a:rPr lang="en-US" altLang="en-US" sz="3200" dirty="0">
                <a:latin typeface="Helvetica" panose="020B0604020202020204" pitchFamily="34" charset="0"/>
              </a:rPr>
              <a:t> Gaussian, </a:t>
            </a:r>
            <a:r>
              <a:rPr lang="en-US" altLang="en-US" sz="3200" b="1" dirty="0">
                <a:latin typeface="Helvetica" panose="020B0604020202020204" pitchFamily="34" charset="0"/>
              </a:rPr>
              <a:t>not</a:t>
            </a:r>
            <a:r>
              <a:rPr lang="en-US" altLang="en-US" sz="3200" dirty="0">
                <a:latin typeface="Helvetica" panose="020B0604020202020204" pitchFamily="34" charset="0"/>
              </a:rPr>
              <a:t> spatially invariant. 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Noise can’t be predicted or duplicated by synthetic addition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dirty="0">
                <a:latin typeface="Helvetica" panose="020B0604020202020204" pitchFamily="34" charset="0"/>
              </a:rPr>
              <a:t> is trained with </a:t>
            </a:r>
            <a:r>
              <a:rPr lang="en-US" altLang="en-US" sz="3200" b="1" dirty="0">
                <a:latin typeface="Helvetica" panose="020B0604020202020204" pitchFamily="34" charset="0"/>
              </a:rPr>
              <a:t>real</a:t>
            </a:r>
            <a:r>
              <a:rPr lang="en-US" altLang="en-US" sz="3200" dirty="0">
                <a:latin typeface="Helvetica" panose="020B0604020202020204" pitchFamily="34" charset="0"/>
              </a:rPr>
              <a:t> </a:t>
            </a:r>
            <a:r>
              <a:rPr lang="en-US" altLang="en-US" sz="3200" b="1" dirty="0">
                <a:latin typeface="Helvetica" panose="020B0604020202020204" pitchFamily="34" charset="0"/>
              </a:rPr>
              <a:t>noise</a:t>
            </a:r>
            <a:r>
              <a:rPr lang="en-US" altLang="en-US" sz="3200" dirty="0">
                <a:latin typeface="Helvetica" panose="020B0604020202020204" pitchFamily="34" charset="0"/>
              </a:rPr>
              <a:t> to overcome this issue.</a:t>
            </a:r>
          </a:p>
        </p:txBody>
      </p:sp>
      <p:sp>
        <p:nvSpPr>
          <p:cNvPr id="4120" name="TextBox 65">
            <a:extLst>
              <a:ext uri="{FF2B5EF4-FFF2-40B4-BE49-F238E27FC236}">
                <a16:creationId xmlns:a16="http://schemas.microsoft.com/office/drawing/2014/main" id="{E92DBF15-2CF0-43AE-8C34-1FE5E083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00" y="8047038"/>
            <a:ext cx="11430000" cy="37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600" b="1" dirty="0" err="1">
                <a:latin typeface="Helvetica" panose="020B0604020202020204" pitchFamily="34" charset="0"/>
              </a:rPr>
              <a:t>HydraNet</a:t>
            </a:r>
            <a:r>
              <a:rPr lang="en-US" altLang="en-US" sz="3600" b="1" dirty="0">
                <a:latin typeface="Helvetica" panose="020B0604020202020204" pitchFamily="34" charset="0"/>
              </a:rPr>
              <a:t> </a:t>
            </a:r>
            <a:r>
              <a:rPr lang="en-US" altLang="en-US" sz="3200" dirty="0">
                <a:latin typeface="Helvetica" panose="020B0604020202020204" pitchFamily="34" charset="0"/>
              </a:rPr>
              <a:t>consists of </a:t>
            </a:r>
            <a:r>
              <a:rPr lang="en-US" altLang="en-US" sz="3200" b="1" i="1" dirty="0">
                <a:latin typeface="Helvetica" panose="020B0604020202020204" pitchFamily="34" charset="0"/>
              </a:rPr>
              <a:t>n</a:t>
            </a:r>
            <a:r>
              <a:rPr lang="en-US" altLang="en-US" sz="3200" i="1" dirty="0">
                <a:latin typeface="Helvetica" panose="020B0604020202020204" pitchFamily="34" charset="0"/>
              </a:rPr>
              <a:t> </a:t>
            </a:r>
            <a:r>
              <a:rPr lang="en-US" altLang="en-US" sz="3200" dirty="0">
                <a:latin typeface="Helvetica" panose="020B0604020202020204" pitchFamily="34" charset="0"/>
              </a:rPr>
              <a:t>denoiser networks</a:t>
            </a: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Each denoiser =&gt; </a:t>
            </a:r>
            <a:r>
              <a:rPr lang="en-US" altLang="en-US" sz="3200" b="1" dirty="0">
                <a:latin typeface="Helvetica" panose="020B0604020202020204" pitchFamily="34" charset="0"/>
              </a:rPr>
              <a:t>DnCNN </a:t>
            </a:r>
            <a:r>
              <a:rPr lang="en-US" altLang="en-US" sz="3200" dirty="0">
                <a:latin typeface="Helvetica" panose="020B0604020202020204" pitchFamily="34" charset="0"/>
              </a:rPr>
              <a:t>[1] </a:t>
            </a: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Denoisers specialize for specific noise characteristics</a:t>
            </a: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Run-time =&gt; </a:t>
            </a:r>
            <a:r>
              <a:rPr lang="en-US" altLang="en-US" sz="3200" b="1" dirty="0">
                <a:latin typeface="Helvetica" panose="020B0604020202020204" pitchFamily="34" charset="0"/>
              </a:rPr>
              <a:t>volumes</a:t>
            </a:r>
            <a:r>
              <a:rPr lang="en-US" altLang="en-US" sz="3200" dirty="0">
                <a:latin typeface="Helvetica" panose="020B0604020202020204" pitchFamily="34" charset="0"/>
              </a:rPr>
              <a:t> split into </a:t>
            </a:r>
            <a:r>
              <a:rPr lang="en-US" altLang="en-US" sz="3200" b="1" dirty="0">
                <a:latin typeface="Helvetica" panose="020B0604020202020204" pitchFamily="34" charset="0"/>
              </a:rPr>
              <a:t>slices</a:t>
            </a:r>
            <a:r>
              <a:rPr lang="en-US" altLang="en-US" sz="3200" dirty="0">
                <a:latin typeface="Helvetica" panose="020B0604020202020204" pitchFamily="34" charset="0"/>
              </a:rPr>
              <a:t>, further split into </a:t>
            </a:r>
            <a:r>
              <a:rPr lang="en-US" altLang="en-US" sz="3200" b="1" dirty="0">
                <a:latin typeface="Helvetica" panose="020B0604020202020204" pitchFamily="34" charset="0"/>
              </a:rPr>
              <a:t>patches</a:t>
            </a:r>
            <a:r>
              <a:rPr lang="en-US" altLang="en-US" sz="3200" dirty="0">
                <a:latin typeface="Helvetica" panose="020B0604020202020204" pitchFamily="34" charset="0"/>
              </a:rPr>
              <a:t>, passed to denoisers via </a:t>
            </a:r>
            <a:r>
              <a:rPr lang="en-US" altLang="en-US" sz="3200" b="1" dirty="0">
                <a:latin typeface="Helvetica" panose="020B0604020202020204" pitchFamily="34" charset="0"/>
              </a:rPr>
              <a:t>estimated noise</a:t>
            </a:r>
            <a:r>
              <a:rPr lang="en-US" altLang="en-US" sz="3200" dirty="0">
                <a:latin typeface="Helvetica" panose="020B0604020202020204" pitchFamily="34" charset="0"/>
              </a:rPr>
              <a:t> </a:t>
            </a:r>
            <a:endParaRPr lang="en-US" altLang="en-US" sz="3200" b="1" dirty="0"/>
          </a:p>
        </p:txBody>
      </p:sp>
      <p:sp>
        <p:nvSpPr>
          <p:cNvPr id="4121" name="Rectangle 14">
            <a:extLst>
              <a:ext uri="{FF2B5EF4-FFF2-40B4-BE49-F238E27FC236}">
                <a16:creationId xmlns:a16="http://schemas.microsoft.com/office/drawing/2014/main" id="{C91CB1CF-F62A-4D79-8691-D2A0D785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871575"/>
            <a:ext cx="11430000" cy="2405063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122" name="TextBox 66">
            <a:extLst>
              <a:ext uri="{FF2B5EF4-FFF2-40B4-BE49-F238E27FC236}">
                <a16:creationId xmlns:a16="http://schemas.microsoft.com/office/drawing/2014/main" id="{9083CFC5-4E42-4346-9416-09A93095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882677"/>
            <a:ext cx="10515600" cy="221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200" b="1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b="1" dirty="0">
                <a:latin typeface="Helvetica" panose="020B0604020202020204" pitchFamily="34" charset="0"/>
              </a:rPr>
              <a:t> addresses the fundamental issue of denoising medical images, which are much more difficult to predict and denoise than natural images</a:t>
            </a:r>
            <a:r>
              <a:rPr lang="en-US" altLang="en-US" sz="3200" b="1" dirty="0"/>
              <a:t>. </a:t>
            </a:r>
          </a:p>
        </p:txBody>
      </p:sp>
      <p:sp>
        <p:nvSpPr>
          <p:cNvPr id="4123" name="Rectangle 68">
            <a:extLst>
              <a:ext uri="{FF2B5EF4-FFF2-40B4-BE49-F238E27FC236}">
                <a16:creationId xmlns:a16="http://schemas.microsoft.com/office/drawing/2014/main" id="{43EEEAA6-9714-42E2-936D-7AB6FCB7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799" y="34164062"/>
            <a:ext cx="11599857" cy="3794393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124" name="TextBox 69">
            <a:extLst>
              <a:ext uri="{FF2B5EF4-FFF2-40B4-BE49-F238E27FC236}">
                <a16:creationId xmlns:a16="http://schemas.microsoft.com/office/drawing/2014/main" id="{2E418B0B-6DFC-40EE-95BA-07B165D9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0" y="34107437"/>
            <a:ext cx="10515600" cy="365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latin typeface="Helvetica" panose="020B0604020202020204" pitchFamily="34" charset="0"/>
              </a:rPr>
              <a:t>Hypotheses: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b="1" dirty="0">
                <a:latin typeface="Helvetica" panose="020B0604020202020204" pitchFamily="34" charset="0"/>
              </a:rPr>
              <a:t>1. </a:t>
            </a:r>
            <a:r>
              <a:rPr lang="en-US" altLang="en-US" sz="3000" b="1" dirty="0">
                <a:latin typeface="Helvetica" panose="020B0604020202020204" pitchFamily="34" charset="0"/>
              </a:rPr>
              <a:t>Multiple specialized denoisers can perform better than a single general denoiser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000" b="1" dirty="0">
                <a:latin typeface="Helvetica" panose="020B0604020202020204" pitchFamily="34" charset="0"/>
              </a:rPr>
              <a:t>2. Real noise in training data produces better models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000" b="1" dirty="0"/>
              <a:t>3. Good metrics are used to predict noise characteristics</a:t>
            </a:r>
          </a:p>
        </p:txBody>
      </p:sp>
      <p:sp>
        <p:nvSpPr>
          <p:cNvPr id="4125" name="TextBox 71">
            <a:extLst>
              <a:ext uri="{FF2B5EF4-FFF2-40B4-BE49-F238E27FC236}">
                <a16:creationId xmlns:a16="http://schemas.microsoft.com/office/drawing/2014/main" id="{907743DF-2743-45E4-B603-B0715137E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9200" y="8047038"/>
            <a:ext cx="11430000" cy="221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3 </a:t>
            </a:r>
            <a:r>
              <a:rPr lang="en-US" altLang="en-US" sz="3200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dirty="0">
                <a:latin typeface="Helvetica" panose="020B0604020202020204" pitchFamily="34" charset="0"/>
              </a:rPr>
              <a:t> experiments compared with </a:t>
            </a:r>
            <a:r>
              <a:rPr lang="en-US" altLang="en-US" sz="3200" b="1" dirty="0">
                <a:latin typeface="Helvetica" panose="020B0604020202020204" pitchFamily="34" charset="0"/>
              </a:rPr>
              <a:t>DnCNN </a:t>
            </a:r>
            <a:r>
              <a:rPr lang="en-US" altLang="en-US" sz="3200" dirty="0">
                <a:latin typeface="Helvetica" panose="020B0604020202020204" pitchFamily="34" charset="0"/>
              </a:rPr>
              <a:t>[1] and </a:t>
            </a:r>
            <a:r>
              <a:rPr lang="en-US" altLang="en-US" sz="3200" b="1" dirty="0">
                <a:latin typeface="Helvetica" panose="020B0604020202020204" pitchFamily="34" charset="0"/>
              </a:rPr>
              <a:t>BM3D </a:t>
            </a:r>
            <a:r>
              <a:rPr lang="en-US" altLang="en-US" sz="3200" dirty="0">
                <a:latin typeface="Helvetica" panose="020B0604020202020204" pitchFamily="34" charset="0"/>
              </a:rPr>
              <a:t>[2] on 2 MRI subjects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" panose="020B0604020202020204" pitchFamily="34" charset="0"/>
              </a:rPr>
              <a:t>Superior </a:t>
            </a:r>
            <a:r>
              <a:rPr lang="en-US" altLang="en-US" sz="3200" b="1" dirty="0">
                <a:latin typeface="Helvetica" panose="020B0604020202020204" pitchFamily="34" charset="0"/>
              </a:rPr>
              <a:t>qualitatively</a:t>
            </a:r>
            <a:r>
              <a:rPr lang="en-US" altLang="en-US" sz="3200" dirty="0">
                <a:latin typeface="Helvetica" panose="020B0604020202020204" pitchFamily="34" charset="0"/>
              </a:rPr>
              <a:t> (</a:t>
            </a:r>
            <a:r>
              <a:rPr lang="en-US" altLang="en-US" sz="3200" i="1" dirty="0">
                <a:latin typeface="Helvetica" panose="020B0604020202020204" pitchFamily="34" charset="0"/>
              </a:rPr>
              <a:t>Fig. 5</a:t>
            </a:r>
            <a:r>
              <a:rPr lang="en-US" altLang="en-US" sz="3200" dirty="0">
                <a:latin typeface="Helvetica" panose="020B0604020202020204" pitchFamily="34" charset="0"/>
              </a:rPr>
              <a:t>) &amp; </a:t>
            </a:r>
            <a:r>
              <a:rPr lang="en-US" altLang="en-US" sz="3200" b="1" dirty="0">
                <a:latin typeface="Helvetica" panose="020B0604020202020204" pitchFamily="34" charset="0"/>
              </a:rPr>
              <a:t>quantitatively</a:t>
            </a:r>
            <a:r>
              <a:rPr lang="en-US" altLang="en-US" sz="3200" dirty="0">
                <a:latin typeface="Helvetica" panose="020B0604020202020204" pitchFamily="34" charset="0"/>
              </a:rPr>
              <a:t> (</a:t>
            </a:r>
            <a:r>
              <a:rPr lang="en-US" altLang="en-US" sz="3200" i="1" dirty="0">
                <a:latin typeface="Helvetica" panose="020B0604020202020204" pitchFamily="34" charset="0"/>
              </a:rPr>
              <a:t>Fig. 6</a:t>
            </a:r>
            <a:r>
              <a:rPr lang="en-US" altLang="en-US" sz="3200" dirty="0">
                <a:latin typeface="Helvetica" panose="020B0604020202020204" pitchFamily="34" charset="0"/>
              </a:rPr>
              <a:t>)</a:t>
            </a:r>
            <a:endParaRPr lang="en-US" altLang="en-US" sz="3200" dirty="0"/>
          </a:p>
        </p:txBody>
      </p:sp>
      <p:sp>
        <p:nvSpPr>
          <p:cNvPr id="4127" name="TextBox 73">
            <a:extLst>
              <a:ext uri="{FF2B5EF4-FFF2-40B4-BE49-F238E27FC236}">
                <a16:creationId xmlns:a16="http://schemas.microsoft.com/office/drawing/2014/main" id="{C2F28AC8-FE6C-49FE-9868-5927B1E9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9200" y="28976638"/>
            <a:ext cx="11430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14400" indent="-9144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3200" b="1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b="1" dirty="0">
                <a:latin typeface="Helvetica" panose="020B0604020202020204" pitchFamily="34" charset="0"/>
              </a:rPr>
              <a:t> takes a promising step towards effective denoising of medical images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lang="en-US" altLang="en-US" sz="3200" b="1" dirty="0">
              <a:latin typeface="Helvetica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z="3200" b="1" dirty="0">
                <a:latin typeface="Helvetica" panose="020B0604020202020204" pitchFamily="34" charset="0"/>
              </a:rPr>
              <a:t>Providing real noisy data is essential for training/evaluating deep-learning-based denoisers.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lang="en-US" altLang="en-US" sz="3200" b="1" dirty="0">
              <a:latin typeface="Helvetica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z="3200" b="1" dirty="0">
                <a:latin typeface="Helvetica" panose="020B0604020202020204" pitchFamily="34" charset="0"/>
              </a:rPr>
              <a:t>More work is needed to establish metrics for evaluating noise in both natural and medical images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lang="en-US" altLang="en-US" sz="3200" b="1" dirty="0">
              <a:latin typeface="Helvetica" panose="020B0604020202020204" pitchFamily="34" charset="0"/>
            </a:endParaRPr>
          </a:p>
        </p:txBody>
      </p:sp>
      <p:pic>
        <p:nvPicPr>
          <p:cNvPr id="4136" name="Picture 10" descr="SPIE-logo-cmyk.jpg">
            <a:extLst>
              <a:ext uri="{FF2B5EF4-FFF2-40B4-BE49-F238E27FC236}">
                <a16:creationId xmlns:a16="http://schemas.microsoft.com/office/drawing/2014/main" id="{0AC753A7-B4D8-47A5-AF60-05258CD63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32038"/>
            <a:ext cx="27432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39" name="Straight Connector 14">
            <a:extLst>
              <a:ext uri="{FF2B5EF4-FFF2-40B4-BE49-F238E27FC236}">
                <a16:creationId xmlns:a16="http://schemas.microsoft.com/office/drawing/2014/main" id="{DC5EB140-3024-48B8-A4D4-70CCB43468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01800" y="19860302"/>
            <a:ext cx="11430000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0" name="Straight Connector 54">
            <a:extLst>
              <a:ext uri="{FF2B5EF4-FFF2-40B4-BE49-F238E27FC236}">
                <a16:creationId xmlns:a16="http://schemas.microsoft.com/office/drawing/2014/main" id="{57090B97-2129-4F5D-ACB2-D81A340CCB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312902" y="23738412"/>
            <a:ext cx="11430000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4" name="Straight Connector 59">
            <a:extLst>
              <a:ext uri="{FF2B5EF4-FFF2-40B4-BE49-F238E27FC236}">
                <a16:creationId xmlns:a16="http://schemas.microsoft.com/office/drawing/2014/main" id="{66C71D0D-6B96-4E2E-A38E-A70D2C89B7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487400" y="6218238"/>
            <a:ext cx="0" cy="31089600"/>
          </a:xfrm>
          <a:prstGeom prst="line">
            <a:avLst/>
          </a:prstGeom>
          <a:noFill/>
          <a:ln w="635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5" name="Straight Connector 62">
            <a:extLst>
              <a:ext uri="{FF2B5EF4-FFF2-40B4-BE49-F238E27FC236}">
                <a16:creationId xmlns:a16="http://schemas.microsoft.com/office/drawing/2014/main" id="{C2FA8D69-41EE-436C-BAFA-26B0603684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46200" y="6218238"/>
            <a:ext cx="0" cy="31089600"/>
          </a:xfrm>
          <a:prstGeom prst="line">
            <a:avLst/>
          </a:prstGeom>
          <a:noFill/>
          <a:ln w="635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46" name="Rectangle 68">
            <a:extLst>
              <a:ext uri="{FF2B5EF4-FFF2-40B4-BE49-F238E27FC236}">
                <a16:creationId xmlns:a16="http://schemas.microsoft.com/office/drawing/2014/main" id="{21A74348-5C4D-4D08-B08D-8C5931CD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9200" y="10383838"/>
            <a:ext cx="11430000" cy="2235200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147" name="TextBox 69">
            <a:extLst>
              <a:ext uri="{FF2B5EF4-FFF2-40B4-BE49-F238E27FC236}">
                <a16:creationId xmlns:a16="http://schemas.microsoft.com/office/drawing/2014/main" id="{BFBBE37E-F4A1-4614-9455-AF6BBFB2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6400" y="10333037"/>
            <a:ext cx="10515600" cy="221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200" b="1" dirty="0">
                <a:latin typeface="Helvetica" panose="020B0604020202020204" pitchFamily="34" charset="0"/>
              </a:rPr>
              <a:t>Shown in (</a:t>
            </a:r>
            <a:r>
              <a:rPr lang="en-US" altLang="en-US" sz="3200" b="1" i="1" dirty="0">
                <a:latin typeface="Helvetica" panose="020B0604020202020204" pitchFamily="34" charset="0"/>
              </a:rPr>
              <a:t>Fig. 5</a:t>
            </a:r>
            <a:r>
              <a:rPr lang="en-US" altLang="en-US" sz="3200" b="1" dirty="0">
                <a:latin typeface="Helvetica" panose="020B0604020202020204" pitchFamily="34" charset="0"/>
              </a:rPr>
              <a:t>), </a:t>
            </a:r>
            <a:r>
              <a:rPr lang="en-US" altLang="en-US" sz="3200" b="1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b="1" dirty="0">
                <a:latin typeface="Helvetica" panose="020B0604020202020204" pitchFamily="34" charset="0"/>
              </a:rPr>
              <a:t> learns to simultaneously denoise the highly complex teal regions and the simpler blue regions with comparable efficacy</a:t>
            </a:r>
            <a:endParaRPr lang="en-US" altLang="en-US" sz="3200" b="1" dirty="0"/>
          </a:p>
        </p:txBody>
      </p:sp>
      <p:sp>
        <p:nvSpPr>
          <p:cNvPr id="4148" name="Rectangle 68">
            <a:extLst>
              <a:ext uri="{FF2B5EF4-FFF2-40B4-BE49-F238E27FC236}">
                <a16:creationId xmlns:a16="http://schemas.microsoft.com/office/drawing/2014/main" id="{6B38931C-05B2-42C5-B3CA-B4B02E59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9200" y="33243837"/>
            <a:ext cx="11430000" cy="2235200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/>
          </a:p>
        </p:txBody>
      </p:sp>
      <p:sp>
        <p:nvSpPr>
          <p:cNvPr id="4149" name="TextBox 69">
            <a:extLst>
              <a:ext uri="{FF2B5EF4-FFF2-40B4-BE49-F238E27FC236}">
                <a16:creationId xmlns:a16="http://schemas.microsoft.com/office/drawing/2014/main" id="{DEA3E278-B67E-4454-890B-97B62CB4B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6400" y="33166049"/>
            <a:ext cx="10515600" cy="221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200" b="1" dirty="0">
                <a:latin typeface="Helvetica" panose="020B0604020202020204" pitchFamily="34" charset="0"/>
              </a:rPr>
              <a:t>In future work, we plan to generalize </a:t>
            </a:r>
            <a:r>
              <a:rPr lang="en-US" altLang="en-US" sz="3200" b="1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b="1" dirty="0">
                <a:latin typeface="Helvetica" panose="020B0604020202020204" pitchFamily="34" charset="0"/>
              </a:rPr>
              <a:t> to a 3-dimensional architecture with 3D Convolutions for faster training, inference, and superior results.</a:t>
            </a:r>
            <a:endParaRPr lang="en-US" altLang="en-US" sz="3200" b="1" dirty="0"/>
          </a:p>
        </p:txBody>
      </p:sp>
      <p:sp>
        <p:nvSpPr>
          <p:cNvPr id="4152" name="Rectangle 10">
            <a:extLst>
              <a:ext uri="{FF2B5EF4-FFF2-40B4-BE49-F238E27FC236}">
                <a16:creationId xmlns:a16="http://schemas.microsoft.com/office/drawing/2014/main" id="{66B50DE8-D3A2-402C-ADE3-1BA13E04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4200" y="36622037"/>
            <a:ext cx="5715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/>
          <a:lstStyle>
            <a:lvl1pPr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+mj-lt"/>
              <a:buAutoNum type="arabicPeriod" startAt="3"/>
            </a:pPr>
            <a:r>
              <a:rPr lang="en-US" altLang="en-US" sz="2000" i="1" dirty="0" err="1">
                <a:solidFill>
                  <a:schemeClr val="tx1"/>
                </a:solidFill>
                <a:latin typeface="Helvetica" panose="020B0604020202020204" pitchFamily="34" charset="0"/>
              </a:rPr>
              <a:t>Hor</a:t>
            </a:r>
            <a:r>
              <a:rPr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  <a:t> ́e, A. et. al. ICPR, 2366–2369 (2010).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 startAt="3"/>
            </a:pPr>
            <a:r>
              <a:rPr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  <a:t>Zhou, W., et. al. IEEE TIP 13(4), 600–612 (2004)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pic>
        <p:nvPicPr>
          <p:cNvPr id="4153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40241636-3C22-4A41-9012-09617203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791" y="664892"/>
            <a:ext cx="520858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30E9B3-E81C-4977-8E2D-790F60BD1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4869" y="11927200"/>
            <a:ext cx="13436600" cy="6738079"/>
          </a:xfrm>
          <a:prstGeom prst="rect">
            <a:avLst/>
          </a:prstGeom>
        </p:spPr>
      </p:pic>
      <p:sp>
        <p:nvSpPr>
          <p:cNvPr id="60" name="TextBox 56">
            <a:extLst>
              <a:ext uri="{FF2B5EF4-FFF2-40B4-BE49-F238E27FC236}">
                <a16:creationId xmlns:a16="http://schemas.microsoft.com/office/drawing/2014/main" id="{EE3351C1-6F59-44D0-B951-6F6C18A0C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206" y="18896445"/>
            <a:ext cx="58292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Helvetica" panose="020B0604020202020204" pitchFamily="34" charset="0"/>
              </a:rPr>
              <a:t>Fig. 3:</a:t>
            </a:r>
            <a:r>
              <a:rPr lang="en-US" altLang="en-US" sz="3200" dirty="0">
                <a:latin typeface="Helvetica" panose="020B0604020202020204" pitchFamily="34" charset="0"/>
              </a:rPr>
              <a:t> </a:t>
            </a:r>
            <a:r>
              <a:rPr lang="en-US" altLang="en-US" sz="3200" dirty="0" err="1">
                <a:latin typeface="Helvetica" panose="020B0604020202020204" pitchFamily="34" charset="0"/>
              </a:rPr>
              <a:t>HydraNet</a:t>
            </a:r>
            <a:r>
              <a:rPr lang="en-US" altLang="en-US" sz="3200" dirty="0">
                <a:latin typeface="Helvetica" panose="020B0604020202020204" pitchFamily="34" charset="0"/>
              </a:rPr>
              <a:t> Architecture</a:t>
            </a:r>
            <a:endParaRPr lang="en-US" altLang="en-US" sz="3200" dirty="0"/>
          </a:p>
        </p:txBody>
      </p:sp>
      <p:pic>
        <p:nvPicPr>
          <p:cNvPr id="5" name="Picture 4" descr="A coll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B8F35138-D4D4-4C7C-B5BB-CC79A101C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72" y="17976513"/>
            <a:ext cx="12103828" cy="3926225"/>
          </a:xfrm>
          <a:prstGeom prst="rect">
            <a:avLst/>
          </a:prstGeom>
        </p:spPr>
      </p:pic>
      <p:sp>
        <p:nvSpPr>
          <p:cNvPr id="63" name="TextBox 56">
            <a:extLst>
              <a:ext uri="{FF2B5EF4-FFF2-40B4-BE49-F238E27FC236}">
                <a16:creationId xmlns:a16="http://schemas.microsoft.com/office/drawing/2014/main" id="{F2D986EB-CEDC-4EF6-8E35-2D3F5EF4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50" y="22124334"/>
            <a:ext cx="725803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Helvetica" panose="020B0604020202020204" pitchFamily="34" charset="0"/>
              </a:rPr>
              <a:t>Fig. 1:</a:t>
            </a:r>
            <a:r>
              <a:rPr lang="en-US" altLang="en-US" sz="3200" dirty="0">
                <a:latin typeface="Helvetica" panose="020B0604020202020204" pitchFamily="34" charset="0"/>
              </a:rPr>
              <a:t> Residual between low SNR and high SNR </a:t>
            </a:r>
            <a:r>
              <a:rPr lang="en-US" altLang="en-US" sz="3200" b="1" dirty="0">
                <a:latin typeface="Helvetica" panose="020B0604020202020204" pitchFamily="34" charset="0"/>
              </a:rPr>
              <a:t>MRI scans</a:t>
            </a:r>
            <a:endParaRPr lang="en-US" altLang="en-US" sz="3200" b="1" dirty="0"/>
          </a:p>
        </p:txBody>
      </p:sp>
      <p:pic>
        <p:nvPicPr>
          <p:cNvPr id="7" name="Picture 6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A55BB01F-D84D-44E7-853B-6E2D03F7B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00" y="23591837"/>
            <a:ext cx="3810634" cy="3549989"/>
          </a:xfrm>
          <a:prstGeom prst="rect">
            <a:avLst/>
          </a:prstGeom>
        </p:spPr>
      </p:pic>
      <p:pic>
        <p:nvPicPr>
          <p:cNvPr id="9" name="Picture 8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B92A514F-36D4-4AA5-B3EC-B9586BAA8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4449" y="23591837"/>
            <a:ext cx="3901528" cy="3549988"/>
          </a:xfrm>
          <a:prstGeom prst="rect">
            <a:avLst/>
          </a:prstGeo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D48570C-2F0D-4645-B202-5901C790F2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4315" y="23754179"/>
            <a:ext cx="3614924" cy="3395662"/>
          </a:xfrm>
          <a:prstGeom prst="rect">
            <a:avLst/>
          </a:prstGeom>
        </p:spPr>
      </p:pic>
      <p:sp>
        <p:nvSpPr>
          <p:cNvPr id="71" name="TextBox 56">
            <a:extLst>
              <a:ext uri="{FF2B5EF4-FFF2-40B4-BE49-F238E27FC236}">
                <a16:creationId xmlns:a16="http://schemas.microsoft.com/office/drawing/2014/main" id="{46F0CD59-362F-4B40-AFF8-B4620B6B6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100" y="27537399"/>
            <a:ext cx="75151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Helvetica" panose="020B0604020202020204" pitchFamily="34" charset="0"/>
              </a:rPr>
              <a:t>Fig. 2:</a:t>
            </a:r>
            <a:r>
              <a:rPr lang="en-US" altLang="en-US" sz="3200" dirty="0">
                <a:latin typeface="Helvetica" panose="020B0604020202020204" pitchFamily="34" charset="0"/>
              </a:rPr>
              <a:t> Residual between low SNR and high SNR </a:t>
            </a:r>
            <a:r>
              <a:rPr lang="en-US" altLang="en-US" sz="3200" b="1" dirty="0">
                <a:latin typeface="Helvetica" panose="020B0604020202020204" pitchFamily="34" charset="0"/>
              </a:rPr>
              <a:t>Natural Images</a:t>
            </a:r>
            <a:endParaRPr lang="en-US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8B8B6-8C31-43CD-81E1-8AA79702ED38}"/>
              </a:ext>
            </a:extLst>
          </p:cNvPr>
          <p:cNvSpPr txBox="1"/>
          <p:nvPr/>
        </p:nvSpPr>
        <p:spPr>
          <a:xfrm>
            <a:off x="947750" y="23754179"/>
            <a:ext cx="357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Low SNR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76F70F-3E70-4D41-86D5-5755BAE4B320}"/>
              </a:ext>
            </a:extLst>
          </p:cNvPr>
          <p:cNvSpPr txBox="1"/>
          <p:nvPr/>
        </p:nvSpPr>
        <p:spPr>
          <a:xfrm>
            <a:off x="4843133" y="23738412"/>
            <a:ext cx="357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High SNR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FF39D5-65E1-479D-A1DB-B4CABC8E48E7}"/>
              </a:ext>
            </a:extLst>
          </p:cNvPr>
          <p:cNvSpPr txBox="1"/>
          <p:nvPr/>
        </p:nvSpPr>
        <p:spPr>
          <a:xfrm>
            <a:off x="8919947" y="23760527"/>
            <a:ext cx="357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Residual image</a:t>
            </a:r>
          </a:p>
        </p:txBody>
      </p:sp>
      <p:cxnSp>
        <p:nvCxnSpPr>
          <p:cNvPr id="75" name="Straight Connector 14">
            <a:extLst>
              <a:ext uri="{FF2B5EF4-FFF2-40B4-BE49-F238E27FC236}">
                <a16:creationId xmlns:a16="http://schemas.microsoft.com/office/drawing/2014/main" id="{FEF8FF5F-98CA-451C-A899-31FE45A60B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4400" y="17419637"/>
            <a:ext cx="11430000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14">
            <a:extLst>
              <a:ext uri="{FF2B5EF4-FFF2-40B4-BE49-F238E27FC236}">
                <a16:creationId xmlns:a16="http://schemas.microsoft.com/office/drawing/2014/main" id="{69273182-3CD2-4EEA-B6E7-DF5D36FE4F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47750" y="28916312"/>
            <a:ext cx="11430000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4EC9F-5E4E-4798-ACBC-6D6D98ABF452}"/>
              </a:ext>
            </a:extLst>
          </p:cNvPr>
          <p:cNvSpPr/>
          <p:nvPr/>
        </p:nvSpPr>
        <p:spPr bwMode="auto">
          <a:xfrm>
            <a:off x="419100" y="17674818"/>
            <a:ext cx="12725402" cy="5585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19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-65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46FFA24-5508-49AD-B526-31C41960DFDE}"/>
              </a:ext>
            </a:extLst>
          </p:cNvPr>
          <p:cNvSpPr/>
          <p:nvPr/>
        </p:nvSpPr>
        <p:spPr bwMode="auto">
          <a:xfrm>
            <a:off x="419105" y="23333014"/>
            <a:ext cx="12725393" cy="53192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19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-65" charset="0"/>
            </a:endParaRPr>
          </a:p>
        </p:txBody>
      </p:sp>
      <p:sp>
        <p:nvSpPr>
          <p:cNvPr id="81" name="TextBox 65">
            <a:extLst>
              <a:ext uri="{FF2B5EF4-FFF2-40B4-BE49-F238E27FC236}">
                <a16:creationId xmlns:a16="http://schemas.microsoft.com/office/drawing/2014/main" id="{6AAB1037-BF36-4F48-8257-AB344F47E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7050" y="20211971"/>
            <a:ext cx="11404610" cy="295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200" dirty="0"/>
              <a:t>We experiment with 3 estimates of noise characteristics</a:t>
            </a:r>
            <a:r>
              <a:rPr lang="en-US" altLang="en-US" sz="3200" b="1" dirty="0"/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b="1" dirty="0"/>
              <a:t>1. Peak Signal to Noise Ratio (</a:t>
            </a:r>
            <a:r>
              <a:rPr lang="en-US" altLang="en-US" sz="3200" b="1" i="1" dirty="0"/>
              <a:t>High PSNR ≈ High Noise</a:t>
            </a:r>
            <a:r>
              <a:rPr lang="en-US" altLang="en-US" sz="32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b="1" dirty="0"/>
              <a:t>2. Residual Standard Deviation (</a:t>
            </a:r>
            <a:r>
              <a:rPr lang="en-US" altLang="en-US" sz="3200" b="1" i="1" dirty="0"/>
              <a:t>High </a:t>
            </a:r>
            <a:r>
              <a:rPr lang="el-GR" altLang="en-US" sz="3200" b="1" i="1" dirty="0"/>
              <a:t>σ</a:t>
            </a:r>
            <a:r>
              <a:rPr lang="en-US" altLang="en-US" sz="3200" b="1" i="1" dirty="0"/>
              <a:t> ≈ High Noise</a:t>
            </a:r>
            <a:r>
              <a:rPr lang="en-US" altLang="en-US" sz="32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b="1" dirty="0"/>
              <a:t>3. Slice Location </a:t>
            </a:r>
            <a:r>
              <a:rPr lang="en-US" altLang="en-US" sz="3200" b="1" i="1" dirty="0"/>
              <a:t>(Fig. 4) (Similar Regions ≈ Similar Noise)</a:t>
            </a:r>
          </a:p>
        </p:txBody>
      </p:sp>
      <p:pic>
        <p:nvPicPr>
          <p:cNvPr id="15" name="Picture 1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B3ADAAD-438E-4ADB-BD3F-DDF42ECEF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19291" y="23904317"/>
            <a:ext cx="8995018" cy="8694657"/>
          </a:xfrm>
          <a:prstGeom prst="rect">
            <a:avLst/>
          </a:prstGeom>
        </p:spPr>
      </p:pic>
      <p:sp>
        <p:nvSpPr>
          <p:cNvPr id="85" name="TextBox 56">
            <a:extLst>
              <a:ext uri="{FF2B5EF4-FFF2-40B4-BE49-F238E27FC236}">
                <a16:creationId xmlns:a16="http://schemas.microsoft.com/office/drawing/2014/main" id="{8E9CD288-1BAF-43A8-8A3F-B567DD56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5668" y="32437215"/>
            <a:ext cx="93032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Helvetica" panose="020B0604020202020204" pitchFamily="34" charset="0"/>
              </a:rPr>
              <a:t>Fig. 4:</a:t>
            </a:r>
            <a:r>
              <a:rPr lang="en-US" altLang="en-US" sz="3200" dirty="0">
                <a:latin typeface="Helvetica" panose="020B0604020202020204" pitchFamily="34" charset="0"/>
              </a:rPr>
              <a:t> Sample slices from left, middle, and right portions of each MRI subject, showcasing qualitative correlation between regions</a:t>
            </a:r>
            <a:endParaRPr lang="en-US" altLang="en-US" sz="3200" b="1" dirty="0"/>
          </a:p>
        </p:txBody>
      </p:sp>
      <p:pic>
        <p:nvPicPr>
          <p:cNvPr id="17" name="Picture 1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7967256-3AD8-4EF9-8992-C198FD7623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58669" y="12619037"/>
            <a:ext cx="12306710" cy="5853004"/>
          </a:xfrm>
          <a:prstGeom prst="rect">
            <a:avLst/>
          </a:prstGeom>
        </p:spPr>
      </p:pic>
      <p:sp>
        <p:nvSpPr>
          <p:cNvPr id="133" name="TextBox 56">
            <a:extLst>
              <a:ext uri="{FF2B5EF4-FFF2-40B4-BE49-F238E27FC236}">
                <a16:creationId xmlns:a16="http://schemas.microsoft.com/office/drawing/2014/main" id="{5A8477B3-BEC4-4119-ADC4-F8803655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8678" y="19668532"/>
            <a:ext cx="129191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Helvetica" panose="020B0604020202020204" pitchFamily="34" charset="0"/>
              </a:rPr>
              <a:t>Fig. 5:</a:t>
            </a:r>
            <a:r>
              <a:rPr lang="en-US" altLang="en-US" sz="3200" dirty="0">
                <a:latin typeface="Helvetica" panose="020B0604020202020204" pitchFamily="34" charset="0"/>
              </a:rPr>
              <a:t> Denoising Results for sample MRI slices from each of </a:t>
            </a:r>
            <a:r>
              <a:rPr lang="en-US" altLang="en-US" sz="3200" b="1" dirty="0">
                <a:latin typeface="Helvetica" panose="020B0604020202020204" pitchFamily="34" charset="0"/>
              </a:rPr>
              <a:t>BM3D</a:t>
            </a:r>
            <a:r>
              <a:rPr lang="en-US" altLang="en-US" sz="3200" dirty="0">
                <a:latin typeface="Helvetica" panose="020B0604020202020204" pitchFamily="34" charset="0"/>
              </a:rPr>
              <a:t>, </a:t>
            </a:r>
            <a:r>
              <a:rPr lang="en-US" altLang="en-US" sz="3200" b="1" dirty="0">
                <a:latin typeface="Helvetica" panose="020B0604020202020204" pitchFamily="34" charset="0"/>
              </a:rPr>
              <a:t>DnCNN</a:t>
            </a:r>
            <a:r>
              <a:rPr lang="en-US" altLang="en-US" sz="3200" dirty="0">
                <a:latin typeface="Helvetica" panose="020B0604020202020204" pitchFamily="34" charset="0"/>
              </a:rPr>
              <a:t>, and </a:t>
            </a:r>
            <a:r>
              <a:rPr lang="en-US" altLang="en-US" sz="3200" b="1" dirty="0" err="1">
                <a:latin typeface="Helvetica" panose="020B0604020202020204" pitchFamily="34" charset="0"/>
              </a:rPr>
              <a:t>HydraNet</a:t>
            </a:r>
            <a:endParaRPr lang="en-US" altLang="en-US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8D106-DF21-4242-AB24-CA00F497F9BC}"/>
              </a:ext>
            </a:extLst>
          </p:cNvPr>
          <p:cNvSpPr txBox="1"/>
          <p:nvPr/>
        </p:nvSpPr>
        <p:spPr>
          <a:xfrm>
            <a:off x="29946599" y="18543890"/>
            <a:ext cx="2286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PSNR = 24.51</a:t>
            </a:r>
          </a:p>
          <a:p>
            <a:r>
              <a:rPr lang="en-US" sz="2400" b="1" dirty="0"/>
              <a:t>SSIM = 0.9256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E142CB3-06E7-464D-845D-ED5D23EE90DB}"/>
              </a:ext>
            </a:extLst>
          </p:cNvPr>
          <p:cNvSpPr txBox="1"/>
          <p:nvPr/>
        </p:nvSpPr>
        <p:spPr>
          <a:xfrm>
            <a:off x="32345263" y="18543890"/>
            <a:ext cx="2286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PSNR = 27.52</a:t>
            </a:r>
          </a:p>
          <a:p>
            <a:r>
              <a:rPr lang="en-US" sz="2400" b="1" dirty="0"/>
              <a:t>SSIM = 0.8214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B5CE36E-BB18-442C-A6C3-EB308DF1C7F6}"/>
              </a:ext>
            </a:extLst>
          </p:cNvPr>
          <p:cNvSpPr txBox="1"/>
          <p:nvPr/>
        </p:nvSpPr>
        <p:spPr>
          <a:xfrm>
            <a:off x="34975799" y="18543153"/>
            <a:ext cx="2286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PSNR = 28.79</a:t>
            </a:r>
          </a:p>
          <a:p>
            <a:r>
              <a:rPr lang="en-US" sz="2400" b="1" dirty="0"/>
              <a:t>SSIM = 0.9540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A08D3E4-8420-42CF-8EE0-97E91E776F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13915" y="2488315"/>
            <a:ext cx="5351464" cy="2398107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E51A5B1-ADAE-417C-8902-AD10ACBB97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66940" y="21470273"/>
            <a:ext cx="11968890" cy="4323425"/>
          </a:xfrm>
          <a:prstGeom prst="rect">
            <a:avLst/>
          </a:prstGeom>
        </p:spPr>
      </p:pic>
      <p:sp>
        <p:nvSpPr>
          <p:cNvPr id="69" name="TextBox 56">
            <a:extLst>
              <a:ext uri="{FF2B5EF4-FFF2-40B4-BE49-F238E27FC236}">
                <a16:creationId xmlns:a16="http://schemas.microsoft.com/office/drawing/2014/main" id="{961387CF-227D-4306-AFB4-7647AA19E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8669" y="25587904"/>
            <a:ext cx="129191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Helvetica" panose="020B0604020202020204" pitchFamily="34" charset="0"/>
              </a:rPr>
              <a:t>Fig. 6:</a:t>
            </a:r>
            <a:r>
              <a:rPr lang="en-US" altLang="en-US" sz="3200" dirty="0">
                <a:latin typeface="Helvetica" panose="020B0604020202020204" pitchFamily="34" charset="0"/>
              </a:rPr>
              <a:t> Quantitative </a:t>
            </a:r>
            <a:r>
              <a:rPr lang="en-US" altLang="en-US" sz="3200">
                <a:latin typeface="Helvetica" panose="020B0604020202020204" pitchFamily="34" charset="0"/>
              </a:rPr>
              <a:t>Results for </a:t>
            </a:r>
            <a:r>
              <a:rPr lang="en-US" altLang="en-US" sz="3200" b="1">
                <a:latin typeface="Helvetica" panose="020B0604020202020204" pitchFamily="34" charset="0"/>
              </a:rPr>
              <a:t>BM3D</a:t>
            </a:r>
            <a:r>
              <a:rPr lang="en-US" altLang="en-US" sz="3200" dirty="0">
                <a:latin typeface="Helvetica" panose="020B0604020202020204" pitchFamily="34" charset="0"/>
              </a:rPr>
              <a:t>, </a:t>
            </a:r>
            <a:r>
              <a:rPr lang="en-US" altLang="en-US" sz="3200" b="1" dirty="0">
                <a:latin typeface="Helvetica" panose="020B0604020202020204" pitchFamily="34" charset="0"/>
              </a:rPr>
              <a:t>DnCNN</a:t>
            </a:r>
            <a:r>
              <a:rPr lang="en-US" altLang="en-US" sz="3200" dirty="0">
                <a:latin typeface="Helvetica" panose="020B0604020202020204" pitchFamily="34" charset="0"/>
              </a:rPr>
              <a:t>, and </a:t>
            </a:r>
            <a:r>
              <a:rPr lang="en-US" altLang="en-US" sz="3200" b="1" dirty="0" err="1">
                <a:latin typeface="Helvetica" panose="020B0604020202020204" pitchFamily="34" charset="0"/>
              </a:rPr>
              <a:t>HydraNet</a:t>
            </a:r>
            <a:endParaRPr lang="en-US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202EE7DF2754AB363437C50FB568B" ma:contentTypeVersion="13" ma:contentTypeDescription="Create a new document." ma:contentTypeScope="" ma:versionID="78b19e2dbaa6cae48ba0268644db187d">
  <xsd:schema xmlns:xsd="http://www.w3.org/2001/XMLSchema" xmlns:xs="http://www.w3.org/2001/XMLSchema" xmlns:p="http://schemas.microsoft.com/office/2006/metadata/properties" xmlns:ns3="3829850a-2b25-4f57-9dc9-7dbfa557691e" xmlns:ns4="52f16efb-c25e-4787-ac58-d86cdc4109e7" targetNamespace="http://schemas.microsoft.com/office/2006/metadata/properties" ma:root="true" ma:fieldsID="685450a2e867fe99da436618bc972568" ns3:_="" ns4:_="">
    <xsd:import namespace="3829850a-2b25-4f57-9dc9-7dbfa557691e"/>
    <xsd:import namespace="52f16efb-c25e-4787-ac58-d86cdc4109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29850a-2b25-4f57-9dc9-7dbfa5576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16efb-c25e-4787-ac58-d86cdc4109e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DB68FB-3304-43DC-8371-E27ED0CD42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5E839C-42C3-4BEA-AF47-0C29FA1EBC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29850a-2b25-4f57-9dc9-7dbfa557691e"/>
    <ds:schemaRef ds:uri="52f16efb-c25e-4787-ac58-d86cdc4109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182154-97C9-4940-94FF-51E777757D4C}">
  <ds:schemaRefs>
    <ds:schemaRef ds:uri="http://purl.org/dc/terms/"/>
    <ds:schemaRef ds:uri="3829850a-2b25-4f57-9dc9-7dbfa557691e"/>
    <ds:schemaRef ds:uri="http://schemas.openxmlformats.org/package/2006/metadata/core-properties"/>
    <ds:schemaRef ds:uri="http://purl.org/dc/elements/1.1/"/>
    <ds:schemaRef ds:uri="http://www.w3.org/XML/1998/namespace"/>
    <ds:schemaRef ds:uri="52f16efb-c25e-4787-ac58-d86cdc4109e7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705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Helvetica</vt:lpstr>
      <vt:lpstr>Times New Roman</vt:lpstr>
      <vt:lpstr>Wingdings</vt:lpstr>
      <vt:lpstr>Default Design</vt:lpstr>
      <vt:lpstr>PowerPoint Presentation</vt:lpstr>
    </vt:vector>
  </TitlesOfParts>
  <Company>SciFor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Stephen Gregory</cp:lastModifiedBy>
  <cp:revision>272</cp:revision>
  <dcterms:created xsi:type="dcterms:W3CDTF">2003-12-17T18:44:28Z</dcterms:created>
  <dcterms:modified xsi:type="dcterms:W3CDTF">2021-01-30T03:49:20Z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0x0101007B7202EE7DF2754AB363437C50FB568B</vt:lpwstr>
  </property>
</Properties>
</file>