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8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6B32-7F28-47E8-BA8F-CD97236D947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9385-BB81-4136-9E05-488D456B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7"/>
          <a:stretch/>
        </p:blipFill>
        <p:spPr>
          <a:xfrm>
            <a:off x="2324008" y="1009123"/>
            <a:ext cx="7647887" cy="55428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040" y="325449"/>
            <a:ext cx="59254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graph shows how many unique users like posts from pages affiliated with Danish political parties on Facebook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68578" y="1498858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33% mono- party likers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8269" y="3169716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25% mono- party likers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1422" y="360961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20% mono- party likers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2195" y="506543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18% mono- party likers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8510" y="415323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16% mono- party likers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6512" y="3177336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28% mono- party likers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2737" y="5030318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16% mono-party likers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0393" y="3762847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28% mono-party likers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47308" y="212979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30% mono-party likers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2803" y="357554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20% mono-party likers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30760" y="384679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22% mono-party likers</a:t>
            </a:r>
          </a:p>
        </p:txBody>
      </p:sp>
    </p:spTree>
    <p:extLst>
      <p:ext uri="{BB962C8B-B14F-4D97-AF65-F5344CB8AC3E}">
        <p14:creationId xmlns:p14="http://schemas.microsoft.com/office/powerpoint/2010/main" val="205610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Asger Gehrt Olesen</dc:creator>
  <cp:lastModifiedBy>Asger Gehrt Olesen</cp:lastModifiedBy>
  <cp:revision>10</cp:revision>
  <dcterms:created xsi:type="dcterms:W3CDTF">2019-05-29T07:59:21Z</dcterms:created>
  <dcterms:modified xsi:type="dcterms:W3CDTF">2019-05-29T09:39:48Z</dcterms:modified>
</cp:coreProperties>
</file>