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17988f00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17988f00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 har i sinde, at det er en kunde-case, og at programmet, så vidt muligt, skal laves som hvis det var et rigtigt produkt til erhvervsbrug (bliver vigtigt på næste slide).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 har adgang til en Excel-fil med mange poster, som hver har mange felter. Nogle specifikke felter, et unikt “BRNummer”, samt to felter med URL’er, er alt, vi har brug for.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Kunden ønsker at få lavet en liste over, hvilke filer er blevet downloadet, og hvilke ikke er. Jeg har valgt, ud over at have information i konsollen under kørsel, at lave en log for hver kørsel, som er i CSV form, hvilken kan læses med eller uden Excel.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Opgaven kalder også på fejlhåndtering specifikt, hvilket jeg mere eller mindre har lavet; jeg har gjort mig overvejelser, i hvert fald.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a17988f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a17988f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Sådan ser en Excel-fil ud i rå tekst.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fandt nogen online, som foreslog brug af OleDB (Object Linking and Embedding). Dét var forældet, selvfølgelig. Næste mulighed, jeg fandt, var EPPlus, som efter sigende kunne bruges frit privat; men opgaven er en kunde-case, så krav af licens for erhvervsbrug herfor betyder, at EPPlus ikke kan bruges.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CloseXML, hernæst, kan bruges, og virkede endda til at være nemt at bruge.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a17988f0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a17988f0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har gjort mig overvejelser om fejlfinding i programmet, selvom jeg ikke har meget at vise for det.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er kun selv stødt på to af de viste fejl, som kan smides ved forsøg af download, men der kræves ingen egentlig handling hertil; kun at, hvis det er den første URL, som fejler, at så forsøger den med fallback-URL’en.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har lagt mærke til, at de fleste poster i Excel-filen, vi er blevet givet, ikke har en URL, som virker.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ved ikke, hvor meget jeg har lært om “async” eller “tasks”, men det har set ud til, at det har været nær påkrævet, og mit program virker da i det mindste.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a17988f00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a17988f0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 over kommentarer hist og her i koden, hyppigst når kompleksiteten går op, såsom hvorvidt jeg itererer over rækker eller kolonner i nogle nested loops, har jeg også sørget for, at min klasse kan bruges af nogen, som ikke har mulighed for at se, eller evnen til at forstå, min spaghettikode.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README-fil har jeg selvfølgelig også, som beskriver funktionalitet, fil- og mappe-navne, der bliver brugt, samt en begrænsning, som findes i programmet indtil videre.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17988f00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17988f0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PDF-Downloader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Uge 4 — Softwareudviklingsprojekt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802300" y="3967475"/>
            <a:ext cx="35394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Alternativ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titel: Jeg kan ikke finde ud af at installere PowerPoint. Hjælp.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Specifikation </a:t>
            </a:r>
            <a:r>
              <a:rPr lang="en-GB" sz="2000"/>
              <a:t>— Eller ‘dagsorden’ eller whatever</a:t>
            </a:r>
            <a:endParaRPr sz="20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Kunde-case.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Hvilke data får vi at gøre med?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Download PDF-filer ad to mulige links.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Feedback til bruger.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Fejlhåndtering.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Dokumentation.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489" y="1017725"/>
            <a:ext cx="4498836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125" y="2903232"/>
            <a:ext cx="3993825" cy="86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Hvordan læser man fra en Excel-fil?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31436" t="0"/>
          <a:stretch/>
        </p:blipFill>
        <p:spPr>
          <a:xfrm>
            <a:off x="4311550" y="1212625"/>
            <a:ext cx="4520750" cy="32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1212625"/>
            <a:ext cx="39999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CSV-læser fra sidste uge?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Hvad siger svar på et sytten-år gammelt spørgsmål fra Stackoverflow?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Mulige packages: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OLE-DB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EPPlus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ClosedXML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Fejlhåndtering &amp; Download over internettet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39400" y="1152475"/>
            <a:ext cx="459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Mange URL’er, som ikke virker.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Mange mulige fejl, som skal fanges.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Async, await &amp; tasks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27700" cy="20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18193"/>
          <a:stretch/>
        </p:blipFill>
        <p:spPr>
          <a:xfrm>
            <a:off x="1584225" y="2891475"/>
            <a:ext cx="2128500" cy="21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Dokumentation over dokumentation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70376" cy="30931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4969952" y="1061400"/>
            <a:ext cx="163500" cy="3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149" y="445025"/>
            <a:ext cx="3815150" cy="39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Spørgsmål / input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32900" y="2124925"/>
            <a:ext cx="4678200" cy="1471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2298700"/>
            <a:ext cx="44005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371725" y="2017151"/>
            <a:ext cx="4400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Skærmbillede taget under oprettelse af præsentation: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