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BE9B-C1E7-469F-B4CE-A7481638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482A1-FE24-4C43-AAFA-3B8E64D69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17C6-1873-4D16-92BC-E6086F23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20A8-0000-44EF-A328-BA8DCB37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1231-8CBF-4FBF-B739-0C3F9AA3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5DF0-1618-4A40-BA5B-6481D20C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52A19-B4BB-4B21-9C81-B359C880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7BE4-A889-4EBF-B16E-5AD87A08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232B-FB34-4763-A9AB-43DFFC3E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5808-04D6-445B-9541-036FAC05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2F0E-E14C-486A-A089-4B2F275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BD0A4-489C-4CB7-A455-CB7CC8898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1E08-09EB-4EF3-8714-442E7FCB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D478-6726-442A-A097-5C2403BE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44DF-06CD-4D80-A1B2-9D822FEB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608F-C6F3-4DBF-90B8-A994BBFC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E720-C561-4D8F-BF3F-509BD170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9731-0314-491D-9873-342FB97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B607-1C0F-438E-BE6A-18D1652D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E0B4-C9AA-4B60-A37C-F9566389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2948-0E53-4CD3-92D3-F5278D6A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20040-E75F-455C-9848-C59E70BE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CBE3-B42D-4A62-B7BD-5F12A5E0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11A4-080C-49FE-BC6E-B0631B67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9B46-1595-4369-885A-7B5F059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636-6F84-4F44-B2CA-0180F4AA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989F-5E7C-40AD-B78D-78EEE2158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05062-DC74-4ECB-ADE3-972EF9644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C00A-D9E3-4BD5-9C6C-3F305547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5D39-1943-4CCF-9654-B10D6D0A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46975-0CD1-4460-95C0-9CD71DC5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7B72-2E77-4728-A7F7-D110AA87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CECA4-6EE4-4905-8F2E-13A98DE2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4F465-E630-4DC1-965B-42A9BAB0D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15766-9253-41FD-B9F0-F23A4D0D0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9EB9F-1BE6-4E88-8CAF-15CEFB967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5773-77B6-43C7-946A-EA9C6A60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609FB-7FAC-4093-9C18-40687495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DCA10-C89C-4BBD-B3F6-8D674200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3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133E-BB51-42BC-89E4-DA45DCD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1D05-972D-4FB2-8AC6-B94B9861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36E6B-73A0-4817-BCF6-880F18F4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AE95-7F2C-4769-9B11-7F945E2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FA6E1-91A9-493E-81B5-967030B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EBFB5-ACA9-4EA9-94AB-7AEF2DF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A7E84-41F4-43F1-B34A-1636131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6A16-3A5D-430A-A44D-E0885AF2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6BEE-846D-474D-B981-E32129E4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E195-1143-4A96-95C7-826BE81D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DBE6-4AD5-4D71-A8D2-EE924966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90CF-E4A1-4F16-9A95-996C2F3F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7BF4C-537F-40A3-BB81-7085BD79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337-4065-4AD4-AEE0-0A1920B8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EFF10-5B79-4B30-BC24-D236A7A60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F13-1D79-4B9A-8035-BE767514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9AB8-5A9F-47C5-91D8-E27BAEF3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1F8A-F136-42E1-BF7F-DCF83172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57DF-CF8C-449A-9CAC-08F4F5E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9D8EF-1CEF-4F43-BBA8-BEABAA1A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B5309-3570-4511-AF90-7C406EF2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11E4-B01E-4897-9895-9A6CD615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6607-6C01-4F7A-848A-64F6CEE0FF4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309-A252-42BC-9D7D-E97362A2F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9EC3-E527-4CAF-87C2-C88E3F6B9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5CD0-505C-41B6-A252-020650CC8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63BA-79C6-4BC3-A040-9DDC04397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DEKA </a:t>
            </a:r>
            <a:r>
              <a:rPr lang="en-US" dirty="0" err="1"/>
              <a:t>Protius</a:t>
            </a:r>
            <a:r>
              <a:rPr lang="en-US" dirty="0"/>
              <a:t>/Daisy</a:t>
            </a:r>
            <a:br>
              <a:rPr lang="en-US" dirty="0"/>
            </a:br>
            <a:r>
              <a:rPr lang="en-US" dirty="0"/>
              <a:t>IFU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8102-2A8D-400F-932F-7639F5B04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4.19.21 – Draft 1</a:t>
            </a:r>
          </a:p>
        </p:txBody>
      </p:sp>
    </p:spTree>
    <p:extLst>
      <p:ext uri="{BB962C8B-B14F-4D97-AF65-F5344CB8AC3E}">
        <p14:creationId xmlns:p14="http://schemas.microsoft.com/office/powerpoint/2010/main" val="41261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4145-3465-495F-AEF3-99878FFA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5D1B-C3EB-49C6-9B4D-EAC37490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Cleanse hands (hand washing with soap &amp; water and/or hand sanitizer)</a:t>
            </a:r>
          </a:p>
          <a:p>
            <a:r>
              <a:rPr lang="en-US" dirty="0"/>
              <a:t>Choose delivery site &amp; clean 2-inch area with a sterile alcohol prep pad</a:t>
            </a:r>
          </a:p>
          <a:p>
            <a:pPr lvl="1"/>
            <a:r>
              <a:rPr lang="en-US" dirty="0"/>
              <a:t>Recommend non-dominant forearm (palm side) or either mid-to-upper outer thigh</a:t>
            </a:r>
          </a:p>
          <a:p>
            <a:pPr lvl="1"/>
            <a:r>
              <a:rPr lang="en-US" dirty="0"/>
              <a:t>Do not use arm on the side of a prior mastectomy, if possible</a:t>
            </a:r>
          </a:p>
          <a:p>
            <a:pPr lvl="1"/>
            <a:r>
              <a:rPr lang="en-US" dirty="0"/>
              <a:t>Do not use paralyzed limb, if possible</a:t>
            </a:r>
          </a:p>
          <a:p>
            <a:pPr lvl="1"/>
            <a:r>
              <a:rPr lang="en-US" dirty="0"/>
              <a:t>Delivery site should be free of pain, lumps, swelling, warmth, wounds, bruising, redness, infections, implanted ports or other devices</a:t>
            </a:r>
          </a:p>
          <a:p>
            <a:pPr lvl="1"/>
            <a:r>
              <a:rPr lang="en-US" dirty="0"/>
              <a:t>May be given through a tattoo</a:t>
            </a:r>
          </a:p>
          <a:p>
            <a:r>
              <a:rPr lang="en-US" dirty="0"/>
              <a:t>Remove applicator patch from packaging</a:t>
            </a:r>
          </a:p>
          <a:p>
            <a:r>
              <a:rPr lang="en-US" dirty="0"/>
              <a:t>Hold top of device in dominant hand and peel off removable liner from the flat side of the applicator with non-dominant hand</a:t>
            </a:r>
          </a:p>
        </p:txBody>
      </p:sp>
    </p:spTree>
    <p:extLst>
      <p:ext uri="{BB962C8B-B14F-4D97-AF65-F5344CB8AC3E}">
        <p14:creationId xmlns:p14="http://schemas.microsoft.com/office/powerpoint/2010/main" val="346589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189D-33D3-48C4-ACB1-908AC74A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01DD-886A-4303-A032-6DE8DB81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Grasp the device firmly from the top  and place the applicator securely onto skin at the pre-selected cleansed delivery site</a:t>
            </a:r>
          </a:p>
          <a:p>
            <a:r>
              <a:rPr lang="en-US" dirty="0"/>
              <a:t>Push the center of the applicator firmly into skin to invert device “petals” and deliver vaccine</a:t>
            </a:r>
          </a:p>
          <a:p>
            <a:pPr lvl="1"/>
            <a:r>
              <a:rPr lang="en-US" dirty="0"/>
              <a:t>Expect skin to be spread taut beneath </a:t>
            </a:r>
            <a:r>
              <a:rPr lang="en-US"/>
              <a:t>the applicator)</a:t>
            </a:r>
            <a:endParaRPr lang="en-US" dirty="0"/>
          </a:p>
          <a:p>
            <a:r>
              <a:rPr lang="en-US" dirty="0"/>
              <a:t>Leave the applicator in place for XX seconds </a:t>
            </a:r>
          </a:p>
          <a:p>
            <a:r>
              <a:rPr lang="en-US" dirty="0"/>
              <a:t>To remove, quickly peel the applicator from skin</a:t>
            </a:r>
          </a:p>
          <a:p>
            <a:pPr lvl="1"/>
            <a:r>
              <a:rPr lang="en-US" dirty="0"/>
              <a:t>Hold pressure to site as necessary</a:t>
            </a:r>
          </a:p>
          <a:p>
            <a:r>
              <a:rPr lang="en-US" dirty="0"/>
              <a:t>Cleanse hands</a:t>
            </a:r>
          </a:p>
          <a:p>
            <a:r>
              <a:rPr lang="en-US" dirty="0"/>
              <a:t>Return applicator to pharmacist for disposal and complete required observation period.  Report adverse reactions.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3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DEKA Protius/Daisy IFU</vt:lpstr>
      <vt:lpstr>IFU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DEKA Protius/Daisy IFU</dc:title>
  <dc:creator>Stacy Wicinski</dc:creator>
  <cp:lastModifiedBy>Stacy Wicinski</cp:lastModifiedBy>
  <cp:revision>7</cp:revision>
  <dcterms:created xsi:type="dcterms:W3CDTF">2021-04-19T17:01:41Z</dcterms:created>
  <dcterms:modified xsi:type="dcterms:W3CDTF">2021-04-27T19:15:56Z</dcterms:modified>
</cp:coreProperties>
</file>