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228"/>
    <a:srgbClr val="C32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24" y="-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211C0-8A5F-4D19-A12A-34BCABBBD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A87F-BF69-4BF8-9FD5-A0B2A94C74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FE52-9429-471E-85FA-AF9F3CB35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9658-E4BE-48A2-B88C-49CF4DB040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9405" y="877570"/>
            <a:ext cx="8746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2024.12.26</a:t>
            </a:r>
            <a:r>
              <a:rPr lang="zh-CN" altLang="en-US" sz="48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吵架检讨书</a:t>
            </a:r>
            <a:endParaRPr lang="zh-CN" altLang="en-US" sz="480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1445" y="4687570"/>
            <a:ext cx="4705350" cy="175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4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TO:</a:t>
            </a:r>
            <a:r>
              <a:rPr lang="zh-CN" altLang="en-US" sz="54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云宝</a:t>
            </a:r>
            <a:endParaRPr lang="zh-CN" altLang="en-US" sz="540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4770120" y="6112510"/>
            <a:ext cx="629285" cy="563245"/>
          </a:xfrm>
          <a:prstGeom prst="flowChartMerg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13978" y="2337173"/>
            <a:ext cx="2734998" cy="1148091"/>
            <a:chOff x="4640793" y="3485072"/>
            <a:chExt cx="2734998" cy="1148091"/>
          </a:xfrm>
          <a:scene3d>
            <a:camera prst="orthographicFront">
              <a:rot lat="12000000" lon="0" rev="0"/>
            </a:camera>
            <a:lightRig rig="threePt" dir="t"/>
          </a:scene3d>
        </p:grpSpPr>
        <p:sp>
          <p:nvSpPr>
            <p:cNvPr id="4" name="矩形: 圆顶角 7"/>
            <p:cNvSpPr/>
            <p:nvPr/>
          </p:nvSpPr>
          <p:spPr>
            <a:xfrm flipV="1">
              <a:off x="4640793" y="3485072"/>
              <a:ext cx="2734998" cy="961198"/>
            </a:xfrm>
            <a:custGeom>
              <a:avLst/>
              <a:gdLst>
                <a:gd name="connsiteX0" fmla="*/ 127746 w 2717088"/>
                <a:gd name="connsiteY0" fmla="*/ 0 h 271626"/>
                <a:gd name="connsiteX1" fmla="*/ 2589342 w 2717088"/>
                <a:gd name="connsiteY1" fmla="*/ 0 h 271626"/>
                <a:gd name="connsiteX2" fmla="*/ 2717088 w 2717088"/>
                <a:gd name="connsiteY2" fmla="*/ 127746 h 271626"/>
                <a:gd name="connsiteX3" fmla="*/ 2717088 w 2717088"/>
                <a:gd name="connsiteY3" fmla="*/ 271626 h 271626"/>
                <a:gd name="connsiteX4" fmla="*/ 2717088 w 2717088"/>
                <a:gd name="connsiteY4" fmla="*/ 271626 h 271626"/>
                <a:gd name="connsiteX5" fmla="*/ 0 w 2717088"/>
                <a:gd name="connsiteY5" fmla="*/ 271626 h 271626"/>
                <a:gd name="connsiteX6" fmla="*/ 0 w 2717088"/>
                <a:gd name="connsiteY6" fmla="*/ 271626 h 271626"/>
                <a:gd name="connsiteX7" fmla="*/ 0 w 2717088"/>
                <a:gd name="connsiteY7" fmla="*/ 127746 h 271626"/>
                <a:gd name="connsiteX8" fmla="*/ 127746 w 2717088"/>
                <a:gd name="connsiteY8" fmla="*/ 0 h 271626"/>
                <a:gd name="connsiteX0-1" fmla="*/ 127746 w 2717088"/>
                <a:gd name="connsiteY0-2" fmla="*/ 0 h 271626"/>
                <a:gd name="connsiteX1-3" fmla="*/ 1323304 w 2717088"/>
                <a:gd name="connsiteY1-4" fmla="*/ 1943 h 271626"/>
                <a:gd name="connsiteX2-5" fmla="*/ 2589342 w 2717088"/>
                <a:gd name="connsiteY2-6" fmla="*/ 0 h 271626"/>
                <a:gd name="connsiteX3-7" fmla="*/ 2717088 w 2717088"/>
                <a:gd name="connsiteY3-8" fmla="*/ 127746 h 271626"/>
                <a:gd name="connsiteX4-9" fmla="*/ 2717088 w 2717088"/>
                <a:gd name="connsiteY4-10" fmla="*/ 271626 h 271626"/>
                <a:gd name="connsiteX5-11" fmla="*/ 2717088 w 2717088"/>
                <a:gd name="connsiteY5-12" fmla="*/ 271626 h 271626"/>
                <a:gd name="connsiteX6-13" fmla="*/ 0 w 2717088"/>
                <a:gd name="connsiteY6-14" fmla="*/ 271626 h 271626"/>
                <a:gd name="connsiteX7-15" fmla="*/ 0 w 2717088"/>
                <a:gd name="connsiteY7-16" fmla="*/ 271626 h 271626"/>
                <a:gd name="connsiteX8-17" fmla="*/ 0 w 2717088"/>
                <a:gd name="connsiteY8-18" fmla="*/ 127746 h 271626"/>
                <a:gd name="connsiteX9" fmla="*/ 127746 w 2717088"/>
                <a:gd name="connsiteY9" fmla="*/ 0 h 271626"/>
                <a:gd name="connsiteX0-19" fmla="*/ 127746 w 2717088"/>
                <a:gd name="connsiteY0-20" fmla="*/ 693382 h 965008"/>
                <a:gd name="connsiteX1-21" fmla="*/ 1374739 w 2717088"/>
                <a:gd name="connsiteY1-22" fmla="*/ 0 h 965008"/>
                <a:gd name="connsiteX2-23" fmla="*/ 2589342 w 2717088"/>
                <a:gd name="connsiteY2-24" fmla="*/ 693382 h 965008"/>
                <a:gd name="connsiteX3-25" fmla="*/ 2717088 w 2717088"/>
                <a:gd name="connsiteY3-26" fmla="*/ 821128 h 965008"/>
                <a:gd name="connsiteX4-27" fmla="*/ 2717088 w 2717088"/>
                <a:gd name="connsiteY4-28" fmla="*/ 965008 h 965008"/>
                <a:gd name="connsiteX5-29" fmla="*/ 2717088 w 2717088"/>
                <a:gd name="connsiteY5-30" fmla="*/ 965008 h 965008"/>
                <a:gd name="connsiteX6-31" fmla="*/ 0 w 2717088"/>
                <a:gd name="connsiteY6-32" fmla="*/ 965008 h 965008"/>
                <a:gd name="connsiteX7-33" fmla="*/ 0 w 2717088"/>
                <a:gd name="connsiteY7-34" fmla="*/ 965008 h 965008"/>
                <a:gd name="connsiteX8-35" fmla="*/ 0 w 2717088"/>
                <a:gd name="connsiteY8-36" fmla="*/ 821128 h 965008"/>
                <a:gd name="connsiteX9-37" fmla="*/ 127746 w 2717088"/>
                <a:gd name="connsiteY9-38" fmla="*/ 693382 h 965008"/>
                <a:gd name="connsiteX0-39" fmla="*/ 306816 w 2717088"/>
                <a:gd name="connsiteY0-40" fmla="*/ 600037 h 965008"/>
                <a:gd name="connsiteX1-41" fmla="*/ 1374739 w 2717088"/>
                <a:gd name="connsiteY1-42" fmla="*/ 0 h 965008"/>
                <a:gd name="connsiteX2-43" fmla="*/ 2589342 w 2717088"/>
                <a:gd name="connsiteY2-44" fmla="*/ 693382 h 965008"/>
                <a:gd name="connsiteX3-45" fmla="*/ 2717088 w 2717088"/>
                <a:gd name="connsiteY3-46" fmla="*/ 821128 h 965008"/>
                <a:gd name="connsiteX4-47" fmla="*/ 2717088 w 2717088"/>
                <a:gd name="connsiteY4-48" fmla="*/ 965008 h 965008"/>
                <a:gd name="connsiteX5-49" fmla="*/ 2717088 w 2717088"/>
                <a:gd name="connsiteY5-50" fmla="*/ 965008 h 965008"/>
                <a:gd name="connsiteX6-51" fmla="*/ 0 w 2717088"/>
                <a:gd name="connsiteY6-52" fmla="*/ 965008 h 965008"/>
                <a:gd name="connsiteX7-53" fmla="*/ 0 w 2717088"/>
                <a:gd name="connsiteY7-54" fmla="*/ 965008 h 965008"/>
                <a:gd name="connsiteX8-55" fmla="*/ 0 w 2717088"/>
                <a:gd name="connsiteY8-56" fmla="*/ 821128 h 965008"/>
                <a:gd name="connsiteX9-57" fmla="*/ 306816 w 2717088"/>
                <a:gd name="connsiteY9-58" fmla="*/ 600037 h 965008"/>
                <a:gd name="connsiteX0-59" fmla="*/ 0 w 2717088"/>
                <a:gd name="connsiteY0-60" fmla="*/ 821128 h 965008"/>
                <a:gd name="connsiteX1-61" fmla="*/ 1374739 w 2717088"/>
                <a:gd name="connsiteY1-62" fmla="*/ 0 h 965008"/>
                <a:gd name="connsiteX2-63" fmla="*/ 2589342 w 2717088"/>
                <a:gd name="connsiteY2-64" fmla="*/ 693382 h 965008"/>
                <a:gd name="connsiteX3-65" fmla="*/ 2717088 w 2717088"/>
                <a:gd name="connsiteY3-66" fmla="*/ 821128 h 965008"/>
                <a:gd name="connsiteX4-67" fmla="*/ 2717088 w 2717088"/>
                <a:gd name="connsiteY4-68" fmla="*/ 965008 h 965008"/>
                <a:gd name="connsiteX5-69" fmla="*/ 2717088 w 2717088"/>
                <a:gd name="connsiteY5-70" fmla="*/ 965008 h 965008"/>
                <a:gd name="connsiteX6-71" fmla="*/ 0 w 2717088"/>
                <a:gd name="connsiteY6-72" fmla="*/ 965008 h 965008"/>
                <a:gd name="connsiteX7-73" fmla="*/ 0 w 2717088"/>
                <a:gd name="connsiteY7-74" fmla="*/ 965008 h 965008"/>
                <a:gd name="connsiteX8-75" fmla="*/ 0 w 2717088"/>
                <a:gd name="connsiteY8-76" fmla="*/ 821128 h 965008"/>
                <a:gd name="connsiteX0-77" fmla="*/ 0 w 2717088"/>
                <a:gd name="connsiteY0-78" fmla="*/ 821128 h 965008"/>
                <a:gd name="connsiteX1-79" fmla="*/ 1374739 w 2717088"/>
                <a:gd name="connsiteY1-80" fmla="*/ 0 h 965008"/>
                <a:gd name="connsiteX2-81" fmla="*/ 2717088 w 2717088"/>
                <a:gd name="connsiteY2-82" fmla="*/ 821128 h 965008"/>
                <a:gd name="connsiteX3-83" fmla="*/ 2717088 w 2717088"/>
                <a:gd name="connsiteY3-84" fmla="*/ 965008 h 965008"/>
                <a:gd name="connsiteX4-85" fmla="*/ 2717088 w 2717088"/>
                <a:gd name="connsiteY4-86" fmla="*/ 965008 h 965008"/>
                <a:gd name="connsiteX5-87" fmla="*/ 0 w 2717088"/>
                <a:gd name="connsiteY5-88" fmla="*/ 965008 h 965008"/>
                <a:gd name="connsiteX6-89" fmla="*/ 0 w 2717088"/>
                <a:gd name="connsiteY6-90" fmla="*/ 965008 h 965008"/>
                <a:gd name="connsiteX7-91" fmla="*/ 0 w 2717088"/>
                <a:gd name="connsiteY7-92" fmla="*/ 821128 h 965008"/>
                <a:gd name="connsiteX0-93" fmla="*/ 0 w 2717088"/>
                <a:gd name="connsiteY0-94" fmla="*/ 817318 h 961198"/>
                <a:gd name="connsiteX1-95" fmla="*/ 1355689 w 2717088"/>
                <a:gd name="connsiteY1-96" fmla="*/ 0 h 961198"/>
                <a:gd name="connsiteX2-97" fmla="*/ 2717088 w 2717088"/>
                <a:gd name="connsiteY2-98" fmla="*/ 817318 h 961198"/>
                <a:gd name="connsiteX3-99" fmla="*/ 2717088 w 2717088"/>
                <a:gd name="connsiteY3-100" fmla="*/ 961198 h 961198"/>
                <a:gd name="connsiteX4-101" fmla="*/ 2717088 w 2717088"/>
                <a:gd name="connsiteY4-102" fmla="*/ 961198 h 961198"/>
                <a:gd name="connsiteX5-103" fmla="*/ 0 w 2717088"/>
                <a:gd name="connsiteY5-104" fmla="*/ 961198 h 961198"/>
                <a:gd name="connsiteX6-105" fmla="*/ 0 w 2717088"/>
                <a:gd name="connsiteY6-106" fmla="*/ 961198 h 961198"/>
                <a:gd name="connsiteX7-107" fmla="*/ 0 w 2717088"/>
                <a:gd name="connsiteY7-108" fmla="*/ 817318 h 961198"/>
                <a:gd name="connsiteX0-109" fmla="*/ 0 w 2717088"/>
                <a:gd name="connsiteY0-110" fmla="*/ 817318 h 961198"/>
                <a:gd name="connsiteX1-111" fmla="*/ 1355689 w 2717088"/>
                <a:gd name="connsiteY1-112" fmla="*/ 0 h 961198"/>
                <a:gd name="connsiteX2-113" fmla="*/ 2717088 w 2717088"/>
                <a:gd name="connsiteY2-114" fmla="*/ 817318 h 961198"/>
                <a:gd name="connsiteX3-115" fmla="*/ 2717088 w 2717088"/>
                <a:gd name="connsiteY3-116" fmla="*/ 961198 h 961198"/>
                <a:gd name="connsiteX4-117" fmla="*/ 2717088 w 2717088"/>
                <a:gd name="connsiteY4-118" fmla="*/ 961198 h 961198"/>
                <a:gd name="connsiteX5-119" fmla="*/ 0 w 2717088"/>
                <a:gd name="connsiteY5-120" fmla="*/ 961198 h 961198"/>
                <a:gd name="connsiteX6-121" fmla="*/ 0 w 2717088"/>
                <a:gd name="connsiteY6-122" fmla="*/ 961198 h 961198"/>
                <a:gd name="connsiteX7-123" fmla="*/ 0 w 2717088"/>
                <a:gd name="connsiteY7-124" fmla="*/ 817318 h 961198"/>
                <a:gd name="connsiteX0-125" fmla="*/ 0 w 2732635"/>
                <a:gd name="connsiteY0-126" fmla="*/ 817318 h 961198"/>
                <a:gd name="connsiteX1-127" fmla="*/ 1355689 w 2732635"/>
                <a:gd name="connsiteY1-128" fmla="*/ 0 h 961198"/>
                <a:gd name="connsiteX2-129" fmla="*/ 2732635 w 2732635"/>
                <a:gd name="connsiteY2-130" fmla="*/ 818732 h 961198"/>
                <a:gd name="connsiteX3-131" fmla="*/ 2717088 w 2732635"/>
                <a:gd name="connsiteY3-132" fmla="*/ 961198 h 961198"/>
                <a:gd name="connsiteX4-133" fmla="*/ 2717088 w 2732635"/>
                <a:gd name="connsiteY4-134" fmla="*/ 961198 h 961198"/>
                <a:gd name="connsiteX5-135" fmla="*/ 0 w 2732635"/>
                <a:gd name="connsiteY5-136" fmla="*/ 961198 h 961198"/>
                <a:gd name="connsiteX6-137" fmla="*/ 0 w 2732635"/>
                <a:gd name="connsiteY6-138" fmla="*/ 961198 h 961198"/>
                <a:gd name="connsiteX7-139" fmla="*/ 0 w 2732635"/>
                <a:gd name="connsiteY7-140" fmla="*/ 817318 h 961198"/>
                <a:gd name="connsiteX0-141" fmla="*/ 0 w 2734998"/>
                <a:gd name="connsiteY0-142" fmla="*/ 817318 h 961198"/>
                <a:gd name="connsiteX1-143" fmla="*/ 1358052 w 2734998"/>
                <a:gd name="connsiteY1-144" fmla="*/ 0 h 961198"/>
                <a:gd name="connsiteX2-145" fmla="*/ 2734998 w 2734998"/>
                <a:gd name="connsiteY2-146" fmla="*/ 818732 h 961198"/>
                <a:gd name="connsiteX3-147" fmla="*/ 2719451 w 2734998"/>
                <a:gd name="connsiteY3-148" fmla="*/ 961198 h 961198"/>
                <a:gd name="connsiteX4-149" fmla="*/ 2719451 w 2734998"/>
                <a:gd name="connsiteY4-150" fmla="*/ 961198 h 961198"/>
                <a:gd name="connsiteX5-151" fmla="*/ 2363 w 2734998"/>
                <a:gd name="connsiteY5-152" fmla="*/ 961198 h 961198"/>
                <a:gd name="connsiteX6-153" fmla="*/ 2363 w 2734998"/>
                <a:gd name="connsiteY6-154" fmla="*/ 961198 h 961198"/>
                <a:gd name="connsiteX7-155" fmla="*/ 0 w 2734998"/>
                <a:gd name="connsiteY7-156" fmla="*/ 817318 h 9611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734998" h="961198">
                  <a:moveTo>
                    <a:pt x="0" y="817318"/>
                  </a:moveTo>
                  <a:cubicBezTo>
                    <a:pt x="229123" y="656483"/>
                    <a:pt x="911255" y="171786"/>
                    <a:pt x="1358052" y="0"/>
                  </a:cubicBezTo>
                  <a:lnTo>
                    <a:pt x="2734998" y="818732"/>
                  </a:lnTo>
                  <a:lnTo>
                    <a:pt x="2719451" y="961198"/>
                  </a:lnTo>
                  <a:lnTo>
                    <a:pt x="2719451" y="961198"/>
                  </a:lnTo>
                  <a:lnTo>
                    <a:pt x="2363" y="961198"/>
                  </a:lnTo>
                  <a:lnTo>
                    <a:pt x="2363" y="961198"/>
                  </a:lnTo>
                  <a:cubicBezTo>
                    <a:pt x="1575" y="913238"/>
                    <a:pt x="788" y="865278"/>
                    <a:pt x="0" y="817318"/>
                  </a:cubicBez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  <a:ln w="6350">
              <a:solidFill>
                <a:schemeClr val="accent1">
                  <a:shade val="15000"/>
                  <a:alpha val="47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927" y="4059848"/>
              <a:ext cx="573315" cy="573315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4776938" y="3429000"/>
            <a:ext cx="2809078" cy="1541253"/>
          </a:xfrm>
          <a:custGeom>
            <a:avLst/>
            <a:gdLst>
              <a:gd name="connsiteX0" fmla="*/ 0 w 2725947"/>
              <a:gd name="connsiteY0" fmla="*/ 0 h 1541253"/>
              <a:gd name="connsiteX1" fmla="*/ 2725947 w 2725947"/>
              <a:gd name="connsiteY1" fmla="*/ 0 h 1541253"/>
              <a:gd name="connsiteX2" fmla="*/ 2725947 w 2725947"/>
              <a:gd name="connsiteY2" fmla="*/ 1541253 h 1541253"/>
              <a:gd name="connsiteX3" fmla="*/ 0 w 2725947"/>
              <a:gd name="connsiteY3" fmla="*/ 1541253 h 1541253"/>
              <a:gd name="connsiteX4" fmla="*/ 0 w 2725947"/>
              <a:gd name="connsiteY4" fmla="*/ 0 h 1541253"/>
              <a:gd name="connsiteX0-1" fmla="*/ 0 w 2725947"/>
              <a:gd name="connsiteY0-2" fmla="*/ 0 h 1541253"/>
              <a:gd name="connsiteX1-3" fmla="*/ 2725947 w 2725947"/>
              <a:gd name="connsiteY1-4" fmla="*/ 0 h 1541253"/>
              <a:gd name="connsiteX2-5" fmla="*/ 2725947 w 2725947"/>
              <a:gd name="connsiteY2-6" fmla="*/ 1541253 h 1541253"/>
              <a:gd name="connsiteX3-7" fmla="*/ 0 w 2725947"/>
              <a:gd name="connsiteY3-8" fmla="*/ 1541253 h 1541253"/>
              <a:gd name="connsiteX4-9" fmla="*/ 0 w 2725947"/>
              <a:gd name="connsiteY4-10" fmla="*/ 695864 h 1541253"/>
              <a:gd name="connsiteX5" fmla="*/ 0 w 2725947"/>
              <a:gd name="connsiteY5" fmla="*/ 0 h 1541253"/>
              <a:gd name="connsiteX0-11" fmla="*/ 0 w 2725947"/>
              <a:gd name="connsiteY0-12" fmla="*/ 0 h 1541253"/>
              <a:gd name="connsiteX1-13" fmla="*/ 2725947 w 2725947"/>
              <a:gd name="connsiteY1-14" fmla="*/ 0 h 1541253"/>
              <a:gd name="connsiteX2-15" fmla="*/ 2720196 w 2725947"/>
              <a:gd name="connsiteY2-16" fmla="*/ 707366 h 1541253"/>
              <a:gd name="connsiteX3-17" fmla="*/ 2725947 w 2725947"/>
              <a:gd name="connsiteY3-18" fmla="*/ 1541253 h 1541253"/>
              <a:gd name="connsiteX4-19" fmla="*/ 0 w 2725947"/>
              <a:gd name="connsiteY4-20" fmla="*/ 1541253 h 1541253"/>
              <a:gd name="connsiteX5-21" fmla="*/ 0 w 2725947"/>
              <a:gd name="connsiteY5-22" fmla="*/ 695864 h 1541253"/>
              <a:gd name="connsiteX6" fmla="*/ 0 w 2725947"/>
              <a:gd name="connsiteY6" fmla="*/ 0 h 1541253"/>
              <a:gd name="connsiteX0-23" fmla="*/ 57510 w 2783457"/>
              <a:gd name="connsiteY0-24" fmla="*/ 0 h 1541253"/>
              <a:gd name="connsiteX1-25" fmla="*/ 2783457 w 2783457"/>
              <a:gd name="connsiteY1-26" fmla="*/ 0 h 1541253"/>
              <a:gd name="connsiteX2-27" fmla="*/ 2777706 w 2783457"/>
              <a:gd name="connsiteY2-28" fmla="*/ 707366 h 1541253"/>
              <a:gd name="connsiteX3-29" fmla="*/ 2783457 w 2783457"/>
              <a:gd name="connsiteY3-30" fmla="*/ 1541253 h 1541253"/>
              <a:gd name="connsiteX4-31" fmla="*/ 57510 w 2783457"/>
              <a:gd name="connsiteY4-32" fmla="*/ 1541253 h 1541253"/>
              <a:gd name="connsiteX5-33" fmla="*/ 0 w 2783457"/>
              <a:gd name="connsiteY5-34" fmla="*/ 782129 h 1541253"/>
              <a:gd name="connsiteX6-35" fmla="*/ 57510 w 2783457"/>
              <a:gd name="connsiteY6-36" fmla="*/ 0 h 1541253"/>
              <a:gd name="connsiteX0-37" fmla="*/ 57510 w 2783457"/>
              <a:gd name="connsiteY0-38" fmla="*/ 0 h 1541253"/>
              <a:gd name="connsiteX1-39" fmla="*/ 2783457 w 2783457"/>
              <a:gd name="connsiteY1-40" fmla="*/ 0 h 1541253"/>
              <a:gd name="connsiteX2-41" fmla="*/ 2777706 w 2783457"/>
              <a:gd name="connsiteY2-42" fmla="*/ 707366 h 1541253"/>
              <a:gd name="connsiteX3-43" fmla="*/ 2783457 w 2783457"/>
              <a:gd name="connsiteY3-44" fmla="*/ 1541253 h 1541253"/>
              <a:gd name="connsiteX4-45" fmla="*/ 57510 w 2783457"/>
              <a:gd name="connsiteY4-46" fmla="*/ 1541253 h 1541253"/>
              <a:gd name="connsiteX5-47" fmla="*/ 0 w 2783457"/>
              <a:gd name="connsiteY5-48" fmla="*/ 782129 h 1541253"/>
              <a:gd name="connsiteX6-49" fmla="*/ 57510 w 2783457"/>
              <a:gd name="connsiteY6-50" fmla="*/ 0 h 1541253"/>
              <a:gd name="connsiteX0-51" fmla="*/ 60229 w 2786176"/>
              <a:gd name="connsiteY0-52" fmla="*/ 0 h 1541253"/>
              <a:gd name="connsiteX1-53" fmla="*/ 2786176 w 2786176"/>
              <a:gd name="connsiteY1-54" fmla="*/ 0 h 1541253"/>
              <a:gd name="connsiteX2-55" fmla="*/ 2780425 w 2786176"/>
              <a:gd name="connsiteY2-56" fmla="*/ 707366 h 1541253"/>
              <a:gd name="connsiteX3-57" fmla="*/ 2786176 w 2786176"/>
              <a:gd name="connsiteY3-58" fmla="*/ 1541253 h 1541253"/>
              <a:gd name="connsiteX4-59" fmla="*/ 60229 w 2786176"/>
              <a:gd name="connsiteY4-60" fmla="*/ 1541253 h 1541253"/>
              <a:gd name="connsiteX5-61" fmla="*/ 2719 w 2786176"/>
              <a:gd name="connsiteY5-62" fmla="*/ 782129 h 1541253"/>
              <a:gd name="connsiteX6-63" fmla="*/ 60229 w 2786176"/>
              <a:gd name="connsiteY6-64" fmla="*/ 0 h 1541253"/>
              <a:gd name="connsiteX0-65" fmla="*/ 33522 w 2759469"/>
              <a:gd name="connsiteY0-66" fmla="*/ 0 h 1541253"/>
              <a:gd name="connsiteX1-67" fmla="*/ 2759469 w 2759469"/>
              <a:gd name="connsiteY1-68" fmla="*/ 0 h 1541253"/>
              <a:gd name="connsiteX2-69" fmla="*/ 2753718 w 2759469"/>
              <a:gd name="connsiteY2-70" fmla="*/ 707366 h 1541253"/>
              <a:gd name="connsiteX3-71" fmla="*/ 2759469 w 2759469"/>
              <a:gd name="connsiteY3-72" fmla="*/ 1541253 h 1541253"/>
              <a:gd name="connsiteX4-73" fmla="*/ 33522 w 2759469"/>
              <a:gd name="connsiteY4-74" fmla="*/ 1541253 h 1541253"/>
              <a:gd name="connsiteX5-75" fmla="*/ 4767 w 2759469"/>
              <a:gd name="connsiteY5-76" fmla="*/ 828137 h 1541253"/>
              <a:gd name="connsiteX6-77" fmla="*/ 33522 w 2759469"/>
              <a:gd name="connsiteY6-78" fmla="*/ 0 h 1541253"/>
              <a:gd name="connsiteX0-79" fmla="*/ 65762 w 2791709"/>
              <a:gd name="connsiteY0-80" fmla="*/ 0 h 1541253"/>
              <a:gd name="connsiteX1-81" fmla="*/ 2791709 w 2791709"/>
              <a:gd name="connsiteY1-82" fmla="*/ 0 h 1541253"/>
              <a:gd name="connsiteX2-83" fmla="*/ 2785958 w 2791709"/>
              <a:gd name="connsiteY2-84" fmla="*/ 707366 h 1541253"/>
              <a:gd name="connsiteX3-85" fmla="*/ 2791709 w 2791709"/>
              <a:gd name="connsiteY3-86" fmla="*/ 1541253 h 1541253"/>
              <a:gd name="connsiteX4-87" fmla="*/ 65762 w 2791709"/>
              <a:gd name="connsiteY4-88" fmla="*/ 1541253 h 1541253"/>
              <a:gd name="connsiteX5-89" fmla="*/ 2501 w 2791709"/>
              <a:gd name="connsiteY5-90" fmla="*/ 828137 h 1541253"/>
              <a:gd name="connsiteX6-91" fmla="*/ 65762 w 2791709"/>
              <a:gd name="connsiteY6-92" fmla="*/ 0 h 1541253"/>
              <a:gd name="connsiteX0-93" fmla="*/ 63261 w 2789208"/>
              <a:gd name="connsiteY0-94" fmla="*/ 0 h 1541253"/>
              <a:gd name="connsiteX1-95" fmla="*/ 2789208 w 2789208"/>
              <a:gd name="connsiteY1-96" fmla="*/ 0 h 1541253"/>
              <a:gd name="connsiteX2-97" fmla="*/ 2783457 w 2789208"/>
              <a:gd name="connsiteY2-98" fmla="*/ 707366 h 1541253"/>
              <a:gd name="connsiteX3-99" fmla="*/ 2789208 w 2789208"/>
              <a:gd name="connsiteY3-100" fmla="*/ 1541253 h 1541253"/>
              <a:gd name="connsiteX4-101" fmla="*/ 63261 w 2789208"/>
              <a:gd name="connsiteY4-102" fmla="*/ 1541253 h 1541253"/>
              <a:gd name="connsiteX5-103" fmla="*/ 0 w 2789208"/>
              <a:gd name="connsiteY5-104" fmla="*/ 828137 h 1541253"/>
              <a:gd name="connsiteX6-105" fmla="*/ 63261 w 2789208"/>
              <a:gd name="connsiteY6-106" fmla="*/ 0 h 1541253"/>
              <a:gd name="connsiteX0-107" fmla="*/ 40257 w 2766204"/>
              <a:gd name="connsiteY0-108" fmla="*/ 0 h 1541253"/>
              <a:gd name="connsiteX1-109" fmla="*/ 2766204 w 2766204"/>
              <a:gd name="connsiteY1-110" fmla="*/ 0 h 1541253"/>
              <a:gd name="connsiteX2-111" fmla="*/ 2760453 w 2766204"/>
              <a:gd name="connsiteY2-112" fmla="*/ 707366 h 1541253"/>
              <a:gd name="connsiteX3-113" fmla="*/ 2766204 w 2766204"/>
              <a:gd name="connsiteY3-114" fmla="*/ 1541253 h 1541253"/>
              <a:gd name="connsiteX4-115" fmla="*/ 40257 w 2766204"/>
              <a:gd name="connsiteY4-116" fmla="*/ 1541253 h 1541253"/>
              <a:gd name="connsiteX5-117" fmla="*/ 0 w 2766204"/>
              <a:gd name="connsiteY5-118" fmla="*/ 805133 h 1541253"/>
              <a:gd name="connsiteX6-119" fmla="*/ 40257 w 2766204"/>
              <a:gd name="connsiteY6-120" fmla="*/ 0 h 1541253"/>
              <a:gd name="connsiteX0-121" fmla="*/ 40257 w 2766204"/>
              <a:gd name="connsiteY0-122" fmla="*/ 0 h 1541253"/>
              <a:gd name="connsiteX1-123" fmla="*/ 2766204 w 2766204"/>
              <a:gd name="connsiteY1-124" fmla="*/ 0 h 1541253"/>
              <a:gd name="connsiteX2-125" fmla="*/ 2760453 w 2766204"/>
              <a:gd name="connsiteY2-126" fmla="*/ 707366 h 1541253"/>
              <a:gd name="connsiteX3-127" fmla="*/ 2766204 w 2766204"/>
              <a:gd name="connsiteY3-128" fmla="*/ 1541253 h 1541253"/>
              <a:gd name="connsiteX4-129" fmla="*/ 40257 w 2766204"/>
              <a:gd name="connsiteY4-130" fmla="*/ 1541253 h 1541253"/>
              <a:gd name="connsiteX5-131" fmla="*/ 0 w 2766204"/>
              <a:gd name="connsiteY5-132" fmla="*/ 805133 h 1541253"/>
              <a:gd name="connsiteX6-133" fmla="*/ 40257 w 2766204"/>
              <a:gd name="connsiteY6-134" fmla="*/ 0 h 1541253"/>
              <a:gd name="connsiteX0-135" fmla="*/ 40257 w 2766204"/>
              <a:gd name="connsiteY0-136" fmla="*/ 0 h 1541253"/>
              <a:gd name="connsiteX1-137" fmla="*/ 2766204 w 2766204"/>
              <a:gd name="connsiteY1-138" fmla="*/ 0 h 1541253"/>
              <a:gd name="connsiteX2-139" fmla="*/ 2760453 w 2766204"/>
              <a:gd name="connsiteY2-140" fmla="*/ 707366 h 1541253"/>
              <a:gd name="connsiteX3-141" fmla="*/ 2766204 w 2766204"/>
              <a:gd name="connsiteY3-142" fmla="*/ 1541253 h 1541253"/>
              <a:gd name="connsiteX4-143" fmla="*/ 40257 w 2766204"/>
              <a:gd name="connsiteY4-144" fmla="*/ 1541253 h 1541253"/>
              <a:gd name="connsiteX5-145" fmla="*/ 0 w 2766204"/>
              <a:gd name="connsiteY5-146" fmla="*/ 805133 h 1541253"/>
              <a:gd name="connsiteX6-147" fmla="*/ 40257 w 2766204"/>
              <a:gd name="connsiteY6-148" fmla="*/ 0 h 1541253"/>
              <a:gd name="connsiteX0-149" fmla="*/ 116612 w 2842559"/>
              <a:gd name="connsiteY0-150" fmla="*/ 0 h 1541253"/>
              <a:gd name="connsiteX1-151" fmla="*/ 2842559 w 2842559"/>
              <a:gd name="connsiteY1-152" fmla="*/ 0 h 1541253"/>
              <a:gd name="connsiteX2-153" fmla="*/ 2836808 w 2842559"/>
              <a:gd name="connsiteY2-154" fmla="*/ 707366 h 1541253"/>
              <a:gd name="connsiteX3-155" fmla="*/ 2842559 w 2842559"/>
              <a:gd name="connsiteY3-156" fmla="*/ 1541253 h 1541253"/>
              <a:gd name="connsiteX4-157" fmla="*/ 116612 w 2842559"/>
              <a:gd name="connsiteY4-158" fmla="*/ 1541253 h 1541253"/>
              <a:gd name="connsiteX5-159" fmla="*/ 0 w 2842559"/>
              <a:gd name="connsiteY5-160" fmla="*/ 803271 h 1541253"/>
              <a:gd name="connsiteX6-161" fmla="*/ 116612 w 2842559"/>
              <a:gd name="connsiteY6-162" fmla="*/ 0 h 1541253"/>
              <a:gd name="connsiteX0-163" fmla="*/ 66329 w 2792276"/>
              <a:gd name="connsiteY0-164" fmla="*/ 0 h 1541253"/>
              <a:gd name="connsiteX1-165" fmla="*/ 2792276 w 2792276"/>
              <a:gd name="connsiteY1-166" fmla="*/ 0 h 1541253"/>
              <a:gd name="connsiteX2-167" fmla="*/ 2786525 w 2792276"/>
              <a:gd name="connsiteY2-168" fmla="*/ 707366 h 1541253"/>
              <a:gd name="connsiteX3-169" fmla="*/ 2792276 w 2792276"/>
              <a:gd name="connsiteY3-170" fmla="*/ 1541253 h 1541253"/>
              <a:gd name="connsiteX4-171" fmla="*/ 66329 w 2792276"/>
              <a:gd name="connsiteY4-172" fmla="*/ 1541253 h 1541253"/>
              <a:gd name="connsiteX5-173" fmla="*/ 0 w 2792276"/>
              <a:gd name="connsiteY5-174" fmla="*/ 806996 h 1541253"/>
              <a:gd name="connsiteX6-175" fmla="*/ 66329 w 2792276"/>
              <a:gd name="connsiteY6-176" fmla="*/ 0 h 1541253"/>
              <a:gd name="connsiteX0-177" fmla="*/ 66329 w 2821909"/>
              <a:gd name="connsiteY0-178" fmla="*/ 0 h 1541253"/>
              <a:gd name="connsiteX1-179" fmla="*/ 2792276 w 2821909"/>
              <a:gd name="connsiteY1-180" fmla="*/ 0 h 1541253"/>
              <a:gd name="connsiteX2-181" fmla="*/ 2821909 w 2821909"/>
              <a:gd name="connsiteY2-182" fmla="*/ 709228 h 1541253"/>
              <a:gd name="connsiteX3-183" fmla="*/ 2792276 w 2821909"/>
              <a:gd name="connsiteY3-184" fmla="*/ 1541253 h 1541253"/>
              <a:gd name="connsiteX4-185" fmla="*/ 66329 w 2821909"/>
              <a:gd name="connsiteY4-186" fmla="*/ 1541253 h 1541253"/>
              <a:gd name="connsiteX5-187" fmla="*/ 0 w 2821909"/>
              <a:gd name="connsiteY5-188" fmla="*/ 806996 h 1541253"/>
              <a:gd name="connsiteX6-189" fmla="*/ 66329 w 2821909"/>
              <a:gd name="connsiteY6-190" fmla="*/ 0 h 1541253"/>
              <a:gd name="connsiteX0-191" fmla="*/ 66329 w 2826726"/>
              <a:gd name="connsiteY0-192" fmla="*/ 0 h 1541253"/>
              <a:gd name="connsiteX1-193" fmla="*/ 2792276 w 2826726"/>
              <a:gd name="connsiteY1-194" fmla="*/ 0 h 1541253"/>
              <a:gd name="connsiteX2-195" fmla="*/ 2821909 w 2826726"/>
              <a:gd name="connsiteY2-196" fmla="*/ 709228 h 1541253"/>
              <a:gd name="connsiteX3-197" fmla="*/ 2792276 w 2826726"/>
              <a:gd name="connsiteY3-198" fmla="*/ 1541253 h 1541253"/>
              <a:gd name="connsiteX4-199" fmla="*/ 66329 w 2826726"/>
              <a:gd name="connsiteY4-200" fmla="*/ 1541253 h 1541253"/>
              <a:gd name="connsiteX5-201" fmla="*/ 0 w 2826726"/>
              <a:gd name="connsiteY5-202" fmla="*/ 806996 h 1541253"/>
              <a:gd name="connsiteX6-203" fmla="*/ 66329 w 2826726"/>
              <a:gd name="connsiteY6-204" fmla="*/ 0 h 1541253"/>
              <a:gd name="connsiteX0-205" fmla="*/ 66329 w 2826726"/>
              <a:gd name="connsiteY0-206" fmla="*/ 0 h 1541253"/>
              <a:gd name="connsiteX1-207" fmla="*/ 2792276 w 2826726"/>
              <a:gd name="connsiteY1-208" fmla="*/ 0 h 1541253"/>
              <a:gd name="connsiteX2-209" fmla="*/ 2821909 w 2826726"/>
              <a:gd name="connsiteY2-210" fmla="*/ 709228 h 1541253"/>
              <a:gd name="connsiteX3-211" fmla="*/ 2792276 w 2826726"/>
              <a:gd name="connsiteY3-212" fmla="*/ 1541253 h 1541253"/>
              <a:gd name="connsiteX4-213" fmla="*/ 66329 w 2826726"/>
              <a:gd name="connsiteY4-214" fmla="*/ 1541253 h 1541253"/>
              <a:gd name="connsiteX5-215" fmla="*/ 0 w 2826726"/>
              <a:gd name="connsiteY5-216" fmla="*/ 806996 h 1541253"/>
              <a:gd name="connsiteX6-217" fmla="*/ 66329 w 2826726"/>
              <a:gd name="connsiteY6-218" fmla="*/ 0 h 1541253"/>
              <a:gd name="connsiteX0-219" fmla="*/ 48102 w 2808499"/>
              <a:gd name="connsiteY0-220" fmla="*/ 0 h 1541253"/>
              <a:gd name="connsiteX1-221" fmla="*/ 2774049 w 2808499"/>
              <a:gd name="connsiteY1-222" fmla="*/ 0 h 1541253"/>
              <a:gd name="connsiteX2-223" fmla="*/ 2803682 w 2808499"/>
              <a:gd name="connsiteY2-224" fmla="*/ 709228 h 1541253"/>
              <a:gd name="connsiteX3-225" fmla="*/ 2774049 w 2808499"/>
              <a:gd name="connsiteY3-226" fmla="*/ 1541253 h 1541253"/>
              <a:gd name="connsiteX4-227" fmla="*/ 48102 w 2808499"/>
              <a:gd name="connsiteY4-228" fmla="*/ 1541253 h 1541253"/>
              <a:gd name="connsiteX5-229" fmla="*/ 0 w 2808499"/>
              <a:gd name="connsiteY5-230" fmla="*/ 785731 h 1541253"/>
              <a:gd name="connsiteX6-231" fmla="*/ 48102 w 2808499"/>
              <a:gd name="connsiteY6-232" fmla="*/ 0 h 1541253"/>
              <a:gd name="connsiteX0-233" fmla="*/ 48102 w 2808499"/>
              <a:gd name="connsiteY0-234" fmla="*/ 0 h 1541253"/>
              <a:gd name="connsiteX1-235" fmla="*/ 2774049 w 2808499"/>
              <a:gd name="connsiteY1-236" fmla="*/ 0 h 1541253"/>
              <a:gd name="connsiteX2-237" fmla="*/ 2803682 w 2808499"/>
              <a:gd name="connsiteY2-238" fmla="*/ 709228 h 1541253"/>
              <a:gd name="connsiteX3-239" fmla="*/ 2774049 w 2808499"/>
              <a:gd name="connsiteY3-240" fmla="*/ 1541253 h 1541253"/>
              <a:gd name="connsiteX4-241" fmla="*/ 48102 w 2808499"/>
              <a:gd name="connsiteY4-242" fmla="*/ 1541253 h 1541253"/>
              <a:gd name="connsiteX5-243" fmla="*/ 0 w 2808499"/>
              <a:gd name="connsiteY5-244" fmla="*/ 785731 h 1541253"/>
              <a:gd name="connsiteX6-245" fmla="*/ 48102 w 2808499"/>
              <a:gd name="connsiteY6-246" fmla="*/ 0 h 1541253"/>
              <a:gd name="connsiteX0-247" fmla="*/ 48102 w 2808499"/>
              <a:gd name="connsiteY0-248" fmla="*/ 0 h 1541253"/>
              <a:gd name="connsiteX1-249" fmla="*/ 2774049 w 2808499"/>
              <a:gd name="connsiteY1-250" fmla="*/ 0 h 1541253"/>
              <a:gd name="connsiteX2-251" fmla="*/ 2803682 w 2808499"/>
              <a:gd name="connsiteY2-252" fmla="*/ 709228 h 1541253"/>
              <a:gd name="connsiteX3-253" fmla="*/ 2774049 w 2808499"/>
              <a:gd name="connsiteY3-254" fmla="*/ 1541253 h 1541253"/>
              <a:gd name="connsiteX4-255" fmla="*/ 48102 w 2808499"/>
              <a:gd name="connsiteY4-256" fmla="*/ 1541253 h 1541253"/>
              <a:gd name="connsiteX5-257" fmla="*/ 0 w 2808499"/>
              <a:gd name="connsiteY5-258" fmla="*/ 785731 h 1541253"/>
              <a:gd name="connsiteX6-259" fmla="*/ 48102 w 2808499"/>
              <a:gd name="connsiteY6-260" fmla="*/ 0 h 1541253"/>
              <a:gd name="connsiteX0-261" fmla="*/ 48102 w 2808499"/>
              <a:gd name="connsiteY0-262" fmla="*/ 0 h 1541253"/>
              <a:gd name="connsiteX1-263" fmla="*/ 2774049 w 2808499"/>
              <a:gd name="connsiteY1-264" fmla="*/ 0 h 1541253"/>
              <a:gd name="connsiteX2-265" fmla="*/ 2803682 w 2808499"/>
              <a:gd name="connsiteY2-266" fmla="*/ 709228 h 1541253"/>
              <a:gd name="connsiteX3-267" fmla="*/ 2774049 w 2808499"/>
              <a:gd name="connsiteY3-268" fmla="*/ 1541253 h 1541253"/>
              <a:gd name="connsiteX4-269" fmla="*/ 48102 w 2808499"/>
              <a:gd name="connsiteY4-270" fmla="*/ 1541253 h 1541253"/>
              <a:gd name="connsiteX5-271" fmla="*/ 0 w 2808499"/>
              <a:gd name="connsiteY5-272" fmla="*/ 785731 h 1541253"/>
              <a:gd name="connsiteX6-273" fmla="*/ 48102 w 2808499"/>
              <a:gd name="connsiteY6-274" fmla="*/ 0 h 1541253"/>
              <a:gd name="connsiteX0-275" fmla="*/ 48681 w 2809078"/>
              <a:gd name="connsiteY0-276" fmla="*/ 0 h 1541253"/>
              <a:gd name="connsiteX1-277" fmla="*/ 2774628 w 2809078"/>
              <a:gd name="connsiteY1-278" fmla="*/ 0 h 1541253"/>
              <a:gd name="connsiteX2-279" fmla="*/ 2804261 w 2809078"/>
              <a:gd name="connsiteY2-280" fmla="*/ 709228 h 1541253"/>
              <a:gd name="connsiteX3-281" fmla="*/ 2774628 w 2809078"/>
              <a:gd name="connsiteY3-282" fmla="*/ 1541253 h 1541253"/>
              <a:gd name="connsiteX4-283" fmla="*/ 48681 w 2809078"/>
              <a:gd name="connsiteY4-284" fmla="*/ 1541253 h 1541253"/>
              <a:gd name="connsiteX5-285" fmla="*/ 579 w 2809078"/>
              <a:gd name="connsiteY5-286" fmla="*/ 785731 h 1541253"/>
              <a:gd name="connsiteX6-287" fmla="*/ 48681 w 2809078"/>
              <a:gd name="connsiteY6-288" fmla="*/ 0 h 15412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2809078" h="1541253">
                <a:moveTo>
                  <a:pt x="48681" y="0"/>
                </a:moveTo>
                <a:lnTo>
                  <a:pt x="2774628" y="0"/>
                </a:lnTo>
                <a:cubicBezTo>
                  <a:pt x="2784506" y="236409"/>
                  <a:pt x="2796245" y="357355"/>
                  <a:pt x="2804261" y="709228"/>
                </a:cubicBezTo>
                <a:cubicBezTo>
                  <a:pt x="2822318" y="1208186"/>
                  <a:pt x="2784506" y="1263911"/>
                  <a:pt x="2774628" y="1541253"/>
                </a:cubicBezTo>
                <a:lnTo>
                  <a:pt x="48681" y="1541253"/>
                </a:lnTo>
                <a:cubicBezTo>
                  <a:pt x="29511" y="1288212"/>
                  <a:pt x="-4879" y="1333140"/>
                  <a:pt x="579" y="785731"/>
                </a:cubicBezTo>
                <a:cubicBezTo>
                  <a:pt x="51340" y="179284"/>
                  <a:pt x="29511" y="260710"/>
                  <a:pt x="48681" y="0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hlinkClick r:id="rId3" tooltip="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t="50000" r="941"/>
          <a:stretch>
            <a:fillRect/>
          </a:stretch>
        </p:blipFill>
        <p:spPr>
          <a:xfrm>
            <a:off x="4929567" y="3490545"/>
            <a:ext cx="2503820" cy="1418161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>
            <a:off x="4776938" y="3429000"/>
            <a:ext cx="2809078" cy="1541253"/>
          </a:xfrm>
          <a:custGeom>
            <a:avLst/>
            <a:gdLst>
              <a:gd name="connsiteX0" fmla="*/ 48681 w 2809078"/>
              <a:gd name="connsiteY0" fmla="*/ 0 h 1541253"/>
              <a:gd name="connsiteX1" fmla="*/ 177081 w 2809078"/>
              <a:gd name="connsiteY1" fmla="*/ 0 h 1541253"/>
              <a:gd name="connsiteX2" fmla="*/ 177081 w 2809078"/>
              <a:gd name="connsiteY2" fmla="*/ 64650 h 1541253"/>
              <a:gd name="connsiteX3" fmla="*/ 289463 w 2809078"/>
              <a:gd name="connsiteY3" fmla="*/ 177032 h 1541253"/>
              <a:gd name="connsiteX4" fmla="*/ 2519615 w 2809078"/>
              <a:gd name="connsiteY4" fmla="*/ 177032 h 1541253"/>
              <a:gd name="connsiteX5" fmla="*/ 2631997 w 2809078"/>
              <a:gd name="connsiteY5" fmla="*/ 64650 h 1541253"/>
              <a:gd name="connsiteX6" fmla="*/ 2631997 w 2809078"/>
              <a:gd name="connsiteY6" fmla="*/ 0 h 1541253"/>
              <a:gd name="connsiteX7" fmla="*/ 2774628 w 2809078"/>
              <a:gd name="connsiteY7" fmla="*/ 0 h 1541253"/>
              <a:gd name="connsiteX8" fmla="*/ 2804261 w 2809078"/>
              <a:gd name="connsiteY8" fmla="*/ 709228 h 1541253"/>
              <a:gd name="connsiteX9" fmla="*/ 2774628 w 2809078"/>
              <a:gd name="connsiteY9" fmla="*/ 1541253 h 1541253"/>
              <a:gd name="connsiteX10" fmla="*/ 48681 w 2809078"/>
              <a:gd name="connsiteY10" fmla="*/ 1541253 h 1541253"/>
              <a:gd name="connsiteX11" fmla="*/ 579 w 2809078"/>
              <a:gd name="connsiteY11" fmla="*/ 785731 h 1541253"/>
              <a:gd name="connsiteX12" fmla="*/ 48681 w 2809078"/>
              <a:gd name="connsiteY12" fmla="*/ 0 h 154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078" h="1541253">
                <a:moveTo>
                  <a:pt x="48681" y="0"/>
                </a:moveTo>
                <a:lnTo>
                  <a:pt x="177081" y="0"/>
                </a:lnTo>
                <a:lnTo>
                  <a:pt x="177081" y="64650"/>
                </a:lnTo>
                <a:cubicBezTo>
                  <a:pt x="177081" y="126717"/>
                  <a:pt x="227396" y="177032"/>
                  <a:pt x="289463" y="177032"/>
                </a:cubicBezTo>
                <a:lnTo>
                  <a:pt x="2519615" y="177032"/>
                </a:lnTo>
                <a:cubicBezTo>
                  <a:pt x="2581682" y="177032"/>
                  <a:pt x="2631997" y="126717"/>
                  <a:pt x="2631997" y="64650"/>
                </a:cubicBezTo>
                <a:lnTo>
                  <a:pt x="2631997" y="0"/>
                </a:lnTo>
                <a:lnTo>
                  <a:pt x="2774628" y="0"/>
                </a:lnTo>
                <a:cubicBezTo>
                  <a:pt x="2784506" y="236409"/>
                  <a:pt x="2796245" y="357355"/>
                  <a:pt x="2804261" y="709228"/>
                </a:cubicBezTo>
                <a:cubicBezTo>
                  <a:pt x="2822318" y="1208186"/>
                  <a:pt x="2784506" y="1263911"/>
                  <a:pt x="2774628" y="1541253"/>
                </a:cubicBezTo>
                <a:lnTo>
                  <a:pt x="48681" y="1541253"/>
                </a:lnTo>
                <a:cubicBezTo>
                  <a:pt x="29511" y="1288212"/>
                  <a:pt x="-4879" y="1333140"/>
                  <a:pt x="579" y="785731"/>
                </a:cubicBezTo>
                <a:cubicBezTo>
                  <a:pt x="51340" y="179284"/>
                  <a:pt x="29511" y="260710"/>
                  <a:pt x="48681" y="0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6350">
            <a:solidFill>
              <a:schemeClr val="accent1">
                <a:shade val="15000"/>
                <a:alpha val="47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813978" y="3428998"/>
            <a:ext cx="2734998" cy="1148091"/>
            <a:chOff x="4640793" y="3485072"/>
            <a:chExt cx="2734998" cy="1148091"/>
          </a:xfrm>
        </p:grpSpPr>
        <p:sp>
          <p:nvSpPr>
            <p:cNvPr id="8" name="矩形: 圆顶角 7"/>
            <p:cNvSpPr/>
            <p:nvPr/>
          </p:nvSpPr>
          <p:spPr>
            <a:xfrm flipV="1">
              <a:off x="4640793" y="3485072"/>
              <a:ext cx="2734998" cy="961198"/>
            </a:xfrm>
            <a:custGeom>
              <a:avLst/>
              <a:gdLst>
                <a:gd name="connsiteX0" fmla="*/ 127746 w 2717088"/>
                <a:gd name="connsiteY0" fmla="*/ 0 h 271626"/>
                <a:gd name="connsiteX1" fmla="*/ 2589342 w 2717088"/>
                <a:gd name="connsiteY1" fmla="*/ 0 h 271626"/>
                <a:gd name="connsiteX2" fmla="*/ 2717088 w 2717088"/>
                <a:gd name="connsiteY2" fmla="*/ 127746 h 271626"/>
                <a:gd name="connsiteX3" fmla="*/ 2717088 w 2717088"/>
                <a:gd name="connsiteY3" fmla="*/ 271626 h 271626"/>
                <a:gd name="connsiteX4" fmla="*/ 2717088 w 2717088"/>
                <a:gd name="connsiteY4" fmla="*/ 271626 h 271626"/>
                <a:gd name="connsiteX5" fmla="*/ 0 w 2717088"/>
                <a:gd name="connsiteY5" fmla="*/ 271626 h 271626"/>
                <a:gd name="connsiteX6" fmla="*/ 0 w 2717088"/>
                <a:gd name="connsiteY6" fmla="*/ 271626 h 271626"/>
                <a:gd name="connsiteX7" fmla="*/ 0 w 2717088"/>
                <a:gd name="connsiteY7" fmla="*/ 127746 h 271626"/>
                <a:gd name="connsiteX8" fmla="*/ 127746 w 2717088"/>
                <a:gd name="connsiteY8" fmla="*/ 0 h 271626"/>
                <a:gd name="connsiteX0-1" fmla="*/ 127746 w 2717088"/>
                <a:gd name="connsiteY0-2" fmla="*/ 0 h 271626"/>
                <a:gd name="connsiteX1-3" fmla="*/ 1323304 w 2717088"/>
                <a:gd name="connsiteY1-4" fmla="*/ 1943 h 271626"/>
                <a:gd name="connsiteX2-5" fmla="*/ 2589342 w 2717088"/>
                <a:gd name="connsiteY2-6" fmla="*/ 0 h 271626"/>
                <a:gd name="connsiteX3-7" fmla="*/ 2717088 w 2717088"/>
                <a:gd name="connsiteY3-8" fmla="*/ 127746 h 271626"/>
                <a:gd name="connsiteX4-9" fmla="*/ 2717088 w 2717088"/>
                <a:gd name="connsiteY4-10" fmla="*/ 271626 h 271626"/>
                <a:gd name="connsiteX5-11" fmla="*/ 2717088 w 2717088"/>
                <a:gd name="connsiteY5-12" fmla="*/ 271626 h 271626"/>
                <a:gd name="connsiteX6-13" fmla="*/ 0 w 2717088"/>
                <a:gd name="connsiteY6-14" fmla="*/ 271626 h 271626"/>
                <a:gd name="connsiteX7-15" fmla="*/ 0 w 2717088"/>
                <a:gd name="connsiteY7-16" fmla="*/ 271626 h 271626"/>
                <a:gd name="connsiteX8-17" fmla="*/ 0 w 2717088"/>
                <a:gd name="connsiteY8-18" fmla="*/ 127746 h 271626"/>
                <a:gd name="connsiteX9" fmla="*/ 127746 w 2717088"/>
                <a:gd name="connsiteY9" fmla="*/ 0 h 271626"/>
                <a:gd name="connsiteX0-19" fmla="*/ 127746 w 2717088"/>
                <a:gd name="connsiteY0-20" fmla="*/ 693382 h 965008"/>
                <a:gd name="connsiteX1-21" fmla="*/ 1374739 w 2717088"/>
                <a:gd name="connsiteY1-22" fmla="*/ 0 h 965008"/>
                <a:gd name="connsiteX2-23" fmla="*/ 2589342 w 2717088"/>
                <a:gd name="connsiteY2-24" fmla="*/ 693382 h 965008"/>
                <a:gd name="connsiteX3-25" fmla="*/ 2717088 w 2717088"/>
                <a:gd name="connsiteY3-26" fmla="*/ 821128 h 965008"/>
                <a:gd name="connsiteX4-27" fmla="*/ 2717088 w 2717088"/>
                <a:gd name="connsiteY4-28" fmla="*/ 965008 h 965008"/>
                <a:gd name="connsiteX5-29" fmla="*/ 2717088 w 2717088"/>
                <a:gd name="connsiteY5-30" fmla="*/ 965008 h 965008"/>
                <a:gd name="connsiteX6-31" fmla="*/ 0 w 2717088"/>
                <a:gd name="connsiteY6-32" fmla="*/ 965008 h 965008"/>
                <a:gd name="connsiteX7-33" fmla="*/ 0 w 2717088"/>
                <a:gd name="connsiteY7-34" fmla="*/ 965008 h 965008"/>
                <a:gd name="connsiteX8-35" fmla="*/ 0 w 2717088"/>
                <a:gd name="connsiteY8-36" fmla="*/ 821128 h 965008"/>
                <a:gd name="connsiteX9-37" fmla="*/ 127746 w 2717088"/>
                <a:gd name="connsiteY9-38" fmla="*/ 693382 h 965008"/>
                <a:gd name="connsiteX0-39" fmla="*/ 306816 w 2717088"/>
                <a:gd name="connsiteY0-40" fmla="*/ 600037 h 965008"/>
                <a:gd name="connsiteX1-41" fmla="*/ 1374739 w 2717088"/>
                <a:gd name="connsiteY1-42" fmla="*/ 0 h 965008"/>
                <a:gd name="connsiteX2-43" fmla="*/ 2589342 w 2717088"/>
                <a:gd name="connsiteY2-44" fmla="*/ 693382 h 965008"/>
                <a:gd name="connsiteX3-45" fmla="*/ 2717088 w 2717088"/>
                <a:gd name="connsiteY3-46" fmla="*/ 821128 h 965008"/>
                <a:gd name="connsiteX4-47" fmla="*/ 2717088 w 2717088"/>
                <a:gd name="connsiteY4-48" fmla="*/ 965008 h 965008"/>
                <a:gd name="connsiteX5-49" fmla="*/ 2717088 w 2717088"/>
                <a:gd name="connsiteY5-50" fmla="*/ 965008 h 965008"/>
                <a:gd name="connsiteX6-51" fmla="*/ 0 w 2717088"/>
                <a:gd name="connsiteY6-52" fmla="*/ 965008 h 965008"/>
                <a:gd name="connsiteX7-53" fmla="*/ 0 w 2717088"/>
                <a:gd name="connsiteY7-54" fmla="*/ 965008 h 965008"/>
                <a:gd name="connsiteX8-55" fmla="*/ 0 w 2717088"/>
                <a:gd name="connsiteY8-56" fmla="*/ 821128 h 965008"/>
                <a:gd name="connsiteX9-57" fmla="*/ 306816 w 2717088"/>
                <a:gd name="connsiteY9-58" fmla="*/ 600037 h 965008"/>
                <a:gd name="connsiteX0-59" fmla="*/ 0 w 2717088"/>
                <a:gd name="connsiteY0-60" fmla="*/ 821128 h 965008"/>
                <a:gd name="connsiteX1-61" fmla="*/ 1374739 w 2717088"/>
                <a:gd name="connsiteY1-62" fmla="*/ 0 h 965008"/>
                <a:gd name="connsiteX2-63" fmla="*/ 2589342 w 2717088"/>
                <a:gd name="connsiteY2-64" fmla="*/ 693382 h 965008"/>
                <a:gd name="connsiteX3-65" fmla="*/ 2717088 w 2717088"/>
                <a:gd name="connsiteY3-66" fmla="*/ 821128 h 965008"/>
                <a:gd name="connsiteX4-67" fmla="*/ 2717088 w 2717088"/>
                <a:gd name="connsiteY4-68" fmla="*/ 965008 h 965008"/>
                <a:gd name="connsiteX5-69" fmla="*/ 2717088 w 2717088"/>
                <a:gd name="connsiteY5-70" fmla="*/ 965008 h 965008"/>
                <a:gd name="connsiteX6-71" fmla="*/ 0 w 2717088"/>
                <a:gd name="connsiteY6-72" fmla="*/ 965008 h 965008"/>
                <a:gd name="connsiteX7-73" fmla="*/ 0 w 2717088"/>
                <a:gd name="connsiteY7-74" fmla="*/ 965008 h 965008"/>
                <a:gd name="connsiteX8-75" fmla="*/ 0 w 2717088"/>
                <a:gd name="connsiteY8-76" fmla="*/ 821128 h 965008"/>
                <a:gd name="connsiteX0-77" fmla="*/ 0 w 2717088"/>
                <a:gd name="connsiteY0-78" fmla="*/ 821128 h 965008"/>
                <a:gd name="connsiteX1-79" fmla="*/ 1374739 w 2717088"/>
                <a:gd name="connsiteY1-80" fmla="*/ 0 h 965008"/>
                <a:gd name="connsiteX2-81" fmla="*/ 2717088 w 2717088"/>
                <a:gd name="connsiteY2-82" fmla="*/ 821128 h 965008"/>
                <a:gd name="connsiteX3-83" fmla="*/ 2717088 w 2717088"/>
                <a:gd name="connsiteY3-84" fmla="*/ 965008 h 965008"/>
                <a:gd name="connsiteX4-85" fmla="*/ 2717088 w 2717088"/>
                <a:gd name="connsiteY4-86" fmla="*/ 965008 h 965008"/>
                <a:gd name="connsiteX5-87" fmla="*/ 0 w 2717088"/>
                <a:gd name="connsiteY5-88" fmla="*/ 965008 h 965008"/>
                <a:gd name="connsiteX6-89" fmla="*/ 0 w 2717088"/>
                <a:gd name="connsiteY6-90" fmla="*/ 965008 h 965008"/>
                <a:gd name="connsiteX7-91" fmla="*/ 0 w 2717088"/>
                <a:gd name="connsiteY7-92" fmla="*/ 821128 h 965008"/>
                <a:gd name="connsiteX0-93" fmla="*/ 0 w 2717088"/>
                <a:gd name="connsiteY0-94" fmla="*/ 817318 h 961198"/>
                <a:gd name="connsiteX1-95" fmla="*/ 1355689 w 2717088"/>
                <a:gd name="connsiteY1-96" fmla="*/ 0 h 961198"/>
                <a:gd name="connsiteX2-97" fmla="*/ 2717088 w 2717088"/>
                <a:gd name="connsiteY2-98" fmla="*/ 817318 h 961198"/>
                <a:gd name="connsiteX3-99" fmla="*/ 2717088 w 2717088"/>
                <a:gd name="connsiteY3-100" fmla="*/ 961198 h 961198"/>
                <a:gd name="connsiteX4-101" fmla="*/ 2717088 w 2717088"/>
                <a:gd name="connsiteY4-102" fmla="*/ 961198 h 961198"/>
                <a:gd name="connsiteX5-103" fmla="*/ 0 w 2717088"/>
                <a:gd name="connsiteY5-104" fmla="*/ 961198 h 961198"/>
                <a:gd name="connsiteX6-105" fmla="*/ 0 w 2717088"/>
                <a:gd name="connsiteY6-106" fmla="*/ 961198 h 961198"/>
                <a:gd name="connsiteX7-107" fmla="*/ 0 w 2717088"/>
                <a:gd name="connsiteY7-108" fmla="*/ 817318 h 961198"/>
                <a:gd name="connsiteX0-109" fmla="*/ 0 w 2717088"/>
                <a:gd name="connsiteY0-110" fmla="*/ 817318 h 961198"/>
                <a:gd name="connsiteX1-111" fmla="*/ 1355689 w 2717088"/>
                <a:gd name="connsiteY1-112" fmla="*/ 0 h 961198"/>
                <a:gd name="connsiteX2-113" fmla="*/ 2717088 w 2717088"/>
                <a:gd name="connsiteY2-114" fmla="*/ 817318 h 961198"/>
                <a:gd name="connsiteX3-115" fmla="*/ 2717088 w 2717088"/>
                <a:gd name="connsiteY3-116" fmla="*/ 961198 h 961198"/>
                <a:gd name="connsiteX4-117" fmla="*/ 2717088 w 2717088"/>
                <a:gd name="connsiteY4-118" fmla="*/ 961198 h 961198"/>
                <a:gd name="connsiteX5-119" fmla="*/ 0 w 2717088"/>
                <a:gd name="connsiteY5-120" fmla="*/ 961198 h 961198"/>
                <a:gd name="connsiteX6-121" fmla="*/ 0 w 2717088"/>
                <a:gd name="connsiteY6-122" fmla="*/ 961198 h 961198"/>
                <a:gd name="connsiteX7-123" fmla="*/ 0 w 2717088"/>
                <a:gd name="connsiteY7-124" fmla="*/ 817318 h 961198"/>
                <a:gd name="connsiteX0-125" fmla="*/ 0 w 2732635"/>
                <a:gd name="connsiteY0-126" fmla="*/ 817318 h 961198"/>
                <a:gd name="connsiteX1-127" fmla="*/ 1355689 w 2732635"/>
                <a:gd name="connsiteY1-128" fmla="*/ 0 h 961198"/>
                <a:gd name="connsiteX2-129" fmla="*/ 2732635 w 2732635"/>
                <a:gd name="connsiteY2-130" fmla="*/ 818732 h 961198"/>
                <a:gd name="connsiteX3-131" fmla="*/ 2717088 w 2732635"/>
                <a:gd name="connsiteY3-132" fmla="*/ 961198 h 961198"/>
                <a:gd name="connsiteX4-133" fmla="*/ 2717088 w 2732635"/>
                <a:gd name="connsiteY4-134" fmla="*/ 961198 h 961198"/>
                <a:gd name="connsiteX5-135" fmla="*/ 0 w 2732635"/>
                <a:gd name="connsiteY5-136" fmla="*/ 961198 h 961198"/>
                <a:gd name="connsiteX6-137" fmla="*/ 0 w 2732635"/>
                <a:gd name="connsiteY6-138" fmla="*/ 961198 h 961198"/>
                <a:gd name="connsiteX7-139" fmla="*/ 0 w 2732635"/>
                <a:gd name="connsiteY7-140" fmla="*/ 817318 h 961198"/>
                <a:gd name="connsiteX0-141" fmla="*/ 0 w 2734998"/>
                <a:gd name="connsiteY0-142" fmla="*/ 817318 h 961198"/>
                <a:gd name="connsiteX1-143" fmla="*/ 1358052 w 2734998"/>
                <a:gd name="connsiteY1-144" fmla="*/ 0 h 961198"/>
                <a:gd name="connsiteX2-145" fmla="*/ 2734998 w 2734998"/>
                <a:gd name="connsiteY2-146" fmla="*/ 818732 h 961198"/>
                <a:gd name="connsiteX3-147" fmla="*/ 2719451 w 2734998"/>
                <a:gd name="connsiteY3-148" fmla="*/ 961198 h 961198"/>
                <a:gd name="connsiteX4-149" fmla="*/ 2719451 w 2734998"/>
                <a:gd name="connsiteY4-150" fmla="*/ 961198 h 961198"/>
                <a:gd name="connsiteX5-151" fmla="*/ 2363 w 2734998"/>
                <a:gd name="connsiteY5-152" fmla="*/ 961198 h 961198"/>
                <a:gd name="connsiteX6-153" fmla="*/ 2363 w 2734998"/>
                <a:gd name="connsiteY6-154" fmla="*/ 961198 h 961198"/>
                <a:gd name="connsiteX7-155" fmla="*/ 0 w 2734998"/>
                <a:gd name="connsiteY7-156" fmla="*/ 817318 h 9611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734998" h="961198">
                  <a:moveTo>
                    <a:pt x="0" y="817318"/>
                  </a:moveTo>
                  <a:cubicBezTo>
                    <a:pt x="229123" y="656483"/>
                    <a:pt x="911255" y="171786"/>
                    <a:pt x="1358052" y="0"/>
                  </a:cubicBezTo>
                  <a:lnTo>
                    <a:pt x="2734998" y="818732"/>
                  </a:lnTo>
                  <a:lnTo>
                    <a:pt x="2719451" y="961198"/>
                  </a:lnTo>
                  <a:lnTo>
                    <a:pt x="2719451" y="961198"/>
                  </a:lnTo>
                  <a:lnTo>
                    <a:pt x="2363" y="961198"/>
                  </a:lnTo>
                  <a:lnTo>
                    <a:pt x="2363" y="961198"/>
                  </a:lnTo>
                  <a:cubicBezTo>
                    <a:pt x="1575" y="913238"/>
                    <a:pt x="788" y="865278"/>
                    <a:pt x="0" y="817318"/>
                  </a:cubicBez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  <a:ln w="6350">
              <a:solidFill>
                <a:schemeClr val="accent1">
                  <a:shade val="15000"/>
                  <a:alpha val="47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927" y="4059848"/>
              <a:ext cx="573315" cy="57331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 advClick="0" advTm="50000">
        <p:fade/>
      </p:transition>
    </mc:Choice>
    <mc:Fallback>
      <p:transition spd="slow" advClick="0" advTm="5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1.04167E-6 -0.17315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574415" y="300355"/>
            <a:ext cx="5214620" cy="5942330"/>
            <a:chOff x="4620" y="333"/>
            <a:chExt cx="8212" cy="985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/>
            <a:srcRect t="50000" r="941"/>
            <a:stretch>
              <a:fillRect/>
            </a:stretch>
          </p:blipFill>
          <p:spPr>
            <a:xfrm>
              <a:off x="4620" y="333"/>
              <a:ext cx="8212" cy="5207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/>
            <a:srcRect t="50000" r="941"/>
            <a:stretch>
              <a:fillRect/>
            </a:stretch>
          </p:blipFill>
          <p:spPr>
            <a:xfrm>
              <a:off x="4620" y="5540"/>
              <a:ext cx="8212" cy="465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908425" y="513080"/>
            <a:ext cx="4704715" cy="5729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亲爱的云宝：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     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我深知前天晚上的行为导致昨晚让你非常失望和伤心，我对此感到无比后悔和自责。在这里，我郑重地向你道歉，并写下这封检讨书，以表达我深深的歉意和反思。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    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前天正逢圣诞节，在这个充满温馨的日子里，却没有做出任何能让你开心一点的行为，到晚上容易胡思乱想的宝贝情绪已经有点小波动啦，但我依然没有很顾及到你的感受，在您情绪不好的时候没有很好很全方面地哄好；并且还在较之前提早很多的时候挂电话，在您情绪很不好了的时候都没有继续打电话去哄，让你一个人承受所有不好的情绪。导致昨天一整天怒火更大更加难受。最后甚至态度变得非常冰冷，说了些不好的话更加刺激到您！我承认，我的这种行为极其不负责任，也没有尽到一个男朋友应有的关心和呵护。你是我最喜欢的人，我却让你受到了伤害，我对此感到无比愧疚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    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574415" y="300355"/>
            <a:ext cx="5214620" cy="6259195"/>
            <a:chOff x="4620" y="333"/>
            <a:chExt cx="8212" cy="985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/>
            <a:srcRect t="50000" r="941"/>
            <a:stretch>
              <a:fillRect/>
            </a:stretch>
          </p:blipFill>
          <p:spPr>
            <a:xfrm>
              <a:off x="4620" y="333"/>
              <a:ext cx="8212" cy="5207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/>
            <a:srcRect t="50000" r="941"/>
            <a:stretch>
              <a:fillRect/>
            </a:stretch>
          </p:blipFill>
          <p:spPr>
            <a:xfrm>
              <a:off x="4620" y="5540"/>
              <a:ext cx="8212" cy="4651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3853180" y="718820"/>
            <a:ext cx="4670425" cy="538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   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同时我反思自己的平时行为，发现我确实在很多时候都没有顾及到你的情绪波动。你是一个敏感而细腻的人，需要更多的关心和呵护。而我却常常疏忽大意，没有在你需要帮助的时候说出或作出行动，导致你容易自己胡思乱想，生闷气。我知道，这是我的失职和不负责任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   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为了改正我的错误，我决心采取以下具体改进措施：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情绪关注：我会更加关注你的情绪波动，当您不开心或生气时，我会第一时间询问原因，并尽力哄好宝贝解决问题。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   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主动帮助：当你需要建议或帮助时，我会主动提出并付诸行动，不再让你感到无助和慌乱。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定期反思：我会时常进行一次反思，总结这一阶段我在关心你、理解你方面的表现以及喜欢你所作出的具体事情，并找出需要改进的地方。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惊喜计划：我会不定期为你准备小惊喜，让我们的感情生活更加有趣和温馨。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574415" y="300355"/>
            <a:ext cx="5214620" cy="6259195"/>
            <a:chOff x="4620" y="333"/>
            <a:chExt cx="8212" cy="985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/>
            <a:srcRect t="50000" r="941"/>
            <a:stretch>
              <a:fillRect/>
            </a:stretch>
          </p:blipFill>
          <p:spPr>
            <a:xfrm>
              <a:off x="4620" y="333"/>
              <a:ext cx="8212" cy="5207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/>
            <a:srcRect t="50000" r="941"/>
            <a:stretch>
              <a:fillRect/>
            </a:stretch>
          </p:blipFill>
          <p:spPr>
            <a:xfrm>
              <a:off x="4620" y="5540"/>
              <a:ext cx="8212" cy="4651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809365" y="513080"/>
            <a:ext cx="4605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   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至此我深刻认识到，情侣之间的沟通和关爱是维系感情的重要基础。我却没有做到这一点，没有及时了解你的需求和感受，也没有给予你足够的关心和支持。我深知自己的错误，也明白这种行为对感情的伤害。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   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我知道我的道歉和承诺无法立产生实质性的作用，但我真诚地希望你能给我一个机会，让我用行动来证明我的改变。我愿意用我全部的真诚和努力，去守护我们的爱情，让它更加坚固和美好。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     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请相信，我们饶了这么一圈才遇到，我比谁都更明白你的重要，我的爱从未减少，只是我没有更好地表达出来。以后的每一我都我会在这里，一直陪伴着你，直到永远。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endParaRPr lang="en-US" altLang="zh-CN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永远爱你的：</a:t>
            </a:r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Ash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62345" y="3594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b8f701fb71ec8dfff0c8edcc71fe0d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0"/>
            <a:ext cx="476758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演示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3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华文中宋</vt:lpstr>
      <vt:lpstr>华文楷体</vt:lpstr>
      <vt:lpstr>幼圆</vt:lpstr>
      <vt:lpstr>仿宋</vt:lpstr>
      <vt:lpstr>华文仿宋</vt:lpstr>
      <vt:lpstr>华文新魏</vt:lpstr>
      <vt:lpstr>华文琥珀</vt:lpstr>
      <vt:lpstr>华文隶书</vt:lpstr>
      <vt:lpstr>新宋体</vt:lpstr>
      <vt:lpstr>方正姚体</vt:lpstr>
      <vt:lpstr>方正舒体</vt:lpstr>
      <vt:lpstr>楷体</vt:lpstr>
      <vt:lpstr>华文彩云</vt:lpstr>
      <vt:lpstr>华文行楷</vt:lpstr>
      <vt:lpstr>华文细黑</vt:lpstr>
      <vt:lpstr>汉仪中黑 197</vt:lpstr>
      <vt:lpstr>黑体</vt:lpstr>
      <vt:lpstr>隶书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炳秀 陈</dc:creator>
  <cp:lastModifiedBy>Naive</cp:lastModifiedBy>
  <cp:revision>9</cp:revision>
  <dcterms:created xsi:type="dcterms:W3CDTF">2024-02-22T06:57:00Z</dcterms:created>
  <dcterms:modified xsi:type="dcterms:W3CDTF">2024-12-27T06:08:56Z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B58515775BD3420BBC2F2E28F49F62C2_13</vt:lpwstr>
  </property>
  <property fmtid="{D5CDD505-2E9C-101B-9397-08002B2CF9AE}" pid="3" name="KSOProductBuildVer">
    <vt:lpwstr>2052-12.1.0.19770</vt:lpwstr>
  </property>
</Properties>
</file>