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30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B0890D-01E6-49DF-A341-A670F1E2DAD4}"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B0890D-01E6-49DF-A341-A670F1E2DAD4}"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ink bg"/>
          <p:cNvPicPr>
            <a:picLocks noChangeAspect="1"/>
          </p:cNvPicPr>
          <p:nvPr/>
        </p:nvPicPr>
        <p:blipFill>
          <a:blip r:embed="rId1"/>
          <a:stretch>
            <a:fillRect/>
          </a:stretch>
        </p:blipFill>
        <p:spPr>
          <a:xfrm>
            <a:off x="-295275" y="0"/>
            <a:ext cx="10058400" cy="10058400"/>
          </a:xfrm>
          <a:prstGeom prst="rect">
            <a:avLst/>
          </a:prstGeom>
        </p:spPr>
      </p:pic>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2" name="Title 1"/>
          <p:cNvSpPr>
            <a:spLocks noGrp="1"/>
          </p:cNvSpPr>
          <p:nvPr>
            <p:ph type="ctrTitle"/>
          </p:nvPr>
        </p:nvSpPr>
        <p:spPr>
          <a:xfrm>
            <a:off x="685800" y="1524000"/>
            <a:ext cx="7772400" cy="1241425"/>
          </a:xfrm>
        </p:spPr>
        <p:txBody>
          <a:bodyPr>
            <a:normAutofit/>
          </a:bodyPr>
          <a:lstStyle/>
          <a:p>
            <a:r>
              <a:rPr lang="en-US" sz="3200" dirty="0" smtClean="0"/>
              <a:t>UE19CS204 – Web Technologies</a:t>
            </a:r>
            <a:br>
              <a:rPr lang="en-US" sz="3200" dirty="0" smtClean="0"/>
            </a:br>
            <a:r>
              <a:rPr lang="en-US" sz="3200" dirty="0" smtClean="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90000" lnSpcReduction="10000"/>
          </a:bodyPr>
          <a:lstStyle/>
          <a:p>
            <a:r>
              <a:rPr lang="en-US" sz="2800" dirty="0" smtClean="0"/>
              <a:t>Section - B</a:t>
            </a:r>
            <a:endParaRPr lang="en-US" sz="2800" dirty="0" smtClean="0"/>
          </a:p>
          <a:p>
            <a:r>
              <a:rPr lang="en-US" sz="2800" dirty="0" smtClean="0"/>
              <a:t>Anushka Hebbar- PES1UG19CS078</a:t>
            </a:r>
            <a:endParaRPr lang="en-US" sz="2800" dirty="0" smtClean="0"/>
          </a:p>
          <a:p>
            <a:r>
              <a:rPr lang="en-US" sz="2800" dirty="0"/>
              <a:t>Chandradhar Rao- </a:t>
            </a:r>
            <a:r>
              <a:rPr lang="en-US" sz="2800" dirty="0" smtClean="0">
                <a:sym typeface="+mn-ea"/>
              </a:rPr>
              <a:t>PES1UG19CS123</a:t>
            </a:r>
            <a:endParaRPr lang="en-US" sz="2800" dirty="0"/>
          </a:p>
          <a:p>
            <a:r>
              <a:rPr lang="en-US" sz="2800" dirty="0"/>
              <a:t>Ayush M - </a:t>
            </a:r>
            <a:r>
              <a:rPr lang="en-US" sz="2800" dirty="0" smtClean="0">
                <a:sym typeface="+mn-ea"/>
              </a:rPr>
              <a:t>PES1UG19CS099</a:t>
            </a:r>
            <a:endParaRPr lang="en-US" sz="2800" dirty="0" smtClean="0">
              <a:sym typeface="+mn-ea"/>
            </a:endParaRPr>
          </a:p>
        </p:txBody>
      </p:sp>
      <p:sp>
        <p:nvSpPr>
          <p:cNvPr id="8" name="Subtitle 2"/>
          <p:cNvSpPr txBox="1"/>
          <p:nvPr/>
        </p:nvSpPr>
        <p:spPr>
          <a:xfrm>
            <a:off x="1136650" y="6178550"/>
            <a:ext cx="7086600" cy="533400"/>
          </a:xfrm>
          <a:prstGeom prst="rect">
            <a:avLst/>
          </a:prstGeom>
        </p:spPr>
        <p:txBody>
          <a:bodyPr vert="horz" lIns="91440" tIns="45720" rIns="91440" bIns="45720" rtlCol="0">
            <a:normAutofit fontScale="9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GITHUB Link - https://github.com/Ash-42/Wandera </a:t>
            </a:r>
            <a:endParaRPr kumimoji="0" lang="en-GB"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9" name="Title 1"/>
          <p:cNvSpPr txBox="1"/>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Project</a:t>
            </a:r>
            <a:r>
              <a:rPr kumimoji="0" lang="en-US" sz="3200" b="0" i="0" u="none" strike="noStrike" kern="1200" cap="none" spc="0" normalizeH="0" noProof="0" dirty="0" smtClean="0">
                <a:ln>
                  <a:noFill/>
                </a:ln>
                <a:solidFill>
                  <a:schemeClr val="tx1"/>
                </a:solidFill>
                <a:effectLst/>
                <a:uLnTx/>
                <a:uFillTx/>
                <a:latin typeface="+mj-lt"/>
                <a:ea typeface="+mj-ea"/>
                <a:cs typeface="+mj-cs"/>
              </a:rPr>
              <a:t> Title - Wandera</a:t>
            </a:r>
            <a:endParaRPr kumimoji="0" lang="en-GB" sz="3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k bg"/>
          <p:cNvPicPr>
            <a:picLocks noChangeAspect="1"/>
          </p:cNvPicPr>
          <p:nvPr/>
        </p:nvPicPr>
        <p:blipFill>
          <a:blip r:embed="rId1"/>
          <a:stretch>
            <a:fillRect/>
          </a:stretch>
        </p:blipFill>
        <p:spPr>
          <a:xfrm>
            <a:off x="0" y="0"/>
            <a:ext cx="10058400" cy="10058400"/>
          </a:xfrm>
          <a:prstGeom prst="rect">
            <a:avLst/>
          </a:prstGeom>
        </p:spPr>
      </p:pic>
      <p:sp>
        <p:nvSpPr>
          <p:cNvPr id="2" name="Title 1"/>
          <p:cNvSpPr>
            <a:spLocks noGrp="1"/>
          </p:cNvSpPr>
          <p:nvPr>
            <p:ph type="title"/>
          </p:nvPr>
        </p:nvSpPr>
        <p:spPr/>
        <p:txBody>
          <a:bodyPr/>
          <a:lstStyle/>
          <a:p>
            <a:r>
              <a:rPr lang="en-US" dirty="0" smtClean="0"/>
              <a:t>Abstract</a:t>
            </a:r>
            <a:endParaRPr lang="en-GB" dirty="0"/>
          </a:p>
        </p:txBody>
      </p:sp>
      <p:sp>
        <p:nvSpPr>
          <p:cNvPr id="3" name="Content Placeholder 2"/>
          <p:cNvSpPr>
            <a:spLocks noGrp="1"/>
          </p:cNvSpPr>
          <p:nvPr>
            <p:ph idx="1"/>
          </p:nvPr>
        </p:nvSpPr>
        <p:spPr>
          <a:xfrm>
            <a:off x="316230" y="1466215"/>
            <a:ext cx="8370570" cy="4660265"/>
          </a:xfrm>
        </p:spPr>
        <p:txBody>
          <a:bodyPr>
            <a:normAutofit fontScale="90000" lnSpcReduction="10000"/>
          </a:bodyPr>
          <a:lstStyle/>
          <a:p>
            <a:pPr marL="0" indent="0">
              <a:buNone/>
            </a:pPr>
            <a:r>
              <a:rPr lang="en-US" altLang="en-GB" b="1" i="1">
                <a:solidFill>
                  <a:schemeClr val="tx2">
                    <a:lumMod val="40000"/>
                    <a:lumOff val="60000"/>
                  </a:schemeClr>
                </a:solidFill>
              </a:rPr>
              <a:t>Wandera</a:t>
            </a:r>
            <a:r>
              <a:rPr lang="en-US" altLang="en-GB"/>
              <a:t> is a free open-source travel blogging and discussion application and a social network platform that allows user to to capture their </a:t>
            </a:r>
            <a:r>
              <a:rPr lang="en-US" altLang="en-GB" b="1" i="1">
                <a:solidFill>
                  <a:schemeClr val="tx2">
                    <a:lumMod val="40000"/>
                    <a:lumOff val="60000"/>
                  </a:schemeClr>
                </a:solidFill>
              </a:rPr>
              <a:t>travel</a:t>
            </a:r>
            <a:r>
              <a:rPr lang="en-US" altLang="en-GB"/>
              <a:t> portfolio.You can have all your favourite memories in one place and inspire others by exploring the world!It comes with rich features such as </a:t>
            </a:r>
            <a:r>
              <a:rPr lang="en-US" altLang="en-GB" b="1" i="1">
                <a:solidFill>
                  <a:schemeClr val="tx2">
                    <a:lumMod val="40000"/>
                    <a:lumOff val="60000"/>
                  </a:schemeClr>
                </a:solidFill>
              </a:rPr>
              <a:t>posting albums</a:t>
            </a:r>
            <a:r>
              <a:rPr lang="en-US" altLang="en-GB"/>
              <a:t> and </a:t>
            </a:r>
            <a:r>
              <a:rPr lang="en-US" altLang="en-GB" b="1" i="1">
                <a:solidFill>
                  <a:schemeClr val="tx2">
                    <a:lumMod val="40000"/>
                    <a:lumOff val="60000"/>
                  </a:schemeClr>
                </a:solidFill>
              </a:rPr>
              <a:t>spawn disussion threads </a:t>
            </a:r>
            <a:r>
              <a:rPr lang="en-US" altLang="en-GB"/>
              <a:t>of the places travelled after </a:t>
            </a:r>
            <a:r>
              <a:rPr lang="en-US" altLang="en-GB" b="1" i="1">
                <a:solidFill>
                  <a:schemeClr val="tx2">
                    <a:lumMod val="40000"/>
                    <a:lumOff val="60000"/>
                  </a:schemeClr>
                </a:solidFill>
              </a:rPr>
              <a:t>creating an account at Wanderer</a:t>
            </a:r>
            <a:r>
              <a:rPr lang="en-US" altLang="en-GB"/>
              <a:t>,</a:t>
            </a:r>
            <a:r>
              <a:rPr lang="en-US" altLang="en-GB" b="1" i="1">
                <a:solidFill>
                  <a:schemeClr val="tx2">
                    <a:lumMod val="40000"/>
                    <a:lumOff val="60000"/>
                  </a:schemeClr>
                </a:solidFill>
              </a:rPr>
              <a:t>follow and explore</a:t>
            </a:r>
            <a:r>
              <a:rPr lang="en-US" altLang="en-GB"/>
              <a:t> popular vloggers,like and </a:t>
            </a:r>
            <a:r>
              <a:rPr lang="en-US" altLang="en-GB" b="1" i="1">
                <a:solidFill>
                  <a:schemeClr val="tx2">
                    <a:lumMod val="40000"/>
                    <a:lumOff val="60000"/>
                  </a:schemeClr>
                </a:solidFill>
              </a:rPr>
              <a:t>discover</a:t>
            </a:r>
            <a:r>
              <a:rPr lang="en-US" altLang="en-GB"/>
              <a:t> their Albums and express your feelings with the ability to </a:t>
            </a:r>
            <a:r>
              <a:rPr lang="en-US" altLang="en-GB" b="1" i="1">
                <a:solidFill>
                  <a:schemeClr val="tx2">
                    <a:lumMod val="40000"/>
                    <a:lumOff val="60000"/>
                  </a:schemeClr>
                </a:solidFill>
              </a:rPr>
              <a:t>comment</a:t>
            </a:r>
            <a:r>
              <a:rPr lang="en-US" altLang="en-GB"/>
              <a:t> on Albums posted on your </a:t>
            </a:r>
            <a:r>
              <a:rPr lang="en-US" altLang="en-GB" b="1" i="1">
                <a:solidFill>
                  <a:schemeClr val="tx2">
                    <a:lumMod val="40000"/>
                    <a:lumOff val="60000"/>
                  </a:schemeClr>
                </a:solidFill>
              </a:rPr>
              <a:t>personalized</a:t>
            </a:r>
            <a:r>
              <a:rPr lang="en-US" altLang="en-GB"/>
              <a:t> </a:t>
            </a:r>
            <a:r>
              <a:rPr lang="en-US" altLang="en-GB" b="1" i="1">
                <a:solidFill>
                  <a:schemeClr val="tx2">
                    <a:lumMod val="40000"/>
                    <a:lumOff val="60000"/>
                  </a:schemeClr>
                </a:solidFill>
              </a:rPr>
              <a:t>feed</a:t>
            </a:r>
            <a:r>
              <a:rPr lang="en-US" altLang="en-GB"/>
              <a:t>!</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k bg"/>
          <p:cNvPicPr>
            <a:picLocks noChangeAspect="1"/>
          </p:cNvPicPr>
          <p:nvPr/>
        </p:nvPicPr>
        <p:blipFill>
          <a:blip r:embed="rId1"/>
          <a:stretch>
            <a:fillRect/>
          </a:stretch>
        </p:blipFill>
        <p:spPr>
          <a:xfrm>
            <a:off x="0" y="0"/>
            <a:ext cx="10058400" cy="10058400"/>
          </a:xfrm>
          <a:prstGeom prst="rect">
            <a:avLst/>
          </a:prstGeom>
        </p:spPr>
      </p:pic>
      <p:sp>
        <p:nvSpPr>
          <p:cNvPr id="2" name="Title 1"/>
          <p:cNvSpPr>
            <a:spLocks noGrp="1"/>
          </p:cNvSpPr>
          <p:nvPr>
            <p:ph type="title"/>
          </p:nvPr>
        </p:nvSpPr>
        <p:spPr/>
        <p:txBody>
          <a:bodyPr/>
          <a:lstStyle/>
          <a:p>
            <a:r>
              <a:rPr lang="en-US" dirty="0" smtClean="0"/>
              <a:t>Technologies Used</a:t>
            </a:r>
            <a:endParaRPr lang="en-GB" dirty="0"/>
          </a:p>
        </p:txBody>
      </p:sp>
      <p:sp>
        <p:nvSpPr>
          <p:cNvPr id="3" name="Content Placeholder 2"/>
          <p:cNvSpPr>
            <a:spLocks noGrp="1"/>
          </p:cNvSpPr>
          <p:nvPr>
            <p:ph idx="1"/>
          </p:nvPr>
        </p:nvSpPr>
        <p:spPr>
          <a:xfrm>
            <a:off x="199390" y="1600200"/>
            <a:ext cx="8843645" cy="5158740"/>
          </a:xfrm>
        </p:spPr>
        <p:txBody>
          <a:bodyPr>
            <a:normAutofit fontScale="90000" lnSpcReduction="10000"/>
          </a:bodyPr>
          <a:lstStyle/>
          <a:p>
            <a:pPr marL="0" indent="0">
              <a:buNone/>
            </a:pPr>
            <a:r>
              <a:rPr lang="en-US" altLang="en-GB" dirty="0"/>
              <a:t>We used </a:t>
            </a:r>
            <a:r>
              <a:rPr lang="en-US" altLang="en-GB" b="1" i="1" dirty="0">
                <a:solidFill>
                  <a:srgbClr val="FF0000"/>
                </a:solidFill>
              </a:rPr>
              <a:t>MongoDB,Express,React</a:t>
            </a:r>
            <a:r>
              <a:rPr lang="en-US" altLang="en-GB" b="1" dirty="0"/>
              <a:t> </a:t>
            </a:r>
            <a:r>
              <a:rPr lang="en-US" altLang="en-GB" dirty="0"/>
              <a:t>and </a:t>
            </a:r>
            <a:r>
              <a:rPr lang="en-US" altLang="en-GB" b="1" i="1" dirty="0">
                <a:solidFill>
                  <a:srgbClr val="FF0000"/>
                </a:solidFill>
              </a:rPr>
              <a:t>Node</a:t>
            </a:r>
            <a:r>
              <a:rPr lang="en-US" altLang="en-GB" dirty="0"/>
              <a:t> as our core technology inorder to build this full stack web app from scratch.MongoDB was our NoSQL database,Express was our backend Node JS framework  React was our frontend framework.Apart from these we utilized modules and libraries such as</a:t>
            </a:r>
            <a:r>
              <a:rPr lang="en-US" altLang="en-GB" dirty="0">
                <a:sym typeface="+mn-ea"/>
              </a:rPr>
              <a:t> </a:t>
            </a:r>
            <a:r>
              <a:rPr lang="en-US" altLang="en-GB" b="1" i="1" dirty="0">
                <a:solidFill>
                  <a:srgbClr val="FF0000"/>
                </a:solidFill>
                <a:sym typeface="+mn-ea"/>
              </a:rPr>
              <a:t>JWT</a:t>
            </a:r>
            <a:r>
              <a:rPr lang="en-US" altLang="en-GB" dirty="0">
                <a:sym typeface="+mn-ea"/>
              </a:rPr>
              <a:t> or Jason Web Token for authorizing the user</a:t>
            </a:r>
            <a:r>
              <a:rPr lang="en-US" altLang="en-GB" dirty="0"/>
              <a:t> and allowing him to access the protected resources,</a:t>
            </a:r>
            <a:r>
              <a:rPr lang="en-US" altLang="en-GB" b="1" i="1" dirty="0">
                <a:solidFill>
                  <a:srgbClr val="FF0000"/>
                </a:solidFill>
                <a:sym typeface="+mn-ea"/>
              </a:rPr>
              <a:t>Cloudinary</a:t>
            </a:r>
            <a:r>
              <a:rPr lang="en-US" altLang="en-GB" dirty="0">
                <a:sym typeface="+mn-ea"/>
              </a:rPr>
              <a:t> which provides cloud based image management service,</a:t>
            </a:r>
            <a:r>
              <a:rPr lang="en-US" altLang="en-GB" b="1" i="1" dirty="0">
                <a:solidFill>
                  <a:srgbClr val="FF0000"/>
                </a:solidFill>
                <a:sym typeface="+mn-ea"/>
              </a:rPr>
              <a:t>Bycrypt</a:t>
            </a:r>
            <a:r>
              <a:rPr lang="en-US" altLang="en-GB" dirty="0">
                <a:sym typeface="+mn-ea"/>
              </a:rPr>
              <a:t> for password hahing based on a secret key and </a:t>
            </a:r>
            <a:r>
              <a:rPr lang="en-US" altLang="en-GB" b="1" i="1" dirty="0">
                <a:solidFill>
                  <a:srgbClr val="FF0000"/>
                </a:solidFill>
                <a:sym typeface="+mn-ea"/>
              </a:rPr>
              <a:t>body - parser</a:t>
            </a:r>
            <a:r>
              <a:rPr lang="en-US" altLang="en-GB" dirty="0">
                <a:sym typeface="+mn-ea"/>
              </a:rPr>
              <a:t> to allow easy access of the request.We tested our REST APIs using </a:t>
            </a:r>
            <a:r>
              <a:rPr lang="en-US" altLang="en-GB" b="1" i="1" dirty="0">
                <a:solidFill>
                  <a:srgbClr val="FF0000"/>
                </a:solidFill>
                <a:sym typeface="+mn-ea"/>
              </a:rPr>
              <a:t>POSTMAN</a:t>
            </a:r>
            <a:r>
              <a:rPr lang="en-US" altLang="en-GB" dirty="0">
                <a:sym typeface="+mn-ea"/>
              </a:rPr>
              <a:t> before deploying it and inegrating with front end.</a:t>
            </a:r>
            <a:endParaRPr lang="en-US" alt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k bg"/>
          <p:cNvPicPr>
            <a:picLocks noChangeAspect="1"/>
          </p:cNvPicPr>
          <p:nvPr/>
        </p:nvPicPr>
        <p:blipFill>
          <a:blip r:embed="rId1"/>
          <a:stretch>
            <a:fillRect/>
          </a:stretch>
        </p:blipFill>
        <p:spPr>
          <a:xfrm>
            <a:off x="0" y="-38735"/>
            <a:ext cx="10058400" cy="10058400"/>
          </a:xfrm>
          <a:prstGeom prst="rect">
            <a:avLst/>
          </a:prstGeom>
        </p:spPr>
      </p:pic>
      <p:sp>
        <p:nvSpPr>
          <p:cNvPr id="2" name="Title 1"/>
          <p:cNvSpPr>
            <a:spLocks noGrp="1"/>
          </p:cNvSpPr>
          <p:nvPr>
            <p:ph type="title"/>
          </p:nvPr>
        </p:nvSpPr>
        <p:spPr/>
        <p:txBody>
          <a:bodyPr/>
          <a:lstStyle/>
          <a:p>
            <a:r>
              <a:rPr lang="en-US" dirty="0" smtClean="0"/>
              <a:t>Member Contributions</a:t>
            </a:r>
            <a:endParaRPr lang="en-GB" dirty="0"/>
          </a:p>
        </p:txBody>
      </p:sp>
      <p:sp>
        <p:nvSpPr>
          <p:cNvPr id="3" name="Content Placeholder 2"/>
          <p:cNvSpPr>
            <a:spLocks noGrp="1"/>
          </p:cNvSpPr>
          <p:nvPr>
            <p:ph idx="1"/>
          </p:nvPr>
        </p:nvSpPr>
        <p:spPr/>
        <p:txBody>
          <a:bodyPr/>
          <a:lstStyle/>
          <a:p>
            <a:pPr marL="0" indent="0">
              <a:buNone/>
            </a:pPr>
            <a:r>
              <a:rPr lang="en-US" dirty="0"/>
              <a:t>We all </a:t>
            </a:r>
            <a:r>
              <a:rPr lang="en-US" b="1" i="1" dirty="0">
                <a:solidFill>
                  <a:srgbClr val="92D050"/>
                </a:solidFill>
              </a:rPr>
              <a:t>worked on all layers</a:t>
            </a:r>
            <a:r>
              <a:rPr lang="en-US" dirty="0"/>
              <a:t> of the MERN stack but had major contributions in the following areas : </a:t>
            </a:r>
            <a:endParaRPr lang="en-US" dirty="0"/>
          </a:p>
          <a:p>
            <a:pPr marL="0" indent="0">
              <a:buNone/>
            </a:pPr>
            <a:endParaRPr lang="en-US" dirty="0"/>
          </a:p>
          <a:p>
            <a:pPr marL="0" indent="0">
              <a:buNone/>
            </a:pPr>
            <a:r>
              <a:rPr lang="en-US" sz="2800" b="1" i="1" dirty="0"/>
              <a:t>Anushka</a:t>
            </a:r>
            <a:r>
              <a:rPr lang="en-US" sz="2800" dirty="0"/>
              <a:t> : </a:t>
            </a:r>
            <a:r>
              <a:rPr lang="en-US" sz="2800" b="1" i="1" dirty="0">
                <a:solidFill>
                  <a:srgbClr val="92D050"/>
                </a:solidFill>
              </a:rPr>
              <a:t>Front-end and Web design [React - JS]</a:t>
            </a:r>
            <a:endParaRPr lang="en-US" sz="2800" b="1" i="1" dirty="0">
              <a:solidFill>
                <a:srgbClr val="92D050"/>
              </a:solidFill>
            </a:endParaRPr>
          </a:p>
          <a:p>
            <a:pPr marL="0" indent="0">
              <a:buNone/>
            </a:pPr>
            <a:r>
              <a:rPr lang="en-US" sz="2800" b="1" i="1" dirty="0">
                <a:solidFill>
                  <a:schemeClr val="tx1"/>
                </a:solidFill>
              </a:rPr>
              <a:t>Chandradhar</a:t>
            </a:r>
            <a:r>
              <a:rPr lang="en-US" sz="2800" b="1" i="1" dirty="0">
                <a:solidFill>
                  <a:srgbClr val="92D050"/>
                </a:solidFill>
              </a:rPr>
              <a:t> </a:t>
            </a:r>
            <a:r>
              <a:rPr lang="en-US" sz="2800" b="1" i="1" dirty="0">
                <a:solidFill>
                  <a:schemeClr val="tx1"/>
                </a:solidFill>
              </a:rPr>
              <a:t>:</a:t>
            </a:r>
            <a:r>
              <a:rPr lang="en-US" b="1" i="1" dirty="0">
                <a:solidFill>
                  <a:srgbClr val="92D050"/>
                </a:solidFill>
              </a:rPr>
              <a:t> </a:t>
            </a:r>
            <a:r>
              <a:rPr lang="en-US" sz="2800" b="1" i="1" dirty="0">
                <a:solidFill>
                  <a:srgbClr val="92D050"/>
                </a:solidFill>
              </a:rPr>
              <a:t>Back-end and Database [Node JS,Express JS,MongoDB]</a:t>
            </a:r>
            <a:endParaRPr lang="en-US" b="1" i="1" dirty="0">
              <a:solidFill>
                <a:srgbClr val="92D050"/>
              </a:solidFill>
            </a:endParaRPr>
          </a:p>
          <a:p>
            <a:pPr marL="0" indent="0">
              <a:buNone/>
            </a:pPr>
            <a:r>
              <a:rPr lang="en-US" sz="2800" b="1" i="1" dirty="0">
                <a:solidFill>
                  <a:schemeClr val="tx1"/>
                </a:solidFill>
              </a:rPr>
              <a:t>Ayush</a:t>
            </a:r>
            <a:r>
              <a:rPr lang="en-US" sz="2800" b="1" i="1" dirty="0">
                <a:solidFill>
                  <a:srgbClr val="92D050"/>
                </a:solidFill>
              </a:rPr>
              <a:t> : Brainstorming the initial Idea</a:t>
            </a:r>
            <a:endParaRPr lang="en-US" sz="2800" dirty="0"/>
          </a:p>
          <a:p>
            <a:pPr marL="0" indent="0">
              <a:buNone/>
            </a:pPr>
            <a:endParaRPr lang="en-US" dirty="0"/>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1692</Words>
  <Application>WPS Presentation</Application>
  <PresentationFormat>On-screen Show (4:3)</PresentationFormat>
  <Paragraphs>29</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vt:lpstr>
      <vt:lpstr>SimSun</vt:lpstr>
      <vt:lpstr>Wingdings</vt:lpstr>
      <vt:lpstr>Calibri</vt:lpstr>
      <vt:lpstr>Microsoft YaHei</vt:lpstr>
      <vt:lpstr>Arial Unicode MS</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dynam</cp:lastModifiedBy>
  <cp:revision>3</cp:revision>
  <dcterms:created xsi:type="dcterms:W3CDTF">2020-11-18T05:59:00Z</dcterms:created>
  <dcterms:modified xsi:type="dcterms:W3CDTF">2020-12-06T18:22:28Z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