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448" r:id="rId5"/>
    <p:sldId id="2462" r:id="rId6"/>
    <p:sldId id="259" r:id="rId7"/>
    <p:sldId id="2451" r:id="rId8"/>
    <p:sldId id="2450" r:id="rId9"/>
    <p:sldId id="262" r:id="rId10"/>
    <p:sldId id="2457" r:id="rId11"/>
    <p:sldId id="2463" r:id="rId12"/>
    <p:sldId id="2464" r:id="rId13"/>
    <p:sldId id="2467" r:id="rId14"/>
    <p:sldId id="2469" r:id="rId15"/>
    <p:sldId id="2433" r:id="rId16"/>
    <p:sldId id="2465" r:id="rId17"/>
    <p:sldId id="24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61" autoAdjust="0"/>
    <p:restoredTop sz="95033" autoAdjust="0"/>
  </p:normalViewPr>
  <p:slideViewPr>
    <p:cSldViewPr snapToGrid="0">
      <p:cViewPr varScale="1">
        <p:scale>
          <a:sx n="95" d="100"/>
          <a:sy n="95" d="100"/>
        </p:scale>
        <p:origin x="324" y="4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th Amarnath" userId="191dfb61-bf8a-4e9a-a5f3-f74b21c95734" providerId="ADAL" clId="{F5AA0C4D-1248-4F81-901A-35AEBA268B97}"/>
    <pc:docChg chg="custSel modSld">
      <pc:chgData name="Amarnath Amarnath" userId="191dfb61-bf8a-4e9a-a5f3-f74b21c95734" providerId="ADAL" clId="{F5AA0C4D-1248-4F81-901A-35AEBA268B97}" dt="2023-04-04T01:33:18.808" v="1" actId="313"/>
      <pc:docMkLst>
        <pc:docMk/>
      </pc:docMkLst>
      <pc:sldChg chg="modSp mod">
        <pc:chgData name="Amarnath Amarnath" userId="191dfb61-bf8a-4e9a-a5f3-f74b21c95734" providerId="ADAL" clId="{F5AA0C4D-1248-4F81-901A-35AEBA268B97}" dt="2023-04-04T01:33:18.808" v="1" actId="313"/>
        <pc:sldMkLst>
          <pc:docMk/>
          <pc:sldMk cId="2092788541" sldId="2467"/>
        </pc:sldMkLst>
        <pc:spChg chg="mod">
          <ac:chgData name="Amarnath Amarnath" userId="191dfb61-bf8a-4e9a-a5f3-f74b21c95734" providerId="ADAL" clId="{F5AA0C4D-1248-4F81-901A-35AEBA268B97}" dt="2023-04-04T01:33:18.808" v="1" actId="313"/>
          <ac:spMkLst>
            <pc:docMk/>
            <pc:sldMk cId="2092788541" sldId="2467"/>
            <ac:spMk id="3" creationId="{CA4A6E6D-49F8-6D7E-B4DA-4D79E9756DD6}"/>
          </ac:spMkLst>
        </pc:spChg>
      </pc:sldChg>
    </pc:docChg>
  </pc:docChgLst>
  <pc:docChgLst>
    <pc:chgData name="Amarnath Amarnath" userId="191dfb61-bf8a-4e9a-a5f3-f74b21c95734" providerId="ADAL" clId="{DD03B166-808F-4B3D-9F37-0618F6C8E480}"/>
    <pc:docChg chg="undo custSel delSld modSld sldOrd">
      <pc:chgData name="Amarnath Amarnath" userId="191dfb61-bf8a-4e9a-a5f3-f74b21c95734" providerId="ADAL" clId="{DD03B166-808F-4B3D-9F37-0618F6C8E480}" dt="2022-12-09T16:02:45.523" v="1798" actId="20577"/>
      <pc:docMkLst>
        <pc:docMk/>
      </pc:docMkLst>
      <pc:sldChg chg="del">
        <pc:chgData name="Amarnath Amarnath" userId="191dfb61-bf8a-4e9a-a5f3-f74b21c95734" providerId="ADAL" clId="{DD03B166-808F-4B3D-9F37-0618F6C8E480}" dt="2022-12-09T15:47:22.604" v="829" actId="47"/>
        <pc:sldMkLst>
          <pc:docMk/>
          <pc:sldMk cId="2720361709" sldId="260"/>
        </pc:sldMkLst>
      </pc:sldChg>
      <pc:sldChg chg="modSp mod ord">
        <pc:chgData name="Amarnath Amarnath" userId="191dfb61-bf8a-4e9a-a5f3-f74b21c95734" providerId="ADAL" clId="{DD03B166-808F-4B3D-9F37-0618F6C8E480}" dt="2022-12-09T16:02:45.523" v="1798" actId="20577"/>
        <pc:sldMkLst>
          <pc:docMk/>
          <pc:sldMk cId="1619265676" sldId="262"/>
        </pc:sldMkLst>
        <pc:spChg chg="mod">
          <ac:chgData name="Amarnath Amarnath" userId="191dfb61-bf8a-4e9a-a5f3-f74b21c95734" providerId="ADAL" clId="{DD03B166-808F-4B3D-9F37-0618F6C8E480}" dt="2022-12-09T16:02:45.523" v="1798" actId="20577"/>
          <ac:spMkLst>
            <pc:docMk/>
            <pc:sldMk cId="1619265676" sldId="262"/>
            <ac:spMk id="12" creationId="{4EF595A7-0765-FA78-FE23-AA06F02566EF}"/>
          </ac:spMkLst>
        </pc:spChg>
        <pc:spChg chg="mod">
          <ac:chgData name="Amarnath Amarnath" userId="191dfb61-bf8a-4e9a-a5f3-f74b21c95734" providerId="ADAL" clId="{DD03B166-808F-4B3D-9F37-0618F6C8E480}" dt="2022-12-07T07:24:21.749" v="578" actId="1076"/>
          <ac:spMkLst>
            <pc:docMk/>
            <pc:sldMk cId="1619265676" sldId="262"/>
            <ac:spMk id="14" creationId="{93863800-85E5-44A7-96E9-521CE882616B}"/>
          </ac:spMkLst>
        </pc:spChg>
      </pc:sldChg>
      <pc:sldChg chg="modSp mod ord">
        <pc:chgData name="Amarnath Amarnath" userId="191dfb61-bf8a-4e9a-a5f3-f74b21c95734" providerId="ADAL" clId="{DD03B166-808F-4B3D-9F37-0618F6C8E480}" dt="2022-12-09T15:59:06.697" v="1542" actId="20577"/>
        <pc:sldMkLst>
          <pc:docMk/>
          <pc:sldMk cId="2779095684" sldId="2433"/>
        </pc:sldMkLst>
        <pc:spChg chg="mod">
          <ac:chgData name="Amarnath Amarnath" userId="191dfb61-bf8a-4e9a-a5f3-f74b21c95734" providerId="ADAL" clId="{DD03B166-808F-4B3D-9F37-0618F6C8E480}" dt="2022-12-09T15:59:06.697" v="1542" actId="20577"/>
          <ac:spMkLst>
            <pc:docMk/>
            <pc:sldMk cId="2779095684" sldId="2433"/>
            <ac:spMk id="3" creationId="{CA4A6E6D-49F8-6D7E-B4DA-4D79E9756DD6}"/>
          </ac:spMkLst>
        </pc:spChg>
        <pc:spChg chg="mod">
          <ac:chgData name="Amarnath Amarnath" userId="191dfb61-bf8a-4e9a-a5f3-f74b21c95734" providerId="ADAL" clId="{DD03B166-808F-4B3D-9F37-0618F6C8E480}" dt="2022-12-09T15:53:27.589" v="1097" actId="20577"/>
          <ac:spMkLst>
            <pc:docMk/>
            <pc:sldMk cId="2779095684" sldId="2433"/>
            <ac:spMk id="12" creationId="{FAAB2787-6A77-4A87-993D-DDAF924185B5}"/>
          </ac:spMkLst>
        </pc:spChg>
      </pc:sldChg>
      <pc:sldChg chg="addSp modSp mod">
        <pc:chgData name="Amarnath Amarnath" userId="191dfb61-bf8a-4e9a-a5f3-f74b21c95734" providerId="ADAL" clId="{DD03B166-808F-4B3D-9F37-0618F6C8E480}" dt="2022-12-09T15:49:16.482" v="849" actId="20577"/>
        <pc:sldMkLst>
          <pc:docMk/>
          <pc:sldMk cId="927727573" sldId="2436"/>
        </pc:sldMkLst>
        <pc:spChg chg="add mod">
          <ac:chgData name="Amarnath Amarnath" userId="191dfb61-bf8a-4e9a-a5f3-f74b21c95734" providerId="ADAL" clId="{DD03B166-808F-4B3D-9F37-0618F6C8E480}" dt="2022-12-07T07:27:29.117" v="815" actId="1037"/>
          <ac:spMkLst>
            <pc:docMk/>
            <pc:sldMk cId="927727573" sldId="2436"/>
            <ac:spMk id="2" creationId="{D14615C1-97EC-D4A4-E385-27A7E51E0FE0}"/>
          </ac:spMkLst>
        </pc:spChg>
        <pc:spChg chg="add mod">
          <ac:chgData name="Amarnath Amarnath" userId="191dfb61-bf8a-4e9a-a5f3-f74b21c95734" providerId="ADAL" clId="{DD03B166-808F-4B3D-9F37-0618F6C8E480}" dt="2022-12-07T07:27:07.277" v="810" actId="20577"/>
          <ac:spMkLst>
            <pc:docMk/>
            <pc:sldMk cId="927727573" sldId="2436"/>
            <ac:spMk id="3" creationId="{8CFE1508-7FA4-C5F6-0CB2-516DBF014E54}"/>
          </ac:spMkLst>
        </pc:spChg>
        <pc:spChg chg="add mod">
          <ac:chgData name="Amarnath Amarnath" userId="191dfb61-bf8a-4e9a-a5f3-f74b21c95734" providerId="ADAL" clId="{DD03B166-808F-4B3D-9F37-0618F6C8E480}" dt="2022-12-09T15:49:16.482" v="849" actId="20577"/>
          <ac:spMkLst>
            <pc:docMk/>
            <pc:sldMk cId="927727573" sldId="2436"/>
            <ac:spMk id="4" creationId="{BE9E9858-EAE6-6E3E-5B37-948D7364933B}"/>
          </ac:spMkLst>
        </pc:spChg>
        <pc:spChg chg="mod">
          <ac:chgData name="Amarnath Amarnath" userId="191dfb61-bf8a-4e9a-a5f3-f74b21c95734" providerId="ADAL" clId="{DD03B166-808F-4B3D-9F37-0618F6C8E480}" dt="2022-12-09T15:48:42.513" v="842" actId="2710"/>
          <ac:spMkLst>
            <pc:docMk/>
            <pc:sldMk cId="927727573" sldId="2436"/>
            <ac:spMk id="8" creationId="{0B070B25-2BBC-49AC-9CFA-1CD7195DF2D6}"/>
          </ac:spMkLst>
        </pc:spChg>
      </pc:sldChg>
      <pc:sldChg chg="modSp mod">
        <pc:chgData name="Amarnath Amarnath" userId="191dfb61-bf8a-4e9a-a5f3-f74b21c95734" providerId="ADAL" clId="{DD03B166-808F-4B3D-9F37-0618F6C8E480}" dt="2022-12-09T16:00:41.867" v="1735" actId="20577"/>
        <pc:sldMkLst>
          <pc:docMk/>
          <pc:sldMk cId="839779156" sldId="2450"/>
        </pc:sldMkLst>
        <pc:spChg chg="mod">
          <ac:chgData name="Amarnath Amarnath" userId="191dfb61-bf8a-4e9a-a5f3-f74b21c95734" providerId="ADAL" clId="{DD03B166-808F-4B3D-9F37-0618F6C8E480}" dt="2022-12-09T16:00:41.867" v="1735" actId="20577"/>
          <ac:spMkLst>
            <pc:docMk/>
            <pc:sldMk cId="839779156" sldId="2450"/>
            <ac:spMk id="2" creationId="{DAF72BBC-FC90-4B63-96CA-ABED853DBAD0}"/>
          </ac:spMkLst>
        </pc:spChg>
      </pc:sldChg>
      <pc:sldChg chg="ord">
        <pc:chgData name="Amarnath Amarnath" userId="191dfb61-bf8a-4e9a-a5f3-f74b21c95734" providerId="ADAL" clId="{DD03B166-808F-4B3D-9F37-0618F6C8E480}" dt="2022-12-09T16:01:12.983" v="1737"/>
        <pc:sldMkLst>
          <pc:docMk/>
          <pc:sldMk cId="3164405530" sldId="2457"/>
        </pc:sldMkLst>
      </pc:sldChg>
      <pc:sldChg chg="modSp mod">
        <pc:chgData name="Amarnath Amarnath" userId="191dfb61-bf8a-4e9a-a5f3-f74b21c95734" providerId="ADAL" clId="{DD03B166-808F-4B3D-9F37-0618F6C8E480}" dt="2022-12-07T07:17:26.058" v="473" actId="113"/>
        <pc:sldMkLst>
          <pc:docMk/>
          <pc:sldMk cId="4004471559" sldId="2463"/>
        </pc:sldMkLst>
        <pc:spChg chg="mod">
          <ac:chgData name="Amarnath Amarnath" userId="191dfb61-bf8a-4e9a-a5f3-f74b21c95734" providerId="ADAL" clId="{DD03B166-808F-4B3D-9F37-0618F6C8E480}" dt="2022-12-07T07:17:26.058" v="473" actId="113"/>
          <ac:spMkLst>
            <pc:docMk/>
            <pc:sldMk cId="4004471559" sldId="2463"/>
            <ac:spMk id="3" creationId="{CA4A6E6D-49F8-6D7E-B4DA-4D79E9756DD6}"/>
          </ac:spMkLst>
        </pc:spChg>
      </pc:sldChg>
      <pc:sldChg chg="modSp mod">
        <pc:chgData name="Amarnath Amarnath" userId="191dfb61-bf8a-4e9a-a5f3-f74b21c95734" providerId="ADAL" clId="{DD03B166-808F-4B3D-9F37-0618F6C8E480}" dt="2022-12-09T15:46:57.209" v="826"/>
        <pc:sldMkLst>
          <pc:docMk/>
          <pc:sldMk cId="2458100488" sldId="2464"/>
        </pc:sldMkLst>
        <pc:spChg chg="mod">
          <ac:chgData name="Amarnath Amarnath" userId="191dfb61-bf8a-4e9a-a5f3-f74b21c95734" providerId="ADAL" clId="{DD03B166-808F-4B3D-9F37-0618F6C8E480}" dt="2022-12-09T15:46:57.209" v="826"/>
          <ac:spMkLst>
            <pc:docMk/>
            <pc:sldMk cId="2458100488" sldId="2464"/>
            <ac:spMk id="3" creationId="{CA4A6E6D-49F8-6D7E-B4DA-4D79E9756DD6}"/>
          </ac:spMkLst>
        </pc:spChg>
      </pc:sldChg>
      <pc:sldChg chg="modSp mod">
        <pc:chgData name="Amarnath Amarnath" userId="191dfb61-bf8a-4e9a-a5f3-f74b21c95734" providerId="ADAL" clId="{DD03B166-808F-4B3D-9F37-0618F6C8E480}" dt="2022-12-07T07:23:01.600" v="572" actId="404"/>
        <pc:sldMkLst>
          <pc:docMk/>
          <pc:sldMk cId="678704361" sldId="2465"/>
        </pc:sldMkLst>
        <pc:spChg chg="mod">
          <ac:chgData name="Amarnath Amarnath" userId="191dfb61-bf8a-4e9a-a5f3-f74b21c95734" providerId="ADAL" clId="{DD03B166-808F-4B3D-9F37-0618F6C8E480}" dt="2022-12-07T07:23:01.600" v="572" actId="404"/>
          <ac:spMkLst>
            <pc:docMk/>
            <pc:sldMk cId="678704361" sldId="2465"/>
            <ac:spMk id="3" creationId="{CA4A6E6D-49F8-6D7E-B4DA-4D79E9756DD6}"/>
          </ac:spMkLst>
        </pc:spChg>
      </pc:sldChg>
      <pc:sldChg chg="del">
        <pc:chgData name="Amarnath Amarnath" userId="191dfb61-bf8a-4e9a-a5f3-f74b21c95734" providerId="ADAL" clId="{DD03B166-808F-4B3D-9F37-0618F6C8E480}" dt="2022-12-09T15:47:10.309" v="827" actId="47"/>
        <pc:sldMkLst>
          <pc:docMk/>
          <pc:sldMk cId="719953963" sldId="2466"/>
        </pc:sldMkLst>
      </pc:sldChg>
      <pc:sldChg chg="modSp mod">
        <pc:chgData name="Amarnath Amarnath" userId="191dfb61-bf8a-4e9a-a5f3-f74b21c95734" providerId="ADAL" clId="{DD03B166-808F-4B3D-9F37-0618F6C8E480}" dt="2022-12-09T15:57:26.984" v="1369" actId="20577"/>
        <pc:sldMkLst>
          <pc:docMk/>
          <pc:sldMk cId="2092788541" sldId="2467"/>
        </pc:sldMkLst>
        <pc:spChg chg="mod">
          <ac:chgData name="Amarnath Amarnath" userId="191dfb61-bf8a-4e9a-a5f3-f74b21c95734" providerId="ADAL" clId="{DD03B166-808F-4B3D-9F37-0618F6C8E480}" dt="2022-12-09T15:56:16.788" v="1287" actId="207"/>
          <ac:spMkLst>
            <pc:docMk/>
            <pc:sldMk cId="2092788541" sldId="2467"/>
            <ac:spMk id="3" creationId="{CA4A6E6D-49F8-6D7E-B4DA-4D79E9756DD6}"/>
          </ac:spMkLst>
        </pc:spChg>
        <pc:spChg chg="mod">
          <ac:chgData name="Amarnath Amarnath" userId="191dfb61-bf8a-4e9a-a5f3-f74b21c95734" providerId="ADAL" clId="{DD03B166-808F-4B3D-9F37-0618F6C8E480}" dt="2022-12-09T15:57:26.984" v="1369" actId="20577"/>
          <ac:spMkLst>
            <pc:docMk/>
            <pc:sldMk cId="2092788541" sldId="2467"/>
            <ac:spMk id="12" creationId="{FAAB2787-6A77-4A87-993D-DDAF924185B5}"/>
          </ac:spMkLst>
        </pc:spChg>
      </pc:sldChg>
      <pc:sldChg chg="del">
        <pc:chgData name="Amarnath Amarnath" userId="191dfb61-bf8a-4e9a-a5f3-f74b21c95734" providerId="ADAL" clId="{DD03B166-808F-4B3D-9F37-0618F6C8E480}" dt="2022-12-09T15:47:19.873" v="828" actId="47"/>
        <pc:sldMkLst>
          <pc:docMk/>
          <pc:sldMk cId="1121835179" sldId="2468"/>
        </pc:sldMkLst>
      </pc:sldChg>
      <pc:sldChg chg="modSp mod">
        <pc:chgData name="Amarnath Amarnath" userId="191dfb61-bf8a-4e9a-a5f3-f74b21c95734" providerId="ADAL" clId="{DD03B166-808F-4B3D-9F37-0618F6C8E480}" dt="2022-12-07T07:20:40.328" v="517" actId="20577"/>
        <pc:sldMkLst>
          <pc:docMk/>
          <pc:sldMk cId="511054416" sldId="2469"/>
        </pc:sldMkLst>
        <pc:spChg chg="mod">
          <ac:chgData name="Amarnath Amarnath" userId="191dfb61-bf8a-4e9a-a5f3-f74b21c95734" providerId="ADAL" clId="{DD03B166-808F-4B3D-9F37-0618F6C8E480}" dt="2022-12-07T07:20:40.328" v="517" actId="20577"/>
          <ac:spMkLst>
            <pc:docMk/>
            <pc:sldMk cId="511054416" sldId="2469"/>
            <ac:spMk id="3" creationId="{CA4A6E6D-49F8-6D7E-B4DA-4D79E9756D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4/3/2023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1393436" y="1364282"/>
            <a:ext cx="9405123" cy="3167857"/>
          </a:xfrm>
        </p:spPr>
        <p:txBody>
          <a:bodyPr/>
          <a:lstStyle/>
          <a:p>
            <a:r>
              <a:rPr lang="en-US" sz="5400" dirty="0"/>
              <a:t>Aiding those who need</a:t>
            </a:r>
            <a:br>
              <a:rPr lang="en-US" sz="5400" dirty="0"/>
            </a:br>
            <a:r>
              <a:rPr lang="en-US" sz="5400" dirty="0"/>
              <a:t>through programming</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2" y="4855340"/>
            <a:ext cx="5167313" cy="518795"/>
          </a:xfrm>
        </p:spPr>
        <p:txBody>
          <a:bodyPr/>
          <a:lstStyle/>
          <a:p>
            <a:r>
              <a:rPr lang="en-US" sz="2400" dirty="0"/>
              <a:t>AMARNATH</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Hearing aid: Translator</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3" name="Content Placeholder 8">
            <a:extLst>
              <a:ext uri="{FF2B5EF4-FFF2-40B4-BE49-F238E27FC236}">
                <a16:creationId xmlns:a16="http://schemas.microsoft.com/office/drawing/2014/main" id="{CA4A6E6D-49F8-6D7E-B4DA-4D79E9756DD6}"/>
              </a:ext>
            </a:extLst>
          </p:cNvPr>
          <p:cNvSpPr txBox="1">
            <a:spLocks/>
          </p:cNvSpPr>
          <p:nvPr/>
        </p:nvSpPr>
        <p:spPr>
          <a:xfrm>
            <a:off x="774698" y="1945908"/>
            <a:ext cx="10547352" cy="4144301"/>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program that utilizes google translate library to translate text messages of any preferred language to any preferred language.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conversion is divided into multiple parts beginning with user input.</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User then decides what language they want the text to be translated into by typing the language name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translate’s</a:t>
            </a:r>
            <a:r>
              <a:rPr lang="en-US" sz="2000" dirty="0">
                <a:latin typeface="Times New Roman" panose="02020603050405020304" pitchFamily="18" charset="0"/>
                <a:cs typeface="Times New Roman" panose="02020603050405020304" pitchFamily="18" charset="0"/>
              </a:rPr>
              <a:t> targeted language can be hard to find because there's </a:t>
            </a:r>
            <a:r>
              <a:rPr lang="en-US" sz="2000" b="1" i="1" dirty="0">
                <a:latin typeface="Times New Roman" panose="02020603050405020304" pitchFamily="18" charset="0"/>
                <a:cs typeface="Times New Roman" panose="02020603050405020304" pitchFamily="18" charset="0"/>
              </a:rPr>
              <a:t>no Chinese </a:t>
            </a:r>
            <a:r>
              <a:rPr lang="en-US" sz="2000" dirty="0">
                <a:latin typeface="Times New Roman" panose="02020603050405020304" pitchFamily="18" charset="0"/>
                <a:cs typeface="Times New Roman" panose="02020603050405020304" pitchFamily="18" charset="0"/>
              </a:rPr>
              <a:t>in their language library; instead, they have </a:t>
            </a:r>
            <a:r>
              <a:rPr lang="en-US" sz="2000" b="1" i="1" dirty="0">
                <a:latin typeface="Times New Roman" panose="02020603050405020304" pitchFamily="18" charset="0"/>
                <a:cs typeface="Times New Roman" panose="02020603050405020304" pitchFamily="18" charset="0"/>
              </a:rPr>
              <a:t>Chinese (simplified) and Chinese (traditional), </a:t>
            </a:r>
            <a:r>
              <a:rPr lang="en-US" sz="2000" dirty="0">
                <a:latin typeface="Times New Roman" panose="02020603050405020304" pitchFamily="18" charset="0"/>
                <a:cs typeface="Times New Roman" panose="02020603050405020304" pitchFamily="18" charset="0"/>
              </a:rPr>
              <a:t>so my program converts them into the language name the program wants it to be.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the output text is printed out and read out using the functions we used before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can be </a:t>
            </a:r>
            <a:r>
              <a:rPr lang="en-US" sz="2000" b="1" dirty="0">
                <a:latin typeface="Times New Roman" panose="02020603050405020304" pitchFamily="18" charset="0"/>
                <a:cs typeface="Times New Roman" panose="02020603050405020304" pitchFamily="18" charset="0"/>
              </a:rPr>
              <a:t>programmed into the </a:t>
            </a:r>
            <a:r>
              <a:rPr lang="en-US" sz="2000" b="1" dirty="0">
                <a:solidFill>
                  <a:srgbClr val="FF0000"/>
                </a:solidFill>
                <a:latin typeface="Times New Roman" panose="02020603050405020304" pitchFamily="18" charset="0"/>
                <a:cs typeface="Times New Roman" panose="02020603050405020304" pitchFamily="18" charset="0"/>
              </a:rPr>
              <a:t>hearing device </a:t>
            </a:r>
            <a:r>
              <a:rPr lang="en-US" sz="2000" dirty="0">
                <a:latin typeface="Times New Roman" panose="02020603050405020304" pitchFamily="18" charset="0"/>
                <a:cs typeface="Times New Roman" panose="02020603050405020304" pitchFamily="18" charset="0"/>
              </a:rPr>
              <a:t>or any device of choice to convert any language into the preferred language.</a:t>
            </a:r>
          </a:p>
        </p:txBody>
      </p:sp>
    </p:spTree>
    <p:extLst>
      <p:ext uri="{BB962C8B-B14F-4D97-AF65-F5344CB8AC3E}">
        <p14:creationId xmlns:p14="http://schemas.microsoft.com/office/powerpoint/2010/main" val="209278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Programming: Translator</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3" name="Content Placeholder 8">
            <a:extLst>
              <a:ext uri="{FF2B5EF4-FFF2-40B4-BE49-F238E27FC236}">
                <a16:creationId xmlns:a16="http://schemas.microsoft.com/office/drawing/2014/main" id="{CA4A6E6D-49F8-6D7E-B4DA-4D79E9756DD6}"/>
              </a:ext>
            </a:extLst>
          </p:cNvPr>
          <p:cNvSpPr txBox="1">
            <a:spLocks/>
          </p:cNvSpPr>
          <p:nvPr/>
        </p:nvSpPr>
        <p:spPr>
          <a:xfrm>
            <a:off x="774698" y="1945908"/>
            <a:ext cx="10547352" cy="4144301"/>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Import </a:t>
            </a:r>
            <a:r>
              <a:rPr lang="en-US" sz="2000" b="1" dirty="0" err="1">
                <a:latin typeface="Times New Roman" panose="02020603050405020304" pitchFamily="18" charset="0"/>
                <a:cs typeface="Times New Roman" panose="02020603050405020304" pitchFamily="18" charset="0"/>
              </a:rPr>
              <a:t>GoogleTranslator</a:t>
            </a:r>
            <a:r>
              <a:rPr lang="en-US" sz="2000" b="1"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DeeplTranslator</a:t>
            </a:r>
            <a:r>
              <a:rPr lang="en-US" sz="2000" b="1" dirty="0">
                <a:latin typeface="Times New Roman" panose="02020603050405020304" pitchFamily="18" charset="0"/>
                <a:cs typeface="Times New Roman" panose="02020603050405020304" pitchFamily="18" charset="0"/>
              </a:rPr>
              <a:t> from </a:t>
            </a:r>
            <a:r>
              <a:rPr lang="en-US" sz="2000" b="1" dirty="0" err="1">
                <a:latin typeface="Times New Roman" panose="02020603050405020304" pitchFamily="18" charset="0"/>
                <a:cs typeface="Times New Roman" panose="02020603050405020304" pitchFamily="18" charset="0"/>
              </a:rPr>
              <a:t>deep_translator</a:t>
            </a:r>
            <a:endParaRPr lang="en-US" sz="2000" b="1"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Created a function to check whether the user-entered language is available or not</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users are given unlimited chances to re-enter the language correctly if they make a spelling mistake until they choose not to enter a language.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Since Chinese is written as Chinese (traditional) etc., users might just enter Chinese, so a few       </a:t>
            </a:r>
            <a:r>
              <a:rPr lang="en-US" sz="2000" b="1" dirty="0">
                <a:latin typeface="Times New Roman" panose="02020603050405020304" pitchFamily="18" charset="0"/>
                <a:cs typeface="Times New Roman" panose="02020603050405020304" pitchFamily="18" charset="0"/>
              </a:rPr>
              <a:t>if-else</a:t>
            </a:r>
            <a:r>
              <a:rPr lang="en-US" sz="2000" dirty="0">
                <a:latin typeface="Times New Roman" panose="02020603050405020304" pitchFamily="18" charset="0"/>
                <a:cs typeface="Times New Roman" panose="02020603050405020304" pitchFamily="18" charset="0"/>
              </a:rPr>
              <a:t> statements I made check them and convert them into required language codes.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it is passed as language into </a:t>
            </a:r>
            <a:r>
              <a:rPr lang="en-US" sz="1800" b="1" dirty="0" err="1">
                <a:latin typeface="Times New Roman" panose="02020603050405020304" pitchFamily="18" charset="0"/>
                <a:cs typeface="Times New Roman" panose="02020603050405020304" pitchFamily="18" charset="0"/>
              </a:rPr>
              <a:t>GoogleTranslator</a:t>
            </a:r>
            <a:r>
              <a:rPr lang="en-US" sz="1800" b="1" dirty="0">
                <a:latin typeface="Times New Roman" panose="02020603050405020304" pitchFamily="18" charset="0"/>
                <a:cs typeface="Times New Roman" panose="02020603050405020304" pitchFamily="18" charset="0"/>
              </a:rPr>
              <a:t>(source=“auto”, target = preferred language)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auto keyword saves coding by automatically finding the source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a:t>
            </a:r>
            <a:r>
              <a:rPr lang="en-US" sz="2000" b="1" dirty="0">
                <a:latin typeface="Times New Roman" panose="02020603050405020304" pitchFamily="18" charset="0"/>
                <a:cs typeface="Times New Roman" panose="02020603050405020304" pitchFamily="18" charset="0"/>
              </a:rPr>
              <a:t>.translate(text=___), </a:t>
            </a:r>
            <a:r>
              <a:rPr lang="en-US" sz="2000" dirty="0">
                <a:latin typeface="Times New Roman" panose="02020603050405020304" pitchFamily="18" charset="0"/>
                <a:cs typeface="Times New Roman" panose="02020603050405020304" pitchFamily="18" charset="0"/>
              </a:rPr>
              <a:t>translates the texts into the targeted language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a:t>
            </a: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and Play sound and OS are used to speak the text or play the audio</a:t>
            </a:r>
          </a:p>
        </p:txBody>
      </p:sp>
    </p:spTree>
    <p:extLst>
      <p:ext uri="{BB962C8B-B14F-4D97-AF65-F5344CB8AC3E}">
        <p14:creationId xmlns:p14="http://schemas.microsoft.com/office/powerpoint/2010/main" val="51105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4519" y="507538"/>
            <a:ext cx="11002962" cy="823913"/>
          </a:xfrm>
        </p:spPr>
        <p:txBody>
          <a:bodyPr>
            <a:normAutofit/>
          </a:bodyPr>
          <a:lstStyle/>
          <a:p>
            <a:r>
              <a:rPr lang="en-US" sz="4800" dirty="0"/>
              <a:t>Hearing aid: Secret messages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3" name="Content Placeholder 8">
            <a:extLst>
              <a:ext uri="{FF2B5EF4-FFF2-40B4-BE49-F238E27FC236}">
                <a16:creationId xmlns:a16="http://schemas.microsoft.com/office/drawing/2014/main" id="{CA4A6E6D-49F8-6D7E-B4DA-4D79E9756DD6}"/>
              </a:ext>
            </a:extLst>
          </p:cNvPr>
          <p:cNvSpPr txBox="1">
            <a:spLocks/>
          </p:cNvSpPr>
          <p:nvPr/>
        </p:nvSpPr>
        <p:spPr>
          <a:xfrm>
            <a:off x="725461" y="1685656"/>
            <a:ext cx="10547352" cy="4144301"/>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program uses </a:t>
            </a:r>
            <a:r>
              <a:rPr lang="en-US" sz="2000" b="1" dirty="0" err="1">
                <a:latin typeface="Times New Roman" panose="02020603050405020304" pitchFamily="18" charset="0"/>
                <a:cs typeface="Times New Roman" panose="02020603050405020304" pitchFamily="18" charset="0"/>
              </a:rPr>
              <a:t>Winsound</a:t>
            </a:r>
            <a:r>
              <a:rPr lang="en-US" sz="2000" dirty="0">
                <a:latin typeface="Times New Roman" panose="02020603050405020304" pitchFamily="18" charset="0"/>
                <a:cs typeface="Times New Roman" panose="02020603050405020304" pitchFamily="18" charset="0"/>
              </a:rPr>
              <a:t> library to produce sound at specific frequencies for a given duration. And uses </a:t>
            </a:r>
            <a:r>
              <a:rPr lang="en-US" sz="2000" b="1" dirty="0">
                <a:latin typeface="Times New Roman" panose="02020603050405020304" pitchFamily="18" charset="0"/>
                <a:cs typeface="Times New Roman" panose="02020603050405020304" pitchFamily="18" charset="0"/>
              </a:rPr>
              <a:t>pyttsx3</a:t>
            </a:r>
            <a:r>
              <a:rPr lang="en-US" sz="2000" dirty="0">
                <a:latin typeface="Times New Roman" panose="02020603050405020304" pitchFamily="18" charset="0"/>
                <a:cs typeface="Times New Roman" panose="02020603050405020304" pitchFamily="18" charset="0"/>
              </a:rPr>
              <a:t> to read texts.</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 created a function to produce a </a:t>
            </a:r>
            <a:r>
              <a:rPr lang="en-US" sz="2000" b="1" dirty="0">
                <a:latin typeface="Times New Roman" panose="02020603050405020304" pitchFamily="18" charset="0"/>
                <a:cs typeface="Times New Roman" panose="02020603050405020304" pitchFamily="18" charset="0"/>
              </a:rPr>
              <a:t>beep</a:t>
            </a:r>
            <a:r>
              <a:rPr lang="en-US" sz="2000" dirty="0">
                <a:latin typeface="Times New Roman" panose="02020603050405020304" pitchFamily="18" charset="0"/>
                <a:cs typeface="Times New Roman" panose="02020603050405020304" pitchFamily="18" charset="0"/>
              </a:rPr>
              <a:t> sound and </a:t>
            </a:r>
            <a:r>
              <a:rPr lang="en-US" sz="2000" b="1" dirty="0">
                <a:latin typeface="Times New Roman" panose="02020603050405020304" pitchFamily="18" charset="0"/>
                <a:cs typeface="Times New Roman" panose="02020603050405020304" pitchFamily="18" charset="0"/>
              </a:rPr>
              <a:t>pause</a:t>
            </a:r>
            <a:r>
              <a:rPr lang="en-US" sz="2000" dirty="0">
                <a:latin typeface="Times New Roman" panose="02020603050405020304" pitchFamily="18" charset="0"/>
                <a:cs typeface="Times New Roman" panose="02020603050405020304" pitchFamily="18" charset="0"/>
              </a:rPr>
              <a:t> (absence of sound) to produce sound for morse codes using </a:t>
            </a:r>
            <a:r>
              <a:rPr lang="en-US" sz="2000" dirty="0" err="1">
                <a:latin typeface="Times New Roman" panose="02020603050405020304" pitchFamily="18" charset="0"/>
                <a:cs typeface="Times New Roman" panose="02020603050405020304" pitchFamily="18" charset="0"/>
              </a:rPr>
              <a:t>Winsound</a:t>
            </a:r>
            <a:r>
              <a:rPr lang="en-US" sz="2000" dirty="0">
                <a:latin typeface="Times New Roman" panose="02020603050405020304" pitchFamily="18" charset="0"/>
                <a:cs typeface="Times New Roman" panose="02020603050405020304" pitchFamily="18" charset="0"/>
              </a:rPr>
              <a:t>. Then created another function to produce different beep sounds for </a:t>
            </a:r>
            <a:r>
              <a:rPr lang="en-US" sz="2000" b="1" dirty="0">
                <a:latin typeface="Times New Roman" panose="02020603050405020304" pitchFamily="18" charset="0"/>
                <a:cs typeface="Times New Roman" panose="02020603050405020304" pitchFamily="18" charset="0"/>
              </a:rPr>
              <a:t>dot and dash/hyphen</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Method used here is reading from a text file that has basic information on the morse code and its respective characters. Users can change the morse into any secret code they want it to be.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multiple functions are put together to store those as dictionaries; they are then stored inside a </a:t>
            </a:r>
            <a:r>
              <a:rPr lang="en-US" sz="2000" b="1" dirty="0">
                <a:latin typeface="Times New Roman" panose="02020603050405020304" pitchFamily="18" charset="0"/>
                <a:cs typeface="Times New Roman" panose="02020603050405020304" pitchFamily="18" charset="0"/>
              </a:rPr>
              <a:t>dictionary</a:t>
            </a:r>
            <a:r>
              <a:rPr lang="en-US" sz="2000" dirty="0">
                <a:latin typeface="Times New Roman" panose="02020603050405020304" pitchFamily="18" charset="0"/>
                <a:cs typeface="Times New Roman" panose="02020603050405020304" pitchFamily="18" charset="0"/>
              </a:rPr>
              <a:t> and later used in comparing the morse code and their character and vice versa.</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function uses a function with pyttsx3 to read the output if it’s a text message.</a:t>
            </a:r>
          </a:p>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The frequency used is 417 Hz which is a </a:t>
            </a:r>
            <a:r>
              <a:rPr lang="en-US" sz="1800" b="1" dirty="0">
                <a:solidFill>
                  <a:srgbClr val="FF0000"/>
                </a:solidFill>
                <a:latin typeface="Times New Roman" panose="02020603050405020304" pitchFamily="18" charset="0"/>
                <a:cs typeface="Times New Roman" panose="02020603050405020304" pitchFamily="18" charset="0"/>
              </a:rPr>
              <a:t>Solfeggio Frequency</a:t>
            </a:r>
            <a:r>
              <a:rPr lang="en-US" sz="1800" b="1" dirty="0">
                <a:latin typeface="Times New Roman" panose="02020603050405020304" pitchFamily="18" charset="0"/>
                <a:cs typeface="Times New Roman" panose="02020603050405020304" pitchFamily="18" charset="0"/>
              </a:rPr>
              <a:t>. </a:t>
            </a:r>
            <a:r>
              <a:rPr lang="en-US" sz="1800" b="1" i="0" dirty="0">
                <a:solidFill>
                  <a:srgbClr val="203B20"/>
                </a:solidFill>
                <a:effectLst/>
                <a:latin typeface="Times New Roman" panose="02020603050405020304" pitchFamily="18" charset="0"/>
                <a:cs typeface="Times New Roman" panose="02020603050405020304" pitchFamily="18" charset="0"/>
              </a:rPr>
              <a:t>The 417 Hz frequencies </a:t>
            </a:r>
            <a:r>
              <a:rPr lang="en-US" sz="1800" b="1" i="0" dirty="0">
                <a:solidFill>
                  <a:srgbClr val="FF0000"/>
                </a:solidFill>
                <a:effectLst/>
                <a:latin typeface="Times New Roman" panose="02020603050405020304" pitchFamily="18" charset="0"/>
                <a:cs typeface="Times New Roman" panose="02020603050405020304" pitchFamily="18" charset="0"/>
              </a:rPr>
              <a:t>facilitate change, stay calm, and relieve stress</a:t>
            </a:r>
            <a:r>
              <a:rPr lang="en-US" sz="1800" b="1" i="0" dirty="0">
                <a:solidFill>
                  <a:srgbClr val="203B20"/>
                </a:solidFill>
                <a:effectLst/>
                <a:latin typeface="Times New Roman" panose="02020603050405020304" pitchFamily="18" charset="0"/>
                <a:cs typeface="Times New Roman" panose="02020603050405020304" pitchFamily="18" charset="0"/>
              </a:rPr>
              <a:t>. So, listening to the sounds helps everyone, especially in the Military, since they sometimes use Morse for communication. When used in Hearing Aids, it helps users send messages.</a:t>
            </a:r>
          </a:p>
        </p:txBody>
      </p:sp>
    </p:spTree>
    <p:extLst>
      <p:ext uri="{BB962C8B-B14F-4D97-AF65-F5344CB8AC3E}">
        <p14:creationId xmlns:p14="http://schemas.microsoft.com/office/powerpoint/2010/main" val="277909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Programming: Secret code</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13</a:t>
            </a:fld>
            <a:endParaRPr lang="en-US" dirty="0"/>
          </a:p>
        </p:txBody>
      </p:sp>
      <p:sp>
        <p:nvSpPr>
          <p:cNvPr id="3" name="Content Placeholder 8">
            <a:extLst>
              <a:ext uri="{FF2B5EF4-FFF2-40B4-BE49-F238E27FC236}">
                <a16:creationId xmlns:a16="http://schemas.microsoft.com/office/drawing/2014/main" id="{CA4A6E6D-49F8-6D7E-B4DA-4D79E9756DD6}"/>
              </a:ext>
            </a:extLst>
          </p:cNvPr>
          <p:cNvSpPr txBox="1">
            <a:spLocks/>
          </p:cNvSpPr>
          <p:nvPr/>
        </p:nvSpPr>
        <p:spPr>
          <a:xfrm>
            <a:off x="774698" y="1945908"/>
            <a:ext cx="10547352" cy="4144301"/>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case, I’m using morse to send secret messages, more can be replaced by any secret code of your choice, or you can replace it with </a:t>
            </a:r>
            <a:r>
              <a:rPr lang="en-US" sz="2000" b="1" dirty="0">
                <a:latin typeface="Times New Roman" panose="02020603050405020304" pitchFamily="18" charset="0"/>
                <a:cs typeface="Times New Roman" panose="02020603050405020304" pitchFamily="18" charset="0"/>
              </a:rPr>
              <a:t>encoding</a:t>
            </a:r>
            <a:r>
              <a:rPr lang="en-US" sz="2000" dirty="0">
                <a:latin typeface="Times New Roman" panose="02020603050405020304" pitchFamily="18" charset="0"/>
                <a:cs typeface="Times New Roman" panose="02020603050405020304" pitchFamily="18" charset="0"/>
              </a:rPr>
              <a:t> the texts and then </a:t>
            </a:r>
            <a:r>
              <a:rPr lang="en-US" sz="2000" b="1" dirty="0">
                <a:latin typeface="Times New Roman" panose="02020603050405020304" pitchFamily="18" charset="0"/>
                <a:cs typeface="Times New Roman" panose="02020603050405020304" pitchFamily="18" charset="0"/>
              </a:rPr>
              <a:t>decoding</a:t>
            </a:r>
            <a:r>
              <a:rPr lang="en-US" sz="2000" dirty="0">
                <a:latin typeface="Times New Roman" panose="02020603050405020304" pitchFamily="18" charset="0"/>
                <a:cs typeface="Times New Roman" panose="02020603050405020304" pitchFamily="18" charset="0"/>
              </a:rPr>
              <a:t> it using python.</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 reading file function reads the file using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readlines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stores the dictionary into an English to-morse and more to-English file by using </a:t>
            </a:r>
            <a:r>
              <a:rPr lang="en-US" sz="2000" b="1" dirty="0">
                <a:latin typeface="Times New Roman" panose="02020603050405020304" pitchFamily="18" charset="0"/>
                <a:cs typeface="Times New Roman" panose="02020603050405020304" pitchFamily="18" charset="0"/>
              </a:rPr>
              <a:t>.split()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rstrp</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functions and a series of if-else statements and for loops.</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That file is then used to compare it with the user input </a:t>
            </a:r>
            <a:r>
              <a:rPr lang="en-US" sz="1800" b="1" i="1" dirty="0">
                <a:latin typeface="Times New Roman" panose="02020603050405020304" pitchFamily="18" charset="0"/>
                <a:cs typeface="Times New Roman" panose="02020603050405020304" pitchFamily="18" charset="0"/>
              </a:rPr>
              <a:t>character by character</a:t>
            </a:r>
            <a:r>
              <a:rPr lang="en-US" sz="1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then finds the morse code associated with it.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morse code is printed out directly, but since the function is inside of a loop, every character will be outputted in sequences.</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used the text to read and beep sound function I created using </a:t>
            </a:r>
            <a:r>
              <a:rPr lang="en-US" sz="2000" dirty="0" err="1">
                <a:latin typeface="Times New Roman" panose="02020603050405020304" pitchFamily="18" charset="0"/>
                <a:cs typeface="Times New Roman" panose="02020603050405020304" pitchFamily="18" charset="0"/>
              </a:rPr>
              <a:t>Winsound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Playsound</a:t>
            </a:r>
            <a:r>
              <a:rPr lang="en-US" sz="2000" dirty="0">
                <a:latin typeface="Times New Roman" panose="02020603050405020304" pitchFamily="18" charset="0"/>
                <a:cs typeface="Times New Roman" panose="02020603050405020304" pitchFamily="18" charset="0"/>
              </a:rPr>
              <a:t> to output a reading voice/sound</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70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Autofit/>
          </a:bodyPr>
          <a:lstStyle/>
          <a:p>
            <a:r>
              <a:rPr lang="en-US" sz="5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Amarnath</a:t>
            </a:r>
          </a:p>
          <a:p>
            <a:pPr>
              <a:lnSpc>
                <a:spcPct val="100000"/>
              </a:lnSpc>
            </a:pPr>
            <a:endParaRPr lang="en-US"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+1 802-839-0241</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fontScale="85000" lnSpcReduction="10000"/>
          </a:bodyPr>
          <a:lstStyle/>
          <a:p>
            <a:r>
              <a:rPr lang="en-US" dirty="0"/>
              <a:t>aamarnat@norwich.edu</a:t>
            </a:r>
          </a:p>
        </p:txBody>
      </p:sp>
      <p:sp>
        <p:nvSpPr>
          <p:cNvPr id="5" name="Title 5">
            <a:extLst>
              <a:ext uri="{FF2B5EF4-FFF2-40B4-BE49-F238E27FC236}">
                <a16:creationId xmlns:a16="http://schemas.microsoft.com/office/drawing/2014/main" id="{3E9AD371-D26B-0557-D280-4D9EA4066166}"/>
              </a:ext>
            </a:extLst>
          </p:cNvPr>
          <p:cNvSpPr>
            <a:spLocks noGrp="1"/>
          </p:cNvSpPr>
          <p:nvPr>
            <p:ph type="title" idx="4294967295"/>
          </p:nvPr>
        </p:nvSpPr>
        <p:spPr>
          <a:xfrm>
            <a:off x="941730" y="5409360"/>
            <a:ext cx="10308535" cy="441610"/>
          </a:xfrm>
        </p:spPr>
        <p:txBody>
          <a:bodyPr>
            <a:noAutofit/>
          </a:bodyPr>
          <a:lstStyle/>
          <a:p>
            <a:r>
              <a:rPr lang="en-US" sz="2400" spc="300" dirty="0"/>
              <a:t>The code is available on request</a:t>
            </a:r>
          </a:p>
        </p:txBody>
      </p:sp>
      <p:sp>
        <p:nvSpPr>
          <p:cNvPr id="2" name="Text Placeholder 9">
            <a:extLst>
              <a:ext uri="{FF2B5EF4-FFF2-40B4-BE49-F238E27FC236}">
                <a16:creationId xmlns:a16="http://schemas.microsoft.com/office/drawing/2014/main" id="{D14615C1-97EC-D4A4-E385-27A7E51E0FE0}"/>
              </a:ext>
            </a:extLst>
          </p:cNvPr>
          <p:cNvSpPr txBox="1">
            <a:spLocks/>
          </p:cNvSpPr>
          <p:nvPr/>
        </p:nvSpPr>
        <p:spPr>
          <a:xfrm>
            <a:off x="8565935" y="4146536"/>
            <a:ext cx="3064668" cy="518795"/>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heyitsmeamar@gmail.com</a:t>
            </a:r>
          </a:p>
        </p:txBody>
      </p:sp>
      <p:sp>
        <p:nvSpPr>
          <p:cNvPr id="3" name="Text Placeholder 8">
            <a:extLst>
              <a:ext uri="{FF2B5EF4-FFF2-40B4-BE49-F238E27FC236}">
                <a16:creationId xmlns:a16="http://schemas.microsoft.com/office/drawing/2014/main" id="{8CFE1508-7FA4-C5F6-0CB2-516DBF014E54}"/>
              </a:ext>
            </a:extLst>
          </p:cNvPr>
          <p:cNvSpPr txBox="1">
            <a:spLocks/>
          </p:cNvSpPr>
          <p:nvPr/>
        </p:nvSpPr>
        <p:spPr>
          <a:xfrm>
            <a:off x="4563664" y="4142931"/>
            <a:ext cx="3064668" cy="518795"/>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+91 735-662-5288</a:t>
            </a:r>
          </a:p>
        </p:txBody>
      </p:sp>
      <p:sp>
        <p:nvSpPr>
          <p:cNvPr id="4" name="Text Placeholder 8">
            <a:extLst>
              <a:ext uri="{FF2B5EF4-FFF2-40B4-BE49-F238E27FC236}">
                <a16:creationId xmlns:a16="http://schemas.microsoft.com/office/drawing/2014/main" id="{BE9E9858-EAE6-6E3E-5B37-948D7364933B}"/>
              </a:ext>
            </a:extLst>
          </p:cNvPr>
          <p:cNvSpPr txBox="1">
            <a:spLocks/>
          </p:cNvSpPr>
          <p:nvPr/>
        </p:nvSpPr>
        <p:spPr>
          <a:xfrm>
            <a:off x="601593" y="4178633"/>
            <a:ext cx="3064668" cy="518795"/>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(Ash)</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srcRect t="18410" b="18410"/>
          <a:stretch/>
        </p:blipFill>
        <p:spPr>
          <a:xfrm>
            <a:off x="-28575" y="0"/>
            <a:ext cx="7068818"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2183650"/>
            <a:ext cx="4114800" cy="3798888"/>
          </a:xfrm>
        </p:spPr>
        <p:txBody>
          <a:bodyPr/>
          <a:lstStyle/>
          <a:p>
            <a:r>
              <a:rPr lang="en-US" dirty="0"/>
              <a:t>ABOUT ME</a:t>
            </a:r>
          </a:p>
          <a:p>
            <a:r>
              <a:rPr lang="en-US" dirty="0"/>
              <a:t>INTRODUCTION</a:t>
            </a:r>
          </a:p>
          <a:p>
            <a:r>
              <a:rPr lang="en-US" dirty="0"/>
              <a:t>LISTENING AID</a:t>
            </a:r>
          </a:p>
          <a:p>
            <a:r>
              <a:rPr lang="en-US" dirty="0"/>
              <a:t>TRANSLATOR</a:t>
            </a:r>
          </a:p>
          <a:p>
            <a:r>
              <a:rPr lang="en-US" dirty="0"/>
              <a:t>SECRET MESSAGES</a:t>
            </a:r>
          </a:p>
          <a:p>
            <a:r>
              <a:rPr lang="en-US" dirty="0"/>
              <a:t>WHY IT’S IMPORTANT</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sz="4800" dirty="0"/>
              <a:t>About me</a:t>
            </a:r>
          </a:p>
        </p:txBody>
      </p:sp>
      <p:pic>
        <p:nvPicPr>
          <p:cNvPr id="5" name="Picture Placeholder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a:srcRect l="10445" r="10445"/>
          <a:stretch/>
        </p:blipFill>
        <p:spPr>
          <a:xfrm>
            <a:off x="-622300" y="-464872"/>
            <a:ext cx="6216650" cy="7858319"/>
          </a:xfrm>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968998" y="2297967"/>
            <a:ext cx="5657852" cy="2966183"/>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I’m Amarnath, a Computer Science sophomore student at Norwich University. Born and raised in India. </a:t>
            </a:r>
            <a:r>
              <a:rPr lang="en-US" sz="2000" dirty="0">
                <a:solidFill>
                  <a:srgbClr val="222222"/>
                </a:solidFill>
                <a:effectLst/>
                <a:latin typeface="Times New Roman" panose="02020603050405020304" pitchFamily="18" charset="0"/>
                <a:cs typeface="Times New Roman" panose="02020603050405020304" pitchFamily="18" charset="0"/>
              </a:rPr>
              <a:t>I'd describe myself as nurturing, patient, mature, and responsible person. My life as a Computer Science Peer Tutor, Residential Advisor, and Lead Ambassador for Norwich Undergraduate Research introduced me to many people across the world, where people struggle with their disabilities. My ultimate goal is to use my programming skills to program software that aids people in their daily life.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2885171"/>
            <a:ext cx="5251450" cy="1661297"/>
          </a:xfrm>
        </p:spPr>
        <p:txBody>
          <a:bodyPr>
            <a:normAutofit fontScale="90000"/>
          </a:bodyPr>
          <a:lstStyle/>
          <a:p>
            <a:r>
              <a:rPr lang="en-US" dirty="0"/>
              <a:t>Introducing the program</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615553" y="1035684"/>
            <a:ext cx="10960894" cy="3948431"/>
          </a:xfrm>
        </p:spPr>
        <p:txBody>
          <a:bodyPr/>
          <a:lstStyle/>
          <a:p>
            <a:pPr algn="just"/>
            <a:r>
              <a:rPr lang="en-US" dirty="0"/>
              <a:t>I have coded a multi-functional Hearing Aid program. Users have the option to choose how they want to use the function. Functions provided are translating from one language to another (user’s choice), reading the text of any preferred language for those who cannot see or read, and sending secret messages. The programs can be loaded into a hearing aid and any other devices with additional work.</a:t>
            </a:r>
          </a:p>
        </p:txBody>
      </p:sp>
    </p:spTree>
    <p:extLst>
      <p:ext uri="{BB962C8B-B14F-4D97-AF65-F5344CB8AC3E}">
        <p14:creationId xmlns:p14="http://schemas.microsoft.com/office/powerpoint/2010/main" val="83977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763000" y="451910"/>
            <a:ext cx="10786269" cy="1042193"/>
          </a:xfrm>
        </p:spPr>
        <p:txBody>
          <a:bodyPr anchor="ctr">
            <a:noAutofit/>
          </a:bodyPr>
          <a:lstStyle/>
          <a:p>
            <a:pPr algn="ctr"/>
            <a:r>
              <a:rPr lang="en-US" sz="2800" b="1" spc="300" dirty="0"/>
              <a:t>The Ultimate </a:t>
            </a:r>
            <a:r>
              <a:rPr lang="en-US" sz="2800" b="1" spc="300" dirty="0">
                <a:solidFill>
                  <a:srgbClr val="FF0000"/>
                </a:solidFill>
              </a:rPr>
              <a:t>Goal</a:t>
            </a:r>
            <a:r>
              <a:rPr lang="en-US" sz="2800" b="1" spc="300" dirty="0"/>
              <a:t> is to provide </a:t>
            </a:r>
            <a:r>
              <a:rPr lang="en-US" sz="2800" b="1" spc="300" dirty="0">
                <a:solidFill>
                  <a:srgbClr val="FF0000"/>
                </a:solidFill>
              </a:rPr>
              <a:t>aid</a:t>
            </a:r>
            <a:r>
              <a:rPr lang="en-US" sz="2800" b="1" spc="300" dirty="0"/>
              <a:t> to those who need And it starts here.</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12" name="Text Placeholder 11">
            <a:extLst>
              <a:ext uri="{FF2B5EF4-FFF2-40B4-BE49-F238E27FC236}">
                <a16:creationId xmlns:a16="http://schemas.microsoft.com/office/drawing/2014/main" id="{4EF595A7-0765-FA78-FE23-AA06F02566EF}"/>
              </a:ext>
            </a:extLst>
          </p:cNvPr>
          <p:cNvSpPr>
            <a:spLocks noGrp="1"/>
          </p:cNvSpPr>
          <p:nvPr>
            <p:ph type="body" idx="1"/>
          </p:nvPr>
        </p:nvSpPr>
        <p:spPr>
          <a:xfrm>
            <a:off x="340726" y="1532927"/>
            <a:ext cx="11208543" cy="2403095"/>
          </a:xfrm>
        </p:spPr>
        <p:txBody>
          <a:bodyPr/>
          <a:lstStyle/>
          <a:p>
            <a:pPr algn="just"/>
            <a:r>
              <a:rPr lang="en-US" dirty="0"/>
              <a:t>One of my relatives in India is unable to speak or listen properly. I want her to be able to </a:t>
            </a:r>
            <a:r>
              <a:rPr lang="en-US" b="1" dirty="0"/>
              <a:t>listen</a:t>
            </a:r>
            <a:r>
              <a:rPr lang="en-US" dirty="0"/>
              <a:t>, </a:t>
            </a:r>
            <a:r>
              <a:rPr lang="en-US" b="1" dirty="0"/>
              <a:t>read</a:t>
            </a:r>
            <a:r>
              <a:rPr lang="en-US" dirty="0"/>
              <a:t> and </a:t>
            </a:r>
            <a:r>
              <a:rPr lang="en-US" b="1" dirty="0"/>
              <a:t>communicate</a:t>
            </a:r>
            <a:r>
              <a:rPr lang="en-US" dirty="0"/>
              <a:t> properly. Even though she cannot access my program and use them for her, my journey continues to program these codes into a device that utilizes all of these. My goal is to </a:t>
            </a:r>
            <a:r>
              <a:rPr lang="en-US" b="1" dirty="0"/>
              <a:t>program them into a hearing aid </a:t>
            </a:r>
            <a:r>
              <a:rPr lang="en-US" dirty="0"/>
              <a:t>that uses my code to automatically detect the language and translate it into “</a:t>
            </a:r>
            <a:r>
              <a:rPr lang="en-US" b="1" dirty="0"/>
              <a:t>Tamil</a:t>
            </a:r>
            <a:r>
              <a:rPr lang="en-US" dirty="0"/>
              <a:t>” – a south Indian language. Then, it reads other language texts using AI and translates them into Tamil. That will make her life much easier. Programs like these might not benefit everyone in their daily life, but they help some people to experience daily life casually. My journey begins with her and hopefully reaches many who might need aid – A PROGRAMMING HAND</a:t>
            </a: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934075" y="2310496"/>
            <a:ext cx="5918200" cy="2375804"/>
          </a:xfrm>
        </p:spPr>
        <p:txBody>
          <a:bodyPr>
            <a:normAutofit/>
          </a:bodyPr>
          <a:lstStyle/>
          <a:p>
            <a:r>
              <a:rPr lang="en-US" dirty="0"/>
              <a:t>Why it is important?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Hearing Aid</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3" name="Content Placeholder 8">
            <a:extLst>
              <a:ext uri="{FF2B5EF4-FFF2-40B4-BE49-F238E27FC236}">
                <a16:creationId xmlns:a16="http://schemas.microsoft.com/office/drawing/2014/main" id="{CA4A6E6D-49F8-6D7E-B4DA-4D79E9756DD6}"/>
              </a:ext>
            </a:extLst>
          </p:cNvPr>
          <p:cNvSpPr txBox="1">
            <a:spLocks/>
          </p:cNvSpPr>
          <p:nvPr/>
        </p:nvSpPr>
        <p:spPr>
          <a:xfrm>
            <a:off x="774698" y="1945908"/>
            <a:ext cx="10547352" cy="4144301"/>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program that reads the text, commonly known as </a:t>
            </a:r>
            <a:r>
              <a:rPr lang="en-US" sz="2000" b="1" dirty="0">
                <a:latin typeface="Times New Roman" panose="02020603050405020304" pitchFamily="18" charset="0"/>
                <a:cs typeface="Times New Roman" panose="02020603050405020304" pitchFamily="18" charset="0"/>
              </a:rPr>
              <a:t>text-to-speech</a:t>
            </a:r>
            <a:r>
              <a:rPr lang="en-US" sz="2000" dirty="0">
                <a:latin typeface="Times New Roman" panose="02020603050405020304" pitchFamily="18" charset="0"/>
                <a:cs typeface="Times New Roman" panose="02020603050405020304" pitchFamily="18" charset="0"/>
              </a:rPr>
              <a:t>. The program uses </a:t>
            </a:r>
            <a:r>
              <a:rPr lang="en-US" sz="2000" b="1"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to read the messages.</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program takes texts in </a:t>
            </a:r>
            <a:r>
              <a:rPr lang="en-US" sz="2000" b="1" dirty="0">
                <a:latin typeface="Times New Roman" panose="02020603050405020304" pitchFamily="18" charset="0"/>
                <a:cs typeface="Times New Roman" panose="02020603050405020304" pitchFamily="18" charset="0"/>
              </a:rPr>
              <a:t>any preferred language </a:t>
            </a:r>
            <a:r>
              <a:rPr lang="en-US" sz="2000" dirty="0">
                <a:latin typeface="Times New Roman" panose="02020603050405020304" pitchFamily="18" charset="0"/>
                <a:cs typeface="Times New Roman" panose="02020603050405020304" pitchFamily="18" charset="0"/>
              </a:rPr>
              <a:t>and outputs audio.</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works by taking any texts and then using </a:t>
            </a: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to read the text and then saving them in an mp3 form.</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this program uses the </a:t>
            </a:r>
            <a:r>
              <a:rPr lang="en-US" sz="2000" b="1" dirty="0">
                <a:latin typeface="Times New Roman" panose="02020603050405020304" pitchFamily="18" charset="0"/>
                <a:cs typeface="Times New Roman" panose="02020603050405020304" pitchFamily="18" charset="0"/>
              </a:rPr>
              <a:t>playground</a:t>
            </a:r>
            <a:r>
              <a:rPr lang="en-US" sz="2000" dirty="0">
                <a:latin typeface="Times New Roman" panose="02020603050405020304" pitchFamily="18" charset="0"/>
                <a:cs typeface="Times New Roman" panose="02020603050405020304" pitchFamily="18" charset="0"/>
              </a:rPr>
              <a:t> to play the voice recorded in the mp3 format.</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Once the audio is played, it will be deleted from the </a:t>
            </a: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immediately; this saves much space and creates unnecessary files that users might never reuse.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program can then be loaded into a machine to use as an aid in hearing for people who have hearing issues.</a:t>
            </a:r>
          </a:p>
        </p:txBody>
      </p:sp>
    </p:spTree>
    <p:extLst>
      <p:ext uri="{BB962C8B-B14F-4D97-AF65-F5344CB8AC3E}">
        <p14:creationId xmlns:p14="http://schemas.microsoft.com/office/powerpoint/2010/main" val="400447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Programming: Hearing Aid</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3" name="Content Placeholder 8">
            <a:extLst>
              <a:ext uri="{FF2B5EF4-FFF2-40B4-BE49-F238E27FC236}">
                <a16:creationId xmlns:a16="http://schemas.microsoft.com/office/drawing/2014/main" id="{CA4A6E6D-49F8-6D7E-B4DA-4D79E9756DD6}"/>
              </a:ext>
            </a:extLst>
          </p:cNvPr>
          <p:cNvSpPr txBox="1">
            <a:spLocks/>
          </p:cNvSpPr>
          <p:nvPr/>
        </p:nvSpPr>
        <p:spPr>
          <a:xfrm>
            <a:off x="774698" y="1945908"/>
            <a:ext cx="10547352" cy="4144301"/>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Import </a:t>
            </a:r>
            <a:r>
              <a:rPr lang="en-US" sz="2000" b="1" dirty="0" err="1">
                <a:latin typeface="Times New Roman" panose="02020603050405020304" pitchFamily="18" charset="0"/>
                <a:cs typeface="Times New Roman" panose="02020603050405020304" pitchFamily="18" charset="0"/>
              </a:rPr>
              <a:t>gTTS</a:t>
            </a:r>
            <a:r>
              <a:rPr lang="en-US" sz="2000" b="1" dirty="0">
                <a:latin typeface="Times New Roman" panose="02020603050405020304" pitchFamily="18" charset="0"/>
                <a:cs typeface="Times New Roman" panose="02020603050405020304" pitchFamily="18" charset="0"/>
              </a:rPr>
              <a:t> from </a:t>
            </a:r>
            <a:r>
              <a:rPr lang="en-US" sz="2000" b="1" dirty="0" err="1">
                <a:latin typeface="Times New Roman" panose="02020603050405020304" pitchFamily="18" charset="0"/>
                <a:cs typeface="Times New Roman" panose="02020603050405020304" pitchFamily="18" charset="0"/>
              </a:rPr>
              <a:t>gtts</a:t>
            </a:r>
            <a:endParaRPr lang="en-US" sz="2000" b="1"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Get the input from the user, then create a variable that stores the output.</a:t>
            </a:r>
          </a:p>
          <a:p>
            <a:pPr algn="just">
              <a:lnSpc>
                <a:spcPct val="100000"/>
              </a:lnSpc>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takes 2 to 3 parameters, first – text to read, second – the language of the input, and speed of the output as slow or not.</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you’re not sure of the language, it can be left empty as the functions automatically find the language of the texts and then reads in that language.</a:t>
            </a:r>
          </a:p>
          <a:p>
            <a:pPr algn="just">
              <a:lnSpc>
                <a:spcPct val="100000"/>
              </a:lnSpc>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gTTs</a:t>
            </a:r>
            <a:r>
              <a:rPr lang="en-US" sz="2000" b="1" dirty="0">
                <a:latin typeface="Times New Roman" panose="02020603050405020304" pitchFamily="18" charset="0"/>
                <a:cs typeface="Times New Roman" panose="02020603050405020304" pitchFamily="18" charset="0"/>
              </a:rPr>
              <a:t>(text=“___”, lang=“___”, slow=“True/False”)</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output will be saved using </a:t>
            </a:r>
            <a:r>
              <a:rPr lang="en-US" sz="2000" b="1" dirty="0">
                <a:latin typeface="Times New Roman" panose="02020603050405020304" pitchFamily="18" charset="0"/>
                <a:cs typeface="Times New Roman" panose="02020603050405020304" pitchFamily="18" charset="0"/>
              </a:rPr>
              <a:t>.save(“something.mp3”) </a:t>
            </a:r>
            <a:r>
              <a:rPr lang="en-US" sz="2000" dirty="0">
                <a:latin typeface="Times New Roman" panose="02020603050405020304" pitchFamily="18" charset="0"/>
                <a:cs typeface="Times New Roman" panose="02020603050405020304" pitchFamily="18" charset="0"/>
              </a:rPr>
              <a:t>function  </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uses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playsound</a:t>
            </a:r>
            <a:r>
              <a:rPr lang="en-US" sz="2000" b="1" dirty="0">
                <a:latin typeface="Times New Roman" panose="02020603050405020304" pitchFamily="18" charset="0"/>
                <a:cs typeface="Times New Roman" panose="02020603050405020304" pitchFamily="18" charset="0"/>
              </a:rPr>
              <a:t>(“something.mp3”) </a:t>
            </a:r>
            <a:r>
              <a:rPr lang="en-US" sz="2000" dirty="0">
                <a:latin typeface="Times New Roman" panose="02020603050405020304" pitchFamily="18" charset="0"/>
                <a:cs typeface="Times New Roman" panose="02020603050405020304" pitchFamily="18" charset="0"/>
              </a:rPr>
              <a:t>to play the sound</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it will be deleted from the system using </a:t>
            </a:r>
            <a:r>
              <a:rPr lang="en-US" sz="2000" b="1" dirty="0" err="1">
                <a:latin typeface="Times New Roman" panose="02020603050405020304" pitchFamily="18" charset="0"/>
                <a:cs typeface="Times New Roman" panose="02020603050405020304" pitchFamily="18" charset="0"/>
              </a:rPr>
              <a:t>os.remove</a:t>
            </a:r>
            <a:r>
              <a:rPr lang="en-US" sz="2000" b="1" dirty="0">
                <a:latin typeface="Times New Roman" panose="02020603050405020304" pitchFamily="18" charset="0"/>
                <a:cs typeface="Times New Roman" panose="02020603050405020304" pitchFamily="18" charset="0"/>
              </a:rPr>
              <a:t>(“something.mp3”)</a:t>
            </a:r>
          </a:p>
        </p:txBody>
      </p:sp>
    </p:spTree>
    <p:extLst>
      <p:ext uri="{BB962C8B-B14F-4D97-AF65-F5344CB8AC3E}">
        <p14:creationId xmlns:p14="http://schemas.microsoft.com/office/powerpoint/2010/main" val="245810048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192</TotalTime>
  <Words>1324</Words>
  <Application>Microsoft Office PowerPoint</Application>
  <PresentationFormat>Widescreen</PresentationFormat>
  <Paragraphs>81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Aiding those who need through programming</vt:lpstr>
      <vt:lpstr>Agenda</vt:lpstr>
      <vt:lpstr>About me</vt:lpstr>
      <vt:lpstr>Introducing the program</vt:lpstr>
      <vt:lpstr>PowerPoint Presentation</vt:lpstr>
      <vt:lpstr>The Ultimate Goal is to provide aid to those who need And it starts here.</vt:lpstr>
      <vt:lpstr>Why it is important?</vt:lpstr>
      <vt:lpstr>Hearing Aid</vt:lpstr>
      <vt:lpstr>Programming: Hearing Aid</vt:lpstr>
      <vt:lpstr>Hearing aid: Translator</vt:lpstr>
      <vt:lpstr>Programming: Translator</vt:lpstr>
      <vt:lpstr>Hearing aid: Secret messages</vt:lpstr>
      <vt:lpstr>Programming: Secret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Aiding those who need through programming</dc:title>
  <dc:creator>Amarnath Amarnath</dc:creator>
  <cp:lastModifiedBy>Amarnath Amarnath</cp:lastModifiedBy>
  <cp:revision>1</cp:revision>
  <dcterms:created xsi:type="dcterms:W3CDTF">2022-12-07T05:00:21Z</dcterms:created>
  <dcterms:modified xsi:type="dcterms:W3CDTF">2023-04-04T01:33:29Z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