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84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85" r:id="rId12"/>
    <p:sldId id="270" r:id="rId13"/>
    <p:sldId id="271" r:id="rId14"/>
    <p:sldId id="272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6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59257-7C77-4981-8343-FB34A3E9780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B574-36C4-4EAD-AB39-EFD5BEB3DB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903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D4C254-6FF7-40F9-98EF-04B18A9DFA4E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58327C-E13A-4A19-8D0C-342495860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TEAM MEMBERS: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ASHWIN VELMURUGAN(13BCS018)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S.ABUBACKER ASHIQ(13BCS002)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S.AJITH PRUTHVI(13BCS003)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PROJECT GUIDE: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Mr.G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KANGARAJ, M.E.,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9235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RATION SHOP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AUTOMATION SYSTEM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04800"/>
            <a:ext cx="7848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sh\Desktop\part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081" y="1481138"/>
            <a:ext cx="7851837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h\Desktop\par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622300"/>
            <a:ext cx="8586787" cy="5611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RFID tag is scanned by the RFID reader and if authorised user then allow the customer to enter the required commodities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the required commodities are available then it is distributed to the customer through valve, and an SMS is sent to the registered phone number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customer can check the SMS for their transactions and purchased commodities.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ARCHITECTURAL DESIGN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modules are :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RFID module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Commodities distribution module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SMS module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Each family is provided with a smart card which is a replacement of conventional ration card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smart card is used as an authentication for purchasing the commodities from ration shop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RFID reader scan the tag and check the database for the correct user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Authenticated card holder is allowed to place order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RFID MODULE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board is the core of this module where the devices such as solenoid and valve is attached and also the gateway for SMS is also connected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 SMS is sent to the corresponding phone number after purchase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required amount is given using a system and it is provided through the valve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COMMODITIES DISTRIBUTION MODULE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 SMS would be sent to the corresponding valid card holder after their transactions.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SMS contains information regarding the 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purchases made by the customer also indicating the availability of products in quantitative terms.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71800" y="1481329"/>
            <a:ext cx="5915000" cy="4107912"/>
          </a:xfrm>
        </p:spPr>
        <p:txBody>
          <a:bodyPr>
            <a:noAutofit/>
          </a:bodyPr>
          <a:lstStyle/>
          <a:p>
            <a:pPr algn="just"/>
            <a:endParaRPr lang="en-IN" sz="1200" dirty="0" smtClean="0"/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LiquidCrystal.h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char card1[13]="08009565C3";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char card2[13]="080095743D";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char card3[13]="0800954E1E";</a:t>
            </a:r>
          </a:p>
          <a:p>
            <a:pPr algn="just">
              <a:buNone/>
            </a:pP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LiquidCrystal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(12,11,10,9,8,7);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Set=3;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=4;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rec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[13],index;</a:t>
            </a:r>
          </a:p>
          <a:p>
            <a:pPr algn="just"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mydecimal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(unsigned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a1,char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pos,char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j)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{    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a1=a1%10000;</a:t>
            </a:r>
          </a:p>
          <a:p>
            <a:pPr algn="just">
              <a:buNone/>
            </a:pP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(0+pos,j);    </a:t>
            </a:r>
          </a:p>
          <a:p>
            <a:pPr algn="just">
              <a:buNone/>
            </a:pP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lcd.write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(a1%10000/1000+0x30);    </a:t>
            </a:r>
          </a:p>
          <a:p>
            <a:pPr algn="just">
              <a:buNone/>
            </a:pP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(1+pos,j);    </a:t>
            </a:r>
          </a:p>
          <a:p>
            <a:pPr algn="just">
              <a:buNone/>
            </a:pP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lcd.write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(a1%1000/100+0x30);    </a:t>
            </a:r>
          </a:p>
          <a:p>
            <a:pPr algn="just">
              <a:buNone/>
            </a:pP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(2+pos,j);    l</a:t>
            </a:r>
          </a:p>
          <a:p>
            <a:pPr algn="just">
              <a:buNone/>
            </a:pP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cd.write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(a1%100/10+0x30);    </a:t>
            </a:r>
          </a:p>
          <a:p>
            <a:pPr algn="just">
              <a:buNone/>
            </a:pP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(3+pos,j);    </a:t>
            </a:r>
          </a:p>
          <a:p>
            <a:pPr algn="just">
              <a:buNone/>
            </a:pP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lcd.write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(a1%10/1+0x30);</a:t>
            </a:r>
          </a:p>
          <a:p>
            <a:pPr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/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79653"/>
            <a:ext cx="4572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void Lcd8_Decimal3(unsigned char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unsigned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Lcd_h,Lcd_hr,Lcd_t,Lcd_o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Lcd_h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/100;  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Lcd_hr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=val%100;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Lcd_t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Lcd_hr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/10;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Lcd_o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=Lcd_hr%10;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Lcd_h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Lcd_t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Lcd_o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void setup()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Set,INPUT_PULLUP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mov,INPUT_PULLUP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lcd.begin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(16,2);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(0,0);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lcd.print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(" SHOW YOUR CARD ");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(0,1);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lcd.print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("                ");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(9600);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("WORKING FINE");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305342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void loop()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    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if(index&gt;=10)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j;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for(j=0;j&lt;10;j++)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{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(0+j,1);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lcd.write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[j]);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}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if((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strncmp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(rec,card1,10))==0)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{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(11,1);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lcd.print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("KAMAL");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}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ABSTRACT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LITERATURE SURVEY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REQUIREMENTS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ARCHITECTURE DIAGRAM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ARCHITECTURAL DESIGN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SOURCE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REFERENCES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305342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else if((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strncmp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(rec,card2,10))==0)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{   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(11,1);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lcd.print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("GURU");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}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else if((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strncmp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(rec,card3,10))==0)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{  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(11,1);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lcd.print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("RAJ");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}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index=0;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}   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1124744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serialEvent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Serial.available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())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[index++]=(char)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Serial.read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Wire.beginTransmission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(0x50);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Wire.write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(0);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Wire.write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(credit);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Wire.write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(credit&gt;&gt;8); 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Wire.endTransmission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delay(1500);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A.N.Madur,Sham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Nayse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-Automation in Rationing System using Arm. International Research Journal of Engineering and Technology Volume 02 Issue 03 June-2015.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[2]. Rajesh C.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Pingle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P. B.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Borole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-Automatic Rationing for Public Distribution System (PDS) using RFID and GSM Module to Prevent Irregularities. International Journal of Technical Research and Applications Volume 3, Issue 6 December, 2015.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S.Valarmathy,R.Ramani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-Automatic Ration Material Distributions Based on GSM and RFID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Technology.International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Journal of Technical Research and Applications Volume1,Issue 8, November 2013.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S.Sukhumar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K.Gopinathan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S.Kalpanadevi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P.Naveenkumar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N.Suthanthira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Vanitha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International Journal Of Innovative Research In Electrical, Electronics, Instrumentation and Control Engineering Vol. 1, Issue 8, November 2013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600200"/>
            <a:ext cx="7010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conventional ration system there are lot of chances for illegal usage of products and also possibility for inaccurate quantity of material.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must be able to automate the entire process of billing and distribution of ration shop commodities.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Ration shop automation is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based project which automates the conventional ration system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RFID tags are used as a smart card for identification and a display is provided to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select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items needed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required amount is available in stock then the commodities are provided to the customers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“Automation in Rationing System using ARM7”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By: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A.N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Madur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Sham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Nayse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system is based on the radio frequency identification of customer.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updated account information is sent to the customer’s mobile using GSM module.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304800"/>
            <a:ext cx="7391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CONTD…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“Automatic Rationing for Public Distribution System (PDS) using RFID and GSM Module to Prevent Irregularities”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Rajesh C.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Pingle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P. B.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Borole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conventional ration card is replaced by smartcard.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Database is connected to the system to maintain the transactions.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Transparency in public distribution system and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there will be a direct communication between people and Government through this.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2400"/>
            <a:ext cx="7010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CONTD…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”Automatic Ration Material Distributions Based on GSM and RFID Technology”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S.Valarmathy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R.Ramani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This System uses a RFID Tag to authenticate the card holders.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this system we use a PLC controller  in order to control the weight count of the subsidies.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Updation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 made based on each transaction.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304801"/>
            <a:ext cx="8001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CONTD…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“Cloud-Based Ration Card System using RFID and GSM Technology”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K.Balakarthik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OTP  for  authenticating users.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check purchase details in a dedicated website.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cloud storage is used.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RFID Tag and Reader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board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Model part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which includes the proximity sensor, funnel, DC motor and crank mechanism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763</TotalTime>
  <Words>1015</Words>
  <Application>Microsoft Office PowerPoint</Application>
  <PresentationFormat>On-screen Show (4:3)</PresentationFormat>
  <Paragraphs>280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RATION SHOP AUTOMATION SYSTEM</vt:lpstr>
      <vt:lpstr>OVERVIEW</vt:lpstr>
      <vt:lpstr>PROBLEM STATEMENT</vt:lpstr>
      <vt:lpstr>ABSTRACT</vt:lpstr>
      <vt:lpstr>LITERATURE SURVEY</vt:lpstr>
      <vt:lpstr>CONTD…</vt:lpstr>
      <vt:lpstr>CONTD…</vt:lpstr>
      <vt:lpstr>CONTD…</vt:lpstr>
      <vt:lpstr>REQUIREMENTS</vt:lpstr>
      <vt:lpstr>ARCHITECTURE DIAGRAM</vt:lpstr>
      <vt:lpstr>Slide 11</vt:lpstr>
      <vt:lpstr>ARCHITECTURAL DESIGN</vt:lpstr>
      <vt:lpstr>MODULES</vt:lpstr>
      <vt:lpstr>RFID MODULE</vt:lpstr>
      <vt:lpstr>COMMODITIES DISTRIBUTION MODULE</vt:lpstr>
      <vt:lpstr>SMS</vt:lpstr>
      <vt:lpstr>SOURCE CODE</vt:lpstr>
      <vt:lpstr>Slide 18</vt:lpstr>
      <vt:lpstr>Slide 19</vt:lpstr>
      <vt:lpstr>Slide 20</vt:lpstr>
      <vt:lpstr>Slide 21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KEERTHI</dc:creator>
  <cp:lastModifiedBy>Ash</cp:lastModifiedBy>
  <cp:revision>108</cp:revision>
  <dcterms:created xsi:type="dcterms:W3CDTF">2016-10-17T16:51:00Z</dcterms:created>
  <dcterms:modified xsi:type="dcterms:W3CDTF">2017-04-26T16:39:54Z</dcterms:modified>
</cp:coreProperties>
</file>