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40BD-F27D-4019-B859-F4F005786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A864B-0FEB-42AD-99EF-FAB41BE36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A13E-854B-4242-9D09-6FE022E3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EEA4-7A13-45C2-A97B-3A56EB72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ADB3-05C0-41B4-8792-12199A8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8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2BE8-5B6F-4290-A415-623E65BA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A42E9-D355-43A0-8647-1E190BA5C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9F80-A7E8-4A2B-9138-B4743DAD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C906-A5CD-4771-BED1-E7D263BE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E008E-2AC7-458E-A69F-2E83CF66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52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37D81-0846-48E1-B930-65137914D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DBFC8-B5D2-407E-AAFE-55CC21CE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405F-D9AC-453A-818C-63997638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7247-4C60-46B7-83C6-2A3F2DDE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923D-A097-4125-8B92-0440DECB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94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C413-9C71-4EFB-97AF-19AA4761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955A-4F91-4961-8A6D-1FE6D946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D4123-C4A3-4739-AB66-B2382E4F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5B85-7182-40BD-8908-60CD3A4D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C8E-77B0-47C5-A556-561F6E1C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08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04A8-CA5E-4292-AE23-B5CDA22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75519-3334-48F1-9FD7-253614BA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D0CE9-9D4F-4297-9D0A-3C6BBDAB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D2C0-63FD-4C5E-8DB1-30183D98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579F-AEE9-42B2-83AA-6FF00572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44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00E0-81BF-4493-9DF1-C590EFB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034D-511B-495E-B39A-BD4DE5F07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5AD60-B31E-410E-99A0-4363AF7A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C9197-8713-4EB7-907D-09509ED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55D85-5DC7-48F9-9D83-0B676179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A109D-7ED3-45A9-A104-C74DDF59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3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295F-6237-429F-8B65-0BA3C20A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978C-BE66-430E-9330-A614132D9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8964-F9F2-4C48-9771-EA8C66E4E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029FB-047A-4AC9-82BF-EBE95D4CA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45A68-6A39-4055-B2BB-E4979A1B1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CDED1-3D23-4BED-B728-F4F77741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7C8AC-9CDC-4D1F-AE25-B87ACF3D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8F837-949C-4103-843C-7BE8DE2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87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2A3F-C062-4BB3-A39C-8179F7CE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6D29D-030B-4B19-8A15-5D0D165C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C415-7EE2-49A5-AE4D-C5AD1205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3D958-DB99-47A3-AF6B-755C9937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03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E703D-0478-45CC-AA30-1EF3C49B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D36DB-F003-44C7-B54A-030B316A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3ED09-5029-4EFB-8A92-6D1584CE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3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C5F3-FDDC-4CBB-8F9B-A4DB0CC4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A286-E04A-4259-9A5F-B0CCE403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617F-638E-4718-948C-C3BA9133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BBFF-3382-41C4-9FB3-0C491D37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2B03B-1625-4F90-93A2-9342FA09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5F861-0E53-44C0-A168-8CD34FE4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27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3217-67AA-48BB-B6BA-6D336D9A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BAA5E-6382-4D2A-8E4A-E3CBAA9FE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494E-5DFF-498C-AD5D-CAB7D7B3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10B64-9A7F-41A0-A3DE-FA51E6B2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E93CC-E0E6-4E43-A790-D3E5BAA2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3A497-E74A-4F49-8758-67EAAD2B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92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4E262-4F96-4914-8FAE-296C1B32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C215-A38B-42BC-B14F-84742EF3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CA32-45DE-4B5B-9D35-7537790A0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06FD3-389C-4328-9E56-8D6942AC0227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C6EC-E147-4EDE-A6A6-9940A9786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7270-DCE0-41E9-B7B3-C3EC08FD6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BDE91-483B-49A6-8B3C-9AD55E7C5C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21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tdb.com/api_config.php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oredapi.com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cocktaildb.com/api.php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lacekitten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gify.io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DD83-CCF6-4257-A167-4E661D2E4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599" y="1109134"/>
            <a:ext cx="9635067" cy="3649132"/>
          </a:xfrm>
        </p:spPr>
        <p:txBody>
          <a:bodyPr>
            <a:normAutofit/>
          </a:bodyPr>
          <a:lstStyle/>
          <a:p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JavaScript Hackathon </a:t>
            </a:r>
            <a:b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2020</a:t>
            </a:r>
            <a:b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Quarantine-Entertainment</a:t>
            </a:r>
          </a:p>
        </p:txBody>
      </p:sp>
    </p:spTree>
    <p:extLst>
      <p:ext uri="{BB962C8B-B14F-4D97-AF65-F5344CB8AC3E}">
        <p14:creationId xmlns:p14="http://schemas.microsoft.com/office/powerpoint/2010/main" val="217084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90EEFA-D35F-4435-AD9D-3F9E72C3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266" y="5038199"/>
            <a:ext cx="10964334" cy="1642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When you move your mouse around bubbles are generated in the background moving up the page.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As you move your mouse more the rate at which the bubbles generate increases.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B5608-CA3E-46E0-B9DD-7886F8FA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55" y="560102"/>
            <a:ext cx="9833889" cy="43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2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994214-4D54-4146-8C91-3FC93F7B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Planning &amp; Git 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90C4-F308-4D0C-AF0E-1CF36CA6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4" y="1767259"/>
            <a:ext cx="11353800" cy="2269720"/>
          </a:xfrm>
        </p:spPr>
        <p:txBody>
          <a:bodyPr/>
          <a:lstStyle/>
          <a:p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For planning and tracking tasks we used Trello</a:t>
            </a:r>
          </a:p>
          <a:p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Our git workflow was a forking workflow. We used a central repository and one of us forked the repo and both worked on feature branches for each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79725-49B5-4CDF-8F39-82572EC2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" y="4418646"/>
            <a:ext cx="4867072" cy="2147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395B1-BD29-4794-9989-2179CFFC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66" y="4418647"/>
            <a:ext cx="7142064" cy="21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DD83-CCF6-4257-A167-4E661D2E4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6" y="2091267"/>
            <a:ext cx="9635067" cy="2675466"/>
          </a:xfrm>
        </p:spPr>
        <p:txBody>
          <a:bodyPr>
            <a:normAutofit/>
          </a:bodyPr>
          <a:lstStyle/>
          <a:p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Demonstration, Code Walkthrough and Questions!</a:t>
            </a:r>
          </a:p>
        </p:txBody>
      </p:sp>
    </p:spTree>
    <p:extLst>
      <p:ext uri="{BB962C8B-B14F-4D97-AF65-F5344CB8AC3E}">
        <p14:creationId xmlns:p14="http://schemas.microsoft.com/office/powerpoint/2010/main" val="95352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73760-4E0A-4CD2-91C7-2955616A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Featuring: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44869-CC87-4E5A-AC85-E5050C24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Trivia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Bucket Lists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Cocktails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Games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Insults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Kitten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Judgement on your age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 Interactive Background</a:t>
            </a:r>
          </a:p>
        </p:txBody>
      </p:sp>
    </p:spTree>
    <p:extLst>
      <p:ext uri="{BB962C8B-B14F-4D97-AF65-F5344CB8AC3E}">
        <p14:creationId xmlns:p14="http://schemas.microsoft.com/office/powerpoint/2010/main" val="3133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90EEFA-D35F-4435-AD9D-3F9E72C3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996" y="724543"/>
            <a:ext cx="4897877" cy="51657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Utilises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the Open Trivia Database API -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https://opentdb.com/api_config.php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User can select from a number of different options on the form to decide on the types of questions they want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The user receives a list of trivia questions that they can use to host a trivia game.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If any options aren’t changed they will default to anything from that option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B34577-B71E-41A2-9B13-C064F930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2" r="14739" b="-2"/>
          <a:stretch/>
        </p:blipFill>
        <p:spPr>
          <a:xfrm>
            <a:off x="5729590" y="466927"/>
            <a:ext cx="5838347" cy="5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5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90EEFA-D35F-4435-AD9D-3F9E72C3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356" y="4487871"/>
            <a:ext cx="11223286" cy="20199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Utilises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the Bored API -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https://www.boredapi.com/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Generates 10 activities that the user can try out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If the user is stuck in quarantine and not allowed out then they can select the social distancing option to exclude social activities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00EF0-8915-43F9-B16B-5E6B53EA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14" y="539175"/>
            <a:ext cx="8897971" cy="35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90EEFA-D35F-4435-AD9D-3F9E72C3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8266" y="1473201"/>
            <a:ext cx="5992657" cy="48344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Utilises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the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CocktailDB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API -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https://www.thecocktaildb.com/api.php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Generates a drink for the user to make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The drink will show all ingredients and how much is required for each ingredients.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Instructions are shown below.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As the drinks are alcoholic a popup comes up when clicking on the page, if the user says they are underage they’re redirected back to the homepage.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9D05C-339F-4632-B31D-55C55C03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8" y="550333"/>
            <a:ext cx="5992658" cy="5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0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90EEFA-D35F-4435-AD9D-3F9E72C3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1400" y="1210732"/>
            <a:ext cx="3335867" cy="47752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Using JavaScript when the box is clicked an event is triggered to move the box and make it smaller.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The move can go outside the standard view height and width so the user might need to scroll to find the box.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7D42E-F093-4A19-818F-719CC675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04" y="1957387"/>
            <a:ext cx="2600325" cy="2790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4E8224-C501-4C0B-B375-B1DB20FC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096" y="1554163"/>
            <a:ext cx="47148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90EEFA-D35F-4435-AD9D-3F9E72C3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267" y="821266"/>
            <a:ext cx="11566425" cy="159173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Utilises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the Evil Insult Generator API - https://evilinsult.com/api/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If you’re feeling spicy you can click the insult me button to get a randomly generated insult with a complimentary meme.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14A63-1F20-4F33-B7C0-BC4FA704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20" y="2716418"/>
            <a:ext cx="8235359" cy="39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2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90EEFA-D35F-4435-AD9D-3F9E72C3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516" y="2269067"/>
            <a:ext cx="6296133" cy="38269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Utilises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the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Placekitten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API -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https://placekitten.com/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If you’re feeling sad about being insulted you can click on the feel better button to get a picture of a cat and a meow sound.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Image pops up in a modal so it can easily be closed when you’re ready.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486BE-F3EA-426D-A068-F21DCCE6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0" y="694265"/>
            <a:ext cx="3604934" cy="5870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C646D-0BAB-4B61-BE86-4840D7201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448" y="595813"/>
            <a:ext cx="3488267" cy="14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90EEFA-D35F-4435-AD9D-3F9E72C3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666" y="3979865"/>
            <a:ext cx="10964334" cy="199231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Utilises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the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Agify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API -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https://agify.io/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API predicts your age based on your name.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Depending on how old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Agify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thinks you are a message is displayed telling you if you’re a boomer or not.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CBCD2E-6C9F-4FFE-8EE8-7B697CC0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4" y="1384304"/>
            <a:ext cx="3200400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DC8701-373B-4FA8-B434-47434D0E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309" y="1350966"/>
            <a:ext cx="3295650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24B14A-EF5F-4C98-AF79-9C40F04C5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787" y="1360491"/>
            <a:ext cx="4924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BD5C5210E39F43ACA35C6AE8E42E21" ma:contentTypeVersion="2" ma:contentTypeDescription="Create a new document." ma:contentTypeScope="" ma:versionID="6e0267a9b283350f5d96ce33e44fd96e">
  <xsd:schema xmlns:xsd="http://www.w3.org/2001/XMLSchema" xmlns:xs="http://www.w3.org/2001/XMLSchema" xmlns:p="http://schemas.microsoft.com/office/2006/metadata/properties" xmlns:ns3="2e910e64-2856-4d23-b9b7-8a510b7f110e" targetNamespace="http://schemas.microsoft.com/office/2006/metadata/properties" ma:root="true" ma:fieldsID="b6bac3d199abd893a324caf6721bb04d" ns3:_="">
    <xsd:import namespace="2e910e64-2856-4d23-b9b7-8a510b7f11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10e64-2856-4d23-b9b7-8a510b7f1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5A9A76-68A0-4AC6-ADDD-9D1BE07A25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910e64-2856-4d23-b9b7-8a510b7f1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F55A46-0610-405A-96B0-9CF299328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2479D-2EF3-42E9-BB61-BF643491CD9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e910e64-2856-4d23-b9b7-8a510b7f110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Wingdings</vt:lpstr>
      <vt:lpstr>Office Theme</vt:lpstr>
      <vt:lpstr>JavaScript Hackathon  2020 Quarantine-Entertainment</vt:lpstr>
      <vt:lpstr>Featuring: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Planning &amp; Git Workflow</vt:lpstr>
      <vt:lpstr>Demonstration, Code Walkthrough and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Hackathon  2020 Quarantine-Entertainment</dc:title>
  <dc:creator>Ashley Smith</dc:creator>
  <cp:lastModifiedBy>Ashley Smith</cp:lastModifiedBy>
  <cp:revision>5</cp:revision>
  <dcterms:created xsi:type="dcterms:W3CDTF">2020-09-22T05:51:43Z</dcterms:created>
  <dcterms:modified xsi:type="dcterms:W3CDTF">2020-09-22T06:33:17Z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0x01010007BD5C5210E39F43ACA35C6AE8E42E21</vt:lpwstr>
  </property>
</Properties>
</file>