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B44E-8E7E-47DD-BFB2-9B5C06883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2077369"/>
            <a:ext cx="8679915" cy="1748729"/>
          </a:xfrm>
        </p:spPr>
        <p:txBody>
          <a:bodyPr/>
          <a:lstStyle/>
          <a:p>
            <a:r>
              <a:rPr lang="en-AU" dirty="0"/>
              <a:t>Christmas MERN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93AE3-C268-4D17-A5B3-BC078DE6D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Your presents is requested at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587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6D7B-E00C-47B3-8D25-92080165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F0BF-F17D-4087-935B-21C69571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5892453" cy="5248622"/>
          </a:xfrm>
        </p:spPr>
        <p:txBody>
          <a:bodyPr/>
          <a:lstStyle/>
          <a:p>
            <a:r>
              <a:rPr lang="en-AU" dirty="0"/>
              <a:t>North Pole Post is Santa’s new site dedicated to allowing kids to add their letter to </a:t>
            </a:r>
            <a:r>
              <a:rPr lang="en-AU" dirty="0" err="1"/>
              <a:t>santa</a:t>
            </a:r>
            <a:r>
              <a:rPr lang="en-AU" dirty="0"/>
              <a:t> online and allow you an easy place to keep track of the gifts you want to buy for Christmas.</a:t>
            </a:r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1C4179A6-6DB5-45E0-8DBD-70AD2181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954" y="803186"/>
            <a:ext cx="1218830" cy="1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2531-7C1D-4241-8587-1C301E4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and Wins</a:t>
            </a:r>
          </a:p>
        </p:txBody>
      </p:sp>
    </p:spTree>
    <p:extLst>
      <p:ext uri="{BB962C8B-B14F-4D97-AF65-F5344CB8AC3E}">
        <p14:creationId xmlns:p14="http://schemas.microsoft.com/office/powerpoint/2010/main" val="41945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76A2-1233-4EDA-A407-AA41E1F5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481904"/>
            <a:ext cx="8679915" cy="1748729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AU" dirty="0"/>
              <a:t>Let’s take a tour of </a:t>
            </a:r>
            <a:br>
              <a:rPr lang="en-AU" dirty="0"/>
            </a:br>
            <a:r>
              <a:rPr lang="en-AU" dirty="0"/>
              <a:t>https://north-pole-post.netlify.app/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AA57-B8DA-4D62-9B49-2D2722AD4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 round of Santa-</a:t>
            </a:r>
            <a:r>
              <a:rPr lang="en-AU" dirty="0" err="1"/>
              <a:t>plause</a:t>
            </a:r>
            <a:r>
              <a:rPr lang="en-AU" dirty="0"/>
              <a:t>, please.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CDCA-871F-4FC3-870D-F9721EFEB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441243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Christmas MERN Project</vt:lpstr>
      <vt:lpstr>What is it?</vt:lpstr>
      <vt:lpstr>Challenges and Wins</vt:lpstr>
      <vt:lpstr>Let’s take a tour of  https://north-pole-post.netlify.app/</vt:lpstr>
      <vt:lpstr>A round of Santa-plause, please.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MERN Project</dc:title>
  <dc:creator>Ashley Smith</dc:creator>
  <cp:lastModifiedBy>Ashley Smith</cp:lastModifiedBy>
  <cp:revision>6</cp:revision>
  <dcterms:created xsi:type="dcterms:W3CDTF">2020-12-08T00:44:01Z</dcterms:created>
  <dcterms:modified xsi:type="dcterms:W3CDTF">2021-01-19T06:19:28Z</dcterms:modified>
</cp:coreProperties>
</file>