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5/13/2020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F80C-5EBC-4987-B1A9-4D55F7D21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B63AC-D69B-44A0-81D6-675A89933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3012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Ashley Smith</dc:creator>
  <cp:lastModifiedBy>Ashley Smith</cp:lastModifiedBy>
  <cp:revision>1</cp:revision>
  <dcterms:created xsi:type="dcterms:W3CDTF">2020-05-13T06:49:38Z</dcterms:created>
  <dcterms:modified xsi:type="dcterms:W3CDTF">2020-05-13T06:50:05Z</dcterms:modified>
</cp:coreProperties>
</file>