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AEA8B-3B7D-4C91-B6ED-85BC9BF95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7" b="7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4D2E-E42A-42D0-A1AB-04A91312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AU"/>
              <a:t>Walkthrough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6F375D-56E8-4529-88B6-0996A7496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157" b="2"/>
          <a:stretch/>
        </p:blipFill>
        <p:spPr>
          <a:xfrm>
            <a:off x="643339" y="3511127"/>
            <a:ext cx="3551912" cy="27067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8B21-5FFB-4172-9D59-F01B6EC7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DE2D1B"/>
              </a:buClr>
            </a:pPr>
            <a:r>
              <a:rPr lang="en-AU"/>
              <a:t>From the main menu the user can select single-player, multi-player or to exit. </a:t>
            </a:r>
          </a:p>
          <a:p>
            <a:pPr>
              <a:lnSpc>
                <a:spcPct val="90000"/>
              </a:lnSpc>
              <a:buClr>
                <a:srgbClr val="DE2D1B"/>
              </a:buClr>
            </a:pPr>
            <a:r>
              <a:rPr lang="en-AU"/>
              <a:t>Upon selecting a game mode an instruction screen will appear relevant to the mode chosen.</a:t>
            </a:r>
          </a:p>
          <a:p>
            <a:pPr>
              <a:lnSpc>
                <a:spcPct val="90000"/>
              </a:lnSpc>
              <a:buClr>
                <a:srgbClr val="DE2D1B"/>
              </a:buClr>
            </a:pPr>
            <a:r>
              <a:rPr lang="en-AU"/>
              <a:t>The word to be guessed is then either generated randomly using random-word-generator for single-player or chosen by one person in multi-player.</a:t>
            </a:r>
          </a:p>
          <a:p>
            <a:pPr>
              <a:lnSpc>
                <a:spcPct val="90000"/>
              </a:lnSpc>
              <a:buClr>
                <a:srgbClr val="DE2D1B"/>
              </a:buClr>
            </a:pPr>
            <a:r>
              <a:rPr lang="en-AU"/>
              <a:t>The user then guesses letters or a full word until they run out of guesses or guess the word.</a:t>
            </a:r>
          </a:p>
          <a:p>
            <a:pPr>
              <a:lnSpc>
                <a:spcPct val="90000"/>
              </a:lnSpc>
              <a:buClr>
                <a:srgbClr val="DE2D1B"/>
              </a:buClr>
            </a:pPr>
            <a:r>
              <a:rPr lang="en-AU"/>
              <a:t>A game over screen is displayed showing win or loss and user can choose to play again or exit.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DBDC4-D8AF-4FF1-9ACE-FDB92B58A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39" y="869405"/>
            <a:ext cx="3551912" cy="24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D199-9093-4E3C-8204-CCCE2B06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B370-D1B3-4638-BE13-3494F571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31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Walkthrough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Smith</dc:creator>
  <cp:lastModifiedBy>Ashley Smith</cp:lastModifiedBy>
  <cp:revision>1</cp:revision>
  <dcterms:created xsi:type="dcterms:W3CDTF">2020-04-27T02:33:54Z</dcterms:created>
  <dcterms:modified xsi:type="dcterms:W3CDTF">2020-04-27T02:37:08Z</dcterms:modified>
</cp:coreProperties>
</file>