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4/27/2020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6AEA8B-3B7D-4C91-B6ED-85BC9BF95D13}"/>
              </a:ext>
            </a:extLst>
          </p:cNvPr>
          <p:cNvPicPr>
            <a:picLocks noChangeAspect="1"/>
          </p:cNvPicPr>
          <p:nvPr/>
        </p:nvPicPr>
        <p:blipFill rotWithShape="1">
          <a:blip r:embed="rId3"/>
          <a:srcRect t="3907" b="7161"/>
          <a:stretch/>
        </p:blipFill>
        <p:spPr>
          <a:xfrm>
            <a:off x="20" y="10"/>
            <a:ext cx="12191980" cy="6857990"/>
          </a:xfrm>
          <a:prstGeom prst="rect">
            <a:avLst/>
          </a:prstGeom>
        </p:spPr>
      </p:pic>
    </p:spTree>
    <p:extLst>
      <p:ext uri="{BB962C8B-B14F-4D97-AF65-F5344CB8AC3E}">
        <p14:creationId xmlns:p14="http://schemas.microsoft.com/office/powerpoint/2010/main" val="232643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4D2E-E42A-42D0-A1AB-04A91312F131}"/>
              </a:ext>
            </a:extLst>
          </p:cNvPr>
          <p:cNvSpPr>
            <a:spLocks noGrp="1"/>
          </p:cNvSpPr>
          <p:nvPr>
            <p:ph type="title"/>
          </p:nvPr>
        </p:nvSpPr>
        <p:spPr>
          <a:xfrm>
            <a:off x="5146160" y="609600"/>
            <a:ext cx="5978072" cy="970450"/>
          </a:xfrm>
        </p:spPr>
        <p:txBody>
          <a:bodyPr>
            <a:normAutofit/>
          </a:bodyPr>
          <a:lstStyle/>
          <a:p>
            <a:r>
              <a:rPr lang="en-AU"/>
              <a:t>Walkthrough</a:t>
            </a:r>
          </a:p>
        </p:txBody>
      </p:sp>
      <p:pic>
        <p:nvPicPr>
          <p:cNvPr id="18" name="Picture 17">
            <a:extLst>
              <a:ext uri="{FF2B5EF4-FFF2-40B4-BE49-F238E27FC236}">
                <a16:creationId xmlns:a16="http://schemas.microsoft.com/office/drawing/2014/main" id="{7AA41F59-BAF0-4CFD-A9FA-ED4C838B54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descr="A close up of a logo&#10;&#10;Description automatically generated">
            <a:extLst>
              <a:ext uri="{FF2B5EF4-FFF2-40B4-BE49-F238E27FC236}">
                <a16:creationId xmlns:a16="http://schemas.microsoft.com/office/drawing/2014/main" id="{0A6F375D-56E8-4529-88B6-0996A7496016}"/>
              </a:ext>
            </a:extLst>
          </p:cNvPr>
          <p:cNvPicPr>
            <a:picLocks noChangeAspect="1"/>
          </p:cNvPicPr>
          <p:nvPr/>
        </p:nvPicPr>
        <p:blipFill rotWithShape="1">
          <a:blip r:embed="rId4"/>
          <a:srcRect r="28157" b="2"/>
          <a:stretch/>
        </p:blipFill>
        <p:spPr>
          <a:xfrm>
            <a:off x="643339" y="3511127"/>
            <a:ext cx="3551912" cy="2706794"/>
          </a:xfrm>
          <a:prstGeom prst="rect">
            <a:avLst/>
          </a:prstGeom>
        </p:spPr>
      </p:pic>
      <p:sp>
        <p:nvSpPr>
          <p:cNvPr id="3" name="Content Placeholder 2">
            <a:extLst>
              <a:ext uri="{FF2B5EF4-FFF2-40B4-BE49-F238E27FC236}">
                <a16:creationId xmlns:a16="http://schemas.microsoft.com/office/drawing/2014/main" id="{55678B21-5FFB-4172-9D59-F01B6EC7C1DC}"/>
              </a:ext>
            </a:extLst>
          </p:cNvPr>
          <p:cNvSpPr>
            <a:spLocks noGrp="1"/>
          </p:cNvSpPr>
          <p:nvPr>
            <p:ph idx="1"/>
          </p:nvPr>
        </p:nvSpPr>
        <p:spPr>
          <a:xfrm>
            <a:off x="5146160" y="1828801"/>
            <a:ext cx="5978072" cy="3866048"/>
          </a:xfrm>
        </p:spPr>
        <p:txBody>
          <a:bodyPr anchor="ctr">
            <a:normAutofit/>
          </a:bodyPr>
          <a:lstStyle/>
          <a:p>
            <a:pPr>
              <a:lnSpc>
                <a:spcPct val="90000"/>
              </a:lnSpc>
              <a:buClr>
                <a:srgbClr val="DE2D1B"/>
              </a:buClr>
            </a:pPr>
            <a:r>
              <a:rPr lang="en-AU" dirty="0"/>
              <a:t>From the main menu the user can select single-player, multi-player or to exit. </a:t>
            </a:r>
          </a:p>
          <a:p>
            <a:pPr>
              <a:lnSpc>
                <a:spcPct val="90000"/>
              </a:lnSpc>
              <a:buClr>
                <a:srgbClr val="DE2D1B"/>
              </a:buClr>
            </a:pPr>
            <a:r>
              <a:rPr lang="en-AU" dirty="0"/>
              <a:t>Upon selecting a game mode an instruction screen will appear relevant to the mode chosen.</a:t>
            </a:r>
          </a:p>
          <a:p>
            <a:pPr>
              <a:lnSpc>
                <a:spcPct val="90000"/>
              </a:lnSpc>
              <a:buClr>
                <a:srgbClr val="DE2D1B"/>
              </a:buClr>
            </a:pPr>
            <a:r>
              <a:rPr lang="en-AU" dirty="0"/>
              <a:t>The word to be guessed is then either generated randomly using random-word-generator for single-player or chosen by one person in multi-player.</a:t>
            </a:r>
          </a:p>
          <a:p>
            <a:pPr>
              <a:lnSpc>
                <a:spcPct val="90000"/>
              </a:lnSpc>
              <a:buClr>
                <a:srgbClr val="DE2D1B"/>
              </a:buClr>
            </a:pPr>
            <a:r>
              <a:rPr lang="en-AU" dirty="0"/>
              <a:t>The user then guesses letters or a full word until they run out of guesses or guess the word.</a:t>
            </a:r>
          </a:p>
          <a:p>
            <a:pPr>
              <a:lnSpc>
                <a:spcPct val="90000"/>
              </a:lnSpc>
              <a:buClr>
                <a:srgbClr val="DE2D1B"/>
              </a:buClr>
            </a:pPr>
            <a:r>
              <a:rPr lang="en-AU" dirty="0"/>
              <a:t>A game over screen is displayed showing win or loss and user can choose to play again or exit.</a:t>
            </a:r>
          </a:p>
        </p:txBody>
      </p:sp>
      <p:pic>
        <p:nvPicPr>
          <p:cNvPr id="11" name="Picture 10" descr="A screenshot of a cell phone&#10;&#10;Description automatically generated">
            <a:extLst>
              <a:ext uri="{FF2B5EF4-FFF2-40B4-BE49-F238E27FC236}">
                <a16:creationId xmlns:a16="http://schemas.microsoft.com/office/drawing/2014/main" id="{B94DBDC4-D8AF-4FF1-9ACE-FDB92B58AE1C}"/>
              </a:ext>
            </a:extLst>
          </p:cNvPr>
          <p:cNvPicPr>
            <a:picLocks noChangeAspect="1"/>
          </p:cNvPicPr>
          <p:nvPr/>
        </p:nvPicPr>
        <p:blipFill>
          <a:blip r:embed="rId5"/>
          <a:stretch>
            <a:fillRect/>
          </a:stretch>
        </p:blipFill>
        <p:spPr>
          <a:xfrm>
            <a:off x="643339" y="869405"/>
            <a:ext cx="3551912" cy="2460349"/>
          </a:xfrm>
          <a:prstGeom prst="rect">
            <a:avLst/>
          </a:prstGeom>
        </p:spPr>
      </p:pic>
    </p:spTree>
    <p:extLst>
      <p:ext uri="{BB962C8B-B14F-4D97-AF65-F5344CB8AC3E}">
        <p14:creationId xmlns:p14="http://schemas.microsoft.com/office/powerpoint/2010/main" val="192882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EB370-D1B3-4638-BE13-3494F571B794}"/>
              </a:ext>
            </a:extLst>
          </p:cNvPr>
          <p:cNvSpPr>
            <a:spLocks noGrp="1"/>
          </p:cNvSpPr>
          <p:nvPr>
            <p:ph idx="1"/>
          </p:nvPr>
        </p:nvSpPr>
        <p:spPr>
          <a:xfrm>
            <a:off x="787960" y="1066250"/>
            <a:ext cx="4287379" cy="2118099"/>
          </a:xfrm>
        </p:spPr>
        <p:txBody>
          <a:bodyPr numCol="1">
            <a:normAutofit/>
          </a:bodyPr>
          <a:lstStyle/>
          <a:p>
            <a:pPr marL="36900" indent="0">
              <a:buNone/>
            </a:pPr>
            <a:r>
              <a:rPr lang="en-AU" dirty="0"/>
              <a:t>Due to the amount of user input I had to develop some error handling. The below code checks the user input and ensures only letters are entered and the user is prompted to retry their entry until this condition is met.</a:t>
            </a:r>
          </a:p>
        </p:txBody>
      </p:sp>
      <p:sp>
        <p:nvSpPr>
          <p:cNvPr id="5" name="Title 4">
            <a:extLst>
              <a:ext uri="{FF2B5EF4-FFF2-40B4-BE49-F238E27FC236}">
                <a16:creationId xmlns:a16="http://schemas.microsoft.com/office/drawing/2014/main" id="{E335D777-AD64-4FEC-935C-D216FB9655BA}"/>
              </a:ext>
            </a:extLst>
          </p:cNvPr>
          <p:cNvSpPr>
            <a:spLocks noGrp="1"/>
          </p:cNvSpPr>
          <p:nvPr>
            <p:ph type="title"/>
          </p:nvPr>
        </p:nvSpPr>
        <p:spPr>
          <a:xfrm>
            <a:off x="913794" y="124375"/>
            <a:ext cx="4035710" cy="970450"/>
          </a:xfrm>
        </p:spPr>
        <p:txBody>
          <a:bodyPr>
            <a:normAutofit/>
          </a:bodyPr>
          <a:lstStyle/>
          <a:p>
            <a:r>
              <a:rPr lang="en-AU" sz="3400" dirty="0"/>
              <a:t>Error Handling</a:t>
            </a:r>
          </a:p>
        </p:txBody>
      </p:sp>
      <p:sp>
        <p:nvSpPr>
          <p:cNvPr id="6" name="Title 4">
            <a:extLst>
              <a:ext uri="{FF2B5EF4-FFF2-40B4-BE49-F238E27FC236}">
                <a16:creationId xmlns:a16="http://schemas.microsoft.com/office/drawing/2014/main" id="{8312D009-04CA-412D-A6E7-16E0B2D2460D}"/>
              </a:ext>
            </a:extLst>
          </p:cNvPr>
          <p:cNvSpPr txBox="1">
            <a:spLocks/>
          </p:cNvSpPr>
          <p:nvPr/>
        </p:nvSpPr>
        <p:spPr>
          <a:xfrm>
            <a:off x="5972106" y="95800"/>
            <a:ext cx="5455640" cy="970450"/>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Command Line Arguments</a:t>
            </a:r>
          </a:p>
        </p:txBody>
      </p:sp>
      <p:sp>
        <p:nvSpPr>
          <p:cNvPr id="7" name="Content Placeholder 2">
            <a:extLst>
              <a:ext uri="{FF2B5EF4-FFF2-40B4-BE49-F238E27FC236}">
                <a16:creationId xmlns:a16="http://schemas.microsoft.com/office/drawing/2014/main" id="{83B37D76-A04F-4EC3-BDDC-2A2EDD9C7243}"/>
              </a:ext>
            </a:extLst>
          </p:cNvPr>
          <p:cNvSpPr txBox="1">
            <a:spLocks/>
          </p:cNvSpPr>
          <p:nvPr/>
        </p:nvSpPr>
        <p:spPr>
          <a:xfrm>
            <a:off x="5810832" y="1066250"/>
            <a:ext cx="6024151" cy="2294268"/>
          </a:xfrm>
          <a:prstGeom prst="rect">
            <a:avLst/>
          </a:prstGeom>
          <a:effectLst>
            <a:outerShdw blurRad="25400" dir="17880000">
              <a:srgbClr val="000000">
                <a:alpha val="46000"/>
              </a:srgbClr>
            </a:outerShdw>
          </a:effectLst>
        </p:spPr>
        <p:txBody>
          <a:bodyPr vert="horz" lIns="91440" tIns="45720" rIns="91440" bIns="45720" numCol="1"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AU" dirty="0"/>
              <a:t>To cover the command line argument section of the rubric I decided to have three different game modes. One for the full game including menu if no arguments are entered, one to run a game with only single-player mode available if “single” is entered on the command line and one to run only multi-player mode if “multi” is entered on the command line.</a:t>
            </a:r>
          </a:p>
        </p:txBody>
      </p:sp>
      <p:cxnSp>
        <p:nvCxnSpPr>
          <p:cNvPr id="9" name="Straight Connector 8">
            <a:extLst>
              <a:ext uri="{FF2B5EF4-FFF2-40B4-BE49-F238E27FC236}">
                <a16:creationId xmlns:a16="http://schemas.microsoft.com/office/drawing/2014/main" id="{09EA7253-D97F-4B2D-AD72-27D36A6FDEE3}"/>
              </a:ext>
            </a:extLst>
          </p:cNvPr>
          <p:cNvCxnSpPr>
            <a:cxnSpLocks/>
          </p:cNvCxnSpPr>
          <p:nvPr/>
        </p:nvCxnSpPr>
        <p:spPr>
          <a:xfrm>
            <a:off x="5523722" y="609600"/>
            <a:ext cx="0" cy="5598253"/>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B44999A4-A63C-488E-8CBA-D5E76B9AC75C}"/>
              </a:ext>
            </a:extLst>
          </p:cNvPr>
          <p:cNvPicPr>
            <a:picLocks noChangeAspect="1"/>
          </p:cNvPicPr>
          <p:nvPr/>
        </p:nvPicPr>
        <p:blipFill>
          <a:blip r:embed="rId2"/>
          <a:stretch>
            <a:fillRect/>
          </a:stretch>
        </p:blipFill>
        <p:spPr>
          <a:xfrm>
            <a:off x="363778" y="3408726"/>
            <a:ext cx="4872835" cy="2560695"/>
          </a:xfrm>
          <a:prstGeom prst="rect">
            <a:avLst/>
          </a:prstGeom>
        </p:spPr>
      </p:pic>
      <p:pic>
        <p:nvPicPr>
          <p:cNvPr id="13" name="Picture 12">
            <a:extLst>
              <a:ext uri="{FF2B5EF4-FFF2-40B4-BE49-F238E27FC236}">
                <a16:creationId xmlns:a16="http://schemas.microsoft.com/office/drawing/2014/main" id="{59F8313F-96DA-4DC5-8293-82FB1F369333}"/>
              </a:ext>
            </a:extLst>
          </p:cNvPr>
          <p:cNvPicPr>
            <a:picLocks noChangeAspect="1"/>
          </p:cNvPicPr>
          <p:nvPr/>
        </p:nvPicPr>
        <p:blipFill>
          <a:blip r:embed="rId3"/>
          <a:stretch>
            <a:fillRect/>
          </a:stretch>
        </p:blipFill>
        <p:spPr>
          <a:xfrm>
            <a:off x="7035638" y="3408726"/>
            <a:ext cx="3574537" cy="3055818"/>
          </a:xfrm>
          <a:prstGeom prst="rect">
            <a:avLst/>
          </a:prstGeom>
        </p:spPr>
      </p:pic>
    </p:spTree>
    <p:extLst>
      <p:ext uri="{BB962C8B-B14F-4D97-AF65-F5344CB8AC3E}">
        <p14:creationId xmlns:p14="http://schemas.microsoft.com/office/powerpoint/2010/main" val="208931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35D777-AD64-4FEC-935C-D216FB9655BA}"/>
              </a:ext>
            </a:extLst>
          </p:cNvPr>
          <p:cNvSpPr>
            <a:spLocks noGrp="1"/>
          </p:cNvSpPr>
          <p:nvPr>
            <p:ph type="title"/>
          </p:nvPr>
        </p:nvSpPr>
        <p:spPr>
          <a:xfrm>
            <a:off x="913794" y="124375"/>
            <a:ext cx="4035710" cy="970450"/>
          </a:xfrm>
        </p:spPr>
        <p:txBody>
          <a:bodyPr>
            <a:normAutofit/>
          </a:bodyPr>
          <a:lstStyle/>
          <a:p>
            <a:r>
              <a:rPr lang="en-AU" sz="3400" dirty="0"/>
              <a:t>File Structure</a:t>
            </a:r>
          </a:p>
        </p:txBody>
      </p:sp>
      <p:sp>
        <p:nvSpPr>
          <p:cNvPr id="6" name="Title 4">
            <a:extLst>
              <a:ext uri="{FF2B5EF4-FFF2-40B4-BE49-F238E27FC236}">
                <a16:creationId xmlns:a16="http://schemas.microsoft.com/office/drawing/2014/main" id="{8312D009-04CA-412D-A6E7-16E0B2D2460D}"/>
              </a:ext>
            </a:extLst>
          </p:cNvPr>
          <p:cNvSpPr txBox="1">
            <a:spLocks/>
          </p:cNvSpPr>
          <p:nvPr/>
        </p:nvSpPr>
        <p:spPr>
          <a:xfrm>
            <a:off x="5972106" y="95800"/>
            <a:ext cx="5455640"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Executable Files</a:t>
            </a:r>
          </a:p>
        </p:txBody>
      </p:sp>
      <p:sp>
        <p:nvSpPr>
          <p:cNvPr id="7" name="Content Placeholder 2">
            <a:extLst>
              <a:ext uri="{FF2B5EF4-FFF2-40B4-BE49-F238E27FC236}">
                <a16:creationId xmlns:a16="http://schemas.microsoft.com/office/drawing/2014/main" id="{83B37D76-A04F-4EC3-BDDC-2A2EDD9C7243}"/>
              </a:ext>
            </a:extLst>
          </p:cNvPr>
          <p:cNvSpPr txBox="1">
            <a:spLocks/>
          </p:cNvSpPr>
          <p:nvPr/>
        </p:nvSpPr>
        <p:spPr>
          <a:xfrm>
            <a:off x="5810832" y="1066249"/>
            <a:ext cx="6024151" cy="1777619"/>
          </a:xfrm>
          <a:prstGeom prst="rect">
            <a:avLst/>
          </a:prstGeom>
          <a:effectLst>
            <a:outerShdw blurRad="25400" dir="17880000">
              <a:srgbClr val="000000">
                <a:alpha val="46000"/>
              </a:srgbClr>
            </a:outerShdw>
          </a:effectLst>
        </p:spPr>
        <p:txBody>
          <a:bodyPr vert="horz" lIns="91440" tIns="45720" rIns="91440" bIns="45720" numCol="1"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AU" dirty="0"/>
              <a:t>I created 3 executable files to demonstrate the command line arguments available in the code. These were made executable using the </a:t>
            </a:r>
            <a:r>
              <a:rPr lang="en-AU" dirty="0" err="1"/>
              <a:t>chmod</a:t>
            </a:r>
            <a:r>
              <a:rPr lang="en-AU" dirty="0"/>
              <a:t> command in the terminal and a variation of the below script in the .</a:t>
            </a:r>
            <a:r>
              <a:rPr lang="en-AU" dirty="0" err="1"/>
              <a:t>sh</a:t>
            </a:r>
            <a:r>
              <a:rPr lang="en-AU" dirty="0"/>
              <a:t> file.</a:t>
            </a:r>
          </a:p>
        </p:txBody>
      </p:sp>
      <p:cxnSp>
        <p:nvCxnSpPr>
          <p:cNvPr id="9" name="Straight Connector 8">
            <a:extLst>
              <a:ext uri="{FF2B5EF4-FFF2-40B4-BE49-F238E27FC236}">
                <a16:creationId xmlns:a16="http://schemas.microsoft.com/office/drawing/2014/main" id="{09EA7253-D97F-4B2D-AD72-27D36A6FDEE3}"/>
              </a:ext>
            </a:extLst>
          </p:cNvPr>
          <p:cNvCxnSpPr>
            <a:cxnSpLocks/>
          </p:cNvCxnSpPr>
          <p:nvPr/>
        </p:nvCxnSpPr>
        <p:spPr>
          <a:xfrm>
            <a:off x="5523722" y="609600"/>
            <a:ext cx="0" cy="5598253"/>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CC1FE5FD-D124-49D9-8090-FE48BD85874F}"/>
              </a:ext>
            </a:extLst>
          </p:cNvPr>
          <p:cNvPicPr>
            <a:picLocks noChangeAspect="1"/>
          </p:cNvPicPr>
          <p:nvPr/>
        </p:nvPicPr>
        <p:blipFill>
          <a:blip r:embed="rId2"/>
          <a:stretch>
            <a:fillRect/>
          </a:stretch>
        </p:blipFill>
        <p:spPr>
          <a:xfrm>
            <a:off x="5883484" y="3112316"/>
            <a:ext cx="5878846" cy="2575420"/>
          </a:xfrm>
          <a:prstGeom prst="rect">
            <a:avLst/>
          </a:prstGeom>
        </p:spPr>
      </p:pic>
      <p:pic>
        <p:nvPicPr>
          <p:cNvPr id="10" name="Picture 9">
            <a:extLst>
              <a:ext uri="{FF2B5EF4-FFF2-40B4-BE49-F238E27FC236}">
                <a16:creationId xmlns:a16="http://schemas.microsoft.com/office/drawing/2014/main" id="{4DA97DC2-AE45-4AF6-A343-D5C8EAD6126B}"/>
              </a:ext>
            </a:extLst>
          </p:cNvPr>
          <p:cNvPicPr>
            <a:picLocks noChangeAspect="1"/>
          </p:cNvPicPr>
          <p:nvPr/>
        </p:nvPicPr>
        <p:blipFill>
          <a:blip r:embed="rId3"/>
          <a:stretch>
            <a:fillRect/>
          </a:stretch>
        </p:blipFill>
        <p:spPr>
          <a:xfrm>
            <a:off x="212959" y="1504557"/>
            <a:ext cx="2346459" cy="3215518"/>
          </a:xfrm>
          <a:prstGeom prst="rect">
            <a:avLst/>
          </a:prstGeom>
        </p:spPr>
      </p:pic>
      <p:sp>
        <p:nvSpPr>
          <p:cNvPr id="14" name="Content Placeholder 2">
            <a:extLst>
              <a:ext uri="{FF2B5EF4-FFF2-40B4-BE49-F238E27FC236}">
                <a16:creationId xmlns:a16="http://schemas.microsoft.com/office/drawing/2014/main" id="{EDFDEC8C-215D-4809-812B-654FA9BA862C}"/>
              </a:ext>
            </a:extLst>
          </p:cNvPr>
          <p:cNvSpPr>
            <a:spLocks noGrp="1"/>
          </p:cNvSpPr>
          <p:nvPr>
            <p:ph idx="1"/>
          </p:nvPr>
        </p:nvSpPr>
        <p:spPr>
          <a:xfrm>
            <a:off x="2541934" y="1504557"/>
            <a:ext cx="2801908" cy="3998621"/>
          </a:xfrm>
        </p:spPr>
        <p:txBody>
          <a:bodyPr anchor="ctr">
            <a:normAutofit/>
          </a:bodyPr>
          <a:lstStyle/>
          <a:p>
            <a:pPr>
              <a:lnSpc>
                <a:spcPct val="90000"/>
              </a:lnSpc>
              <a:buClr>
                <a:srgbClr val="DE2D1B"/>
              </a:buClr>
            </a:pPr>
            <a:r>
              <a:rPr lang="en-AU" sz="1400" dirty="0"/>
              <a:t>The classes folder includes all classes and modules called to run the game. </a:t>
            </a:r>
          </a:p>
          <a:p>
            <a:pPr>
              <a:lnSpc>
                <a:spcPct val="90000"/>
              </a:lnSpc>
              <a:buClr>
                <a:srgbClr val="DE2D1B"/>
              </a:buClr>
            </a:pPr>
            <a:r>
              <a:rPr lang="en-AU" sz="1400" dirty="0"/>
              <a:t>This simplified adding in the amount of ASCII art that I used and also helped me keep related files together.</a:t>
            </a:r>
          </a:p>
          <a:p>
            <a:pPr>
              <a:lnSpc>
                <a:spcPct val="90000"/>
              </a:lnSpc>
              <a:buClr>
                <a:srgbClr val="DE2D1B"/>
              </a:buClr>
            </a:pPr>
            <a:r>
              <a:rPr lang="en-AU" sz="1400" dirty="0"/>
              <a:t>The main application runs from the </a:t>
            </a:r>
            <a:r>
              <a:rPr lang="en-AU" sz="1400" dirty="0" err="1"/>
              <a:t>main.rb</a:t>
            </a:r>
            <a:r>
              <a:rPr lang="en-AU" sz="1400" dirty="0"/>
              <a:t> file and all gems, classes and modules are required here.</a:t>
            </a:r>
          </a:p>
          <a:p>
            <a:pPr>
              <a:lnSpc>
                <a:spcPct val="90000"/>
              </a:lnSpc>
              <a:buClr>
                <a:srgbClr val="DE2D1B"/>
              </a:buClr>
            </a:pPr>
            <a:r>
              <a:rPr lang="en-AU" sz="1400" dirty="0"/>
              <a:t>I have also included my three executable files </a:t>
            </a:r>
            <a:r>
              <a:rPr lang="en-AU" sz="1600" dirty="0"/>
              <a:t>alongside</a:t>
            </a:r>
            <a:r>
              <a:rPr lang="en-AU" sz="1400" dirty="0"/>
              <a:t> this to install gems on running the game for a smoother user experience.</a:t>
            </a:r>
          </a:p>
          <a:p>
            <a:pPr>
              <a:lnSpc>
                <a:spcPct val="90000"/>
              </a:lnSpc>
              <a:buClr>
                <a:srgbClr val="DE2D1B"/>
              </a:buClr>
            </a:pPr>
            <a:endParaRPr lang="en-AU" dirty="0"/>
          </a:p>
        </p:txBody>
      </p:sp>
    </p:spTree>
    <p:extLst>
      <p:ext uri="{BB962C8B-B14F-4D97-AF65-F5344CB8AC3E}">
        <p14:creationId xmlns:p14="http://schemas.microsoft.com/office/powerpoint/2010/main" val="260853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8320-51DE-443E-842B-9ED4C67D889A}"/>
              </a:ext>
            </a:extLst>
          </p:cNvPr>
          <p:cNvSpPr>
            <a:spLocks noGrp="1"/>
          </p:cNvSpPr>
          <p:nvPr>
            <p:ph type="title"/>
          </p:nvPr>
        </p:nvSpPr>
        <p:spPr>
          <a:xfrm>
            <a:off x="3453467" y="2581711"/>
            <a:ext cx="5285065" cy="1694577"/>
          </a:xfrm>
        </p:spPr>
        <p:txBody>
          <a:bodyPr>
            <a:normAutofit/>
          </a:bodyPr>
          <a:lstStyle/>
          <a:p>
            <a:r>
              <a:rPr lang="en-AU" sz="6600" dirty="0"/>
              <a:t>Questions?</a:t>
            </a:r>
          </a:p>
        </p:txBody>
      </p:sp>
    </p:spTree>
    <p:extLst>
      <p:ext uri="{BB962C8B-B14F-4D97-AF65-F5344CB8AC3E}">
        <p14:creationId xmlns:p14="http://schemas.microsoft.com/office/powerpoint/2010/main" val="339089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E863-F932-443C-8060-E8740D0B9CE9}"/>
              </a:ext>
            </a:extLst>
          </p:cNvPr>
          <p:cNvSpPr>
            <a:spLocks noGrp="1"/>
          </p:cNvSpPr>
          <p:nvPr>
            <p:ph type="title"/>
          </p:nvPr>
        </p:nvSpPr>
        <p:spPr>
          <a:xfrm>
            <a:off x="913795" y="609600"/>
            <a:ext cx="10353762" cy="970450"/>
          </a:xfrm>
        </p:spPr>
        <p:txBody>
          <a:bodyPr/>
          <a:lstStyle/>
          <a:p>
            <a:r>
              <a:rPr lang="en-AU"/>
              <a:t>Thank you!!</a:t>
            </a:r>
            <a:endParaRPr lang="en-AU" dirty="0"/>
          </a:p>
        </p:txBody>
      </p:sp>
      <p:pic>
        <p:nvPicPr>
          <p:cNvPr id="4" name="Picture 3">
            <a:extLst>
              <a:ext uri="{FF2B5EF4-FFF2-40B4-BE49-F238E27FC236}">
                <a16:creationId xmlns:a16="http://schemas.microsoft.com/office/drawing/2014/main" id="{2DC67980-CBD9-46B4-9C57-161E6CF38EF1}"/>
              </a:ext>
            </a:extLst>
          </p:cNvPr>
          <p:cNvPicPr>
            <a:picLocks noChangeAspect="1"/>
          </p:cNvPicPr>
          <p:nvPr/>
        </p:nvPicPr>
        <p:blipFill>
          <a:blip r:embed="rId2"/>
          <a:stretch>
            <a:fillRect/>
          </a:stretch>
        </p:blipFill>
        <p:spPr>
          <a:xfrm>
            <a:off x="2798547" y="1864444"/>
            <a:ext cx="6594906" cy="4171641"/>
          </a:xfrm>
          <a:prstGeom prst="rect">
            <a:avLst/>
          </a:prstGeom>
        </p:spPr>
      </p:pic>
    </p:spTree>
    <p:extLst>
      <p:ext uri="{BB962C8B-B14F-4D97-AF65-F5344CB8AC3E}">
        <p14:creationId xmlns:p14="http://schemas.microsoft.com/office/powerpoint/2010/main" val="3963897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57</TotalTime>
  <Words>340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PowerPoint Presentation</vt:lpstr>
      <vt:lpstr>Walkthrough</vt:lpstr>
      <vt:lpstr>Error Handling</vt:lpstr>
      <vt:lpstr>File Structure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Smith</dc:creator>
  <cp:lastModifiedBy>Ashley Smith</cp:lastModifiedBy>
  <cp:revision>5</cp:revision>
  <dcterms:created xsi:type="dcterms:W3CDTF">2020-04-27T02:33:54Z</dcterms:created>
  <dcterms:modified xsi:type="dcterms:W3CDTF">2020-04-27T03:37:03Z</dcterms:modified>
</cp:coreProperties>
</file>