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3" r:id="rId2"/>
  </p:sldMasterIdLst>
  <p:notesMasterIdLst>
    <p:notesMasterId r:id="rId19"/>
  </p:notesMasterIdLst>
  <p:sldIdLst>
    <p:sldId id="262" r:id="rId3"/>
    <p:sldId id="268" r:id="rId4"/>
    <p:sldId id="282" r:id="rId5"/>
    <p:sldId id="264" r:id="rId6"/>
    <p:sldId id="270" r:id="rId7"/>
    <p:sldId id="269" r:id="rId8"/>
    <p:sldId id="271" r:id="rId9"/>
    <p:sldId id="272" r:id="rId10"/>
    <p:sldId id="273" r:id="rId11"/>
    <p:sldId id="274" r:id="rId12"/>
    <p:sldId id="275" r:id="rId13"/>
    <p:sldId id="276" r:id="rId14"/>
    <p:sldId id="278" r:id="rId15"/>
    <p:sldId id="281" r:id="rId16"/>
    <p:sldId id="279" r:id="rId17"/>
    <p:sldId id="26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77" d="100"/>
          <a:sy n="77" d="100"/>
        </p:scale>
        <p:origin x="675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9C3378-FC59-422B-95A5-D01380E80B5E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E5E397-CD00-43DF-867D-7FBE5295A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203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36DCE-1700-4174-9586-4AEEEEC47E5E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51BF1-0113-4627-B340-277D4F15D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900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36DCE-1700-4174-9586-4AEEEEC47E5E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51BF1-0113-4627-B340-277D4F15D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5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36DCE-1700-4174-9586-4AEEEEC47E5E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51BF1-0113-4627-B340-277D4F15D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4249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Title Slide-animated gradient">
    <p:bg>
      <p:bgPr>
        <a:gradFill>
          <a:gsLst>
            <a:gs pos="0">
              <a:srgbClr val="272749"/>
            </a:gs>
            <a:gs pos="100000">
              <a:srgbClr val="32BEBD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ctrTitle" hasCustomPrompt="1"/>
          </p:nvPr>
        </p:nvSpPr>
        <p:spPr>
          <a:xfrm>
            <a:off x="295192" y="2811836"/>
            <a:ext cx="11068957" cy="859640"/>
          </a:xfrm>
          <a:prstGeom prst="rect">
            <a:avLst/>
          </a:prstGeom>
        </p:spPr>
        <p:txBody>
          <a:bodyPr anchor="b" anchorCtr="0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000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sp>
        <p:nvSpPr>
          <p:cNvPr id="2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36567" y="4828047"/>
            <a:ext cx="10816168" cy="384175"/>
          </a:xfrm>
          <a:prstGeom prst="rect">
            <a:avLst/>
          </a:prstGeom>
        </p:spPr>
        <p:txBody>
          <a:bodyPr lIns="91412" tIns="45706" rIns="91412" bIns="45706" anchor="b" anchorCtr="0">
            <a:no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  <a:cs typeface="CiscoSans"/>
              </a:defRPr>
            </a:lvl1pPr>
            <a:lvl2pPr marL="457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Speaker Name</a:t>
            </a:r>
            <a:endParaRPr lang="en-US" dirty="0"/>
          </a:p>
        </p:txBody>
      </p:sp>
      <p:sp>
        <p:nvSpPr>
          <p:cNvPr id="25" name="Text Placeholder 38"/>
          <p:cNvSpPr>
            <a:spLocks noGrp="1"/>
          </p:cNvSpPr>
          <p:nvPr>
            <p:ph type="body" sz="quarter" idx="10" hasCustomPrompt="1"/>
          </p:nvPr>
        </p:nvSpPr>
        <p:spPr>
          <a:xfrm>
            <a:off x="335796" y="5164933"/>
            <a:ext cx="10816867" cy="384175"/>
          </a:xfrm>
          <a:prstGeom prst="rect">
            <a:avLst/>
          </a:prstGeom>
        </p:spPr>
        <p:txBody>
          <a:bodyPr lIns="91412" tIns="45706" rIns="91412" bIns="45706"/>
          <a:lstStyle>
            <a:lvl1pPr marL="0" indent="0" algn="l">
              <a:buFontTx/>
              <a:buNone/>
              <a:defRPr lang="en-US" sz="1600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  <p:sp>
        <p:nvSpPr>
          <p:cNvPr id="26" name="Text Placeholder 40"/>
          <p:cNvSpPr>
            <a:spLocks noGrp="1"/>
          </p:cNvSpPr>
          <p:nvPr>
            <p:ph type="body" sz="quarter" idx="11" hasCustomPrompt="1"/>
          </p:nvPr>
        </p:nvSpPr>
        <p:spPr>
          <a:xfrm>
            <a:off x="335796" y="5938254"/>
            <a:ext cx="10816867" cy="384175"/>
          </a:xfrm>
          <a:prstGeom prst="rect">
            <a:avLst/>
          </a:prstGeom>
        </p:spPr>
        <p:txBody>
          <a:bodyPr lIns="91412" tIns="45706" rIns="91412" bIns="45706"/>
          <a:lstStyle>
            <a:lvl1pPr marL="0" indent="0" algn="l">
              <a:buFontTx/>
              <a:buNone/>
              <a:defRPr lang="en-US" sz="1600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336774" y="3496671"/>
            <a:ext cx="11070167" cy="398668"/>
          </a:xfrm>
          <a:prstGeom prst="rect">
            <a:avLst/>
          </a:prstGeom>
        </p:spPr>
        <p:txBody>
          <a:bodyPr lIns="91412" tIns="45706" rIns="91412" bIns="45706"/>
          <a:lstStyle>
            <a:lvl1pPr marL="0" indent="0">
              <a:buFont typeface="Arial" panose="020B0604020202020204" pitchFamily="34" charset="0"/>
              <a:buNone/>
              <a:defRPr sz="2400" baseline="0">
                <a:solidFill>
                  <a:schemeClr val="bg1"/>
                </a:solidFill>
                <a:latin typeface="+mj-lt"/>
              </a:defRPr>
            </a:lvl1pPr>
            <a:lvl2pPr marL="406333" indent="0">
              <a:buNone/>
              <a:defRPr/>
            </a:lvl2pPr>
            <a:lvl3pPr marL="569806" indent="0">
              <a:buNone/>
              <a:defRPr/>
            </a:lvl3pPr>
            <a:lvl4pPr marL="688852" indent="0">
              <a:buNone/>
              <a:defRPr/>
            </a:lvl4pPr>
            <a:lvl5pPr marL="801541" indent="0">
              <a:buNone/>
              <a:defRPr/>
            </a:lvl5pPr>
          </a:lstStyle>
          <a:p>
            <a:pPr lvl="0"/>
            <a:r>
              <a:rPr lang="en-GB" dirty="0" smtClean="0"/>
              <a:t>Subhead goes here</a:t>
            </a:r>
            <a:endParaRPr lang="en-GB" dirty="0"/>
          </a:p>
        </p:txBody>
      </p:sp>
      <p:grpSp>
        <p:nvGrpSpPr>
          <p:cNvPr id="28" name="Group 67"/>
          <p:cNvGrpSpPr/>
          <p:nvPr userDrawn="1"/>
        </p:nvGrpSpPr>
        <p:grpSpPr>
          <a:xfrm>
            <a:off x="380236" y="410521"/>
            <a:ext cx="1150319" cy="613107"/>
            <a:chOff x="609606" y="528528"/>
            <a:chExt cx="1444732" cy="763787"/>
          </a:xfrm>
          <a:solidFill>
            <a:schemeClr val="bg1"/>
          </a:solidFill>
        </p:grpSpPr>
        <p:sp>
          <p:nvSpPr>
            <p:cNvPr id="32" name="Rectangle 31"/>
            <p:cNvSpPr>
              <a:spLocks noChangeArrowheads="1"/>
            </p:cNvSpPr>
            <p:nvPr/>
          </p:nvSpPr>
          <p:spPr bwMode="black">
            <a:xfrm>
              <a:off x="1016583" y="1035671"/>
              <a:ext cx="65914" cy="24972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609407"/>
              <a:endParaRPr lang="en-US" sz="240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45" name="Freeform 44"/>
            <p:cNvSpPr>
              <a:spLocks/>
            </p:cNvSpPr>
            <p:nvPr/>
          </p:nvSpPr>
          <p:spPr bwMode="black">
            <a:xfrm>
              <a:off x="1400565" y="1028755"/>
              <a:ext cx="190842" cy="263560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609407"/>
              <a:endParaRPr lang="en-US" sz="240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46" name="Freeform 45"/>
            <p:cNvSpPr>
              <a:spLocks/>
            </p:cNvSpPr>
            <p:nvPr/>
          </p:nvSpPr>
          <p:spPr bwMode="black">
            <a:xfrm>
              <a:off x="740666" y="1028755"/>
              <a:ext cx="190842" cy="263560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609407"/>
              <a:endParaRPr lang="en-US" sz="240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47" name="Freeform 46"/>
            <p:cNvSpPr>
              <a:spLocks noEditPoints="1"/>
            </p:cNvSpPr>
            <p:nvPr/>
          </p:nvSpPr>
          <p:spPr bwMode="black">
            <a:xfrm>
              <a:off x="1660386" y="1028755"/>
              <a:ext cx="262121" cy="263560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609407"/>
              <a:endParaRPr lang="en-US" sz="240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48" name="Freeform 47"/>
            <p:cNvSpPr>
              <a:spLocks/>
            </p:cNvSpPr>
            <p:nvPr/>
          </p:nvSpPr>
          <p:spPr bwMode="black">
            <a:xfrm>
              <a:off x="1167569" y="1028755"/>
              <a:ext cx="170915" cy="263560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609407"/>
              <a:endParaRPr lang="en-US" sz="240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49" name="Freeform 48"/>
            <p:cNvSpPr>
              <a:spLocks/>
            </p:cNvSpPr>
            <p:nvPr/>
          </p:nvSpPr>
          <p:spPr bwMode="black">
            <a:xfrm>
              <a:off x="609606" y="732922"/>
              <a:ext cx="62081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609407"/>
              <a:endParaRPr lang="en-US" sz="240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50" name="Freeform 49"/>
            <p:cNvSpPr>
              <a:spLocks/>
            </p:cNvSpPr>
            <p:nvPr/>
          </p:nvSpPr>
          <p:spPr bwMode="black">
            <a:xfrm>
              <a:off x="783587" y="646860"/>
              <a:ext cx="62081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609407"/>
              <a:endParaRPr lang="en-US" sz="240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51" name="Freeform 50"/>
            <p:cNvSpPr>
              <a:spLocks/>
            </p:cNvSpPr>
            <p:nvPr/>
          </p:nvSpPr>
          <p:spPr bwMode="black">
            <a:xfrm>
              <a:off x="954502" y="528528"/>
              <a:ext cx="62080" cy="39495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609407"/>
              <a:endParaRPr lang="en-US" sz="240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black">
            <a:xfrm>
              <a:off x="1128481" y="646860"/>
              <a:ext cx="62081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609407"/>
              <a:endParaRPr lang="en-US" sz="240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black">
            <a:xfrm>
              <a:off x="1298630" y="732922"/>
              <a:ext cx="65914" cy="128323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609407"/>
              <a:endParaRPr lang="en-US" sz="240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black">
            <a:xfrm>
              <a:off x="1472609" y="646860"/>
              <a:ext cx="62847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609407"/>
              <a:endParaRPr lang="en-US" sz="240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black">
            <a:xfrm>
              <a:off x="1646588" y="528528"/>
              <a:ext cx="62847" cy="39495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609407"/>
              <a:endParaRPr lang="en-US" sz="240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black">
            <a:xfrm>
              <a:off x="1817502" y="646864"/>
              <a:ext cx="62847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609407"/>
              <a:endParaRPr lang="en-US" sz="240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57" name="Freeform 56"/>
            <p:cNvSpPr>
              <a:spLocks/>
            </p:cNvSpPr>
            <p:nvPr/>
          </p:nvSpPr>
          <p:spPr bwMode="black">
            <a:xfrm>
              <a:off x="1991491" y="732927"/>
              <a:ext cx="62847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609407"/>
              <a:endParaRPr lang="en-US" sz="2400">
                <a:solidFill>
                  <a:srgbClr val="FFFFFF"/>
                </a:solidFill>
                <a:latin typeface="CiscoSansTT Extra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8317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losing Slide-green thank you">
    <p:bg>
      <p:bgPr>
        <a:gradFill>
          <a:gsLst>
            <a:gs pos="0">
              <a:srgbClr val="272749"/>
            </a:gs>
            <a:gs pos="100000">
              <a:srgbClr val="32BEBD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Box 63"/>
          <p:cNvSpPr txBox="1"/>
          <p:nvPr userDrawn="1"/>
        </p:nvSpPr>
        <p:spPr>
          <a:xfrm>
            <a:off x="834855" y="3066692"/>
            <a:ext cx="3259792" cy="861736"/>
          </a:xfrm>
          <a:prstGeom prst="rect">
            <a:avLst/>
          </a:prstGeom>
          <a:noFill/>
        </p:spPr>
        <p:txBody>
          <a:bodyPr wrap="none" lIns="121883" tIns="60941" rIns="121883" bIns="60941" rtlCol="0">
            <a:spAutoFit/>
          </a:bodyPr>
          <a:lstStyle/>
          <a:p>
            <a:pPr defTabSz="609407"/>
            <a:r>
              <a:rPr lang="en-US" sz="4800" dirty="0" smtClean="0">
                <a:solidFill>
                  <a:srgbClr val="FFFFFF"/>
                </a:solidFill>
                <a:latin typeface="CiscoSansTT ExtraLight"/>
              </a:rPr>
              <a:t>Thank you.</a:t>
            </a:r>
            <a:endParaRPr lang="en-US" sz="4800" dirty="0">
              <a:solidFill>
                <a:srgbClr val="FFFFFF"/>
              </a:solidFill>
              <a:latin typeface="CiscoSansTT ExtraLight"/>
            </a:endParaRPr>
          </a:p>
        </p:txBody>
      </p:sp>
      <p:sp>
        <p:nvSpPr>
          <p:cNvPr id="65" name="Rectangle 64"/>
          <p:cNvSpPr>
            <a:spLocks noChangeArrowheads="1"/>
          </p:cNvSpPr>
          <p:nvPr userDrawn="1"/>
        </p:nvSpPr>
        <p:spPr bwMode="black">
          <a:xfrm>
            <a:off x="8381656" y="3801579"/>
            <a:ext cx="155488" cy="589103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lIns="121883" tIns="60941" rIns="121883" bIns="60941"/>
          <a:lstStyle/>
          <a:p>
            <a:pPr defTabSz="609407"/>
            <a:endParaRPr lang="en-US" sz="2400">
              <a:solidFill>
                <a:srgbClr val="0096D6"/>
              </a:solidFill>
              <a:latin typeface="CiscoSansTT ExtraLight"/>
            </a:endParaRPr>
          </a:p>
        </p:txBody>
      </p:sp>
      <p:sp>
        <p:nvSpPr>
          <p:cNvPr id="66" name="Freeform 65"/>
          <p:cNvSpPr>
            <a:spLocks/>
          </p:cNvSpPr>
          <p:nvPr userDrawn="1"/>
        </p:nvSpPr>
        <p:spPr bwMode="black">
          <a:xfrm>
            <a:off x="9287470" y="3786910"/>
            <a:ext cx="450189" cy="621729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1" y="80"/>
              </a:cxn>
              <a:cxn ang="0">
                <a:pos x="0" y="40"/>
              </a:cxn>
              <a:cxn ang="0">
                <a:pos x="41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8" y="23"/>
                  <a:pt x="51" y="20"/>
                  <a:pt x="42" y="20"/>
                </a:cubicBezTo>
                <a:cubicBezTo>
                  <a:pt x="30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1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1" y="0"/>
                </a:cubicBezTo>
                <a:cubicBezTo>
                  <a:pt x="50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pPr defTabSz="609407"/>
            <a:endParaRPr lang="en-US" sz="2400">
              <a:solidFill>
                <a:srgbClr val="0096D6"/>
              </a:solidFill>
              <a:latin typeface="CiscoSansTT ExtraLight"/>
            </a:endParaRPr>
          </a:p>
        </p:txBody>
      </p:sp>
      <p:sp>
        <p:nvSpPr>
          <p:cNvPr id="67" name="Freeform 66"/>
          <p:cNvSpPr>
            <a:spLocks/>
          </p:cNvSpPr>
          <p:nvPr userDrawn="1"/>
        </p:nvSpPr>
        <p:spPr bwMode="black">
          <a:xfrm>
            <a:off x="7730779" y="3786910"/>
            <a:ext cx="450189" cy="621729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7" y="23"/>
                  <a:pt x="51" y="20"/>
                  <a:pt x="42" y="20"/>
                </a:cubicBezTo>
                <a:cubicBezTo>
                  <a:pt x="29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0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0" y="0"/>
                </a:cubicBezTo>
                <a:cubicBezTo>
                  <a:pt x="49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pPr defTabSz="609407"/>
            <a:endParaRPr lang="en-US" sz="2400">
              <a:solidFill>
                <a:srgbClr val="0096D6"/>
              </a:solidFill>
              <a:latin typeface="CiscoSansTT ExtraLight"/>
            </a:endParaRPr>
          </a:p>
        </p:txBody>
      </p:sp>
      <p:sp>
        <p:nvSpPr>
          <p:cNvPr id="68" name="Freeform 67"/>
          <p:cNvSpPr>
            <a:spLocks noEditPoints="1"/>
          </p:cNvSpPr>
          <p:nvPr userDrawn="1"/>
        </p:nvSpPr>
        <p:spPr bwMode="black">
          <a:xfrm>
            <a:off x="9900368" y="3786910"/>
            <a:ext cx="618333" cy="621729"/>
          </a:xfrm>
          <a:custGeom>
            <a:avLst/>
            <a:gdLst/>
            <a:ahLst/>
            <a:cxnLst>
              <a:cxn ang="0">
                <a:pos x="80" y="40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80" y="40"/>
              </a:cxn>
              <a:cxn ang="0">
                <a:pos x="40" y="20"/>
              </a:cxn>
              <a:cxn ang="0">
                <a:pos x="20" y="40"/>
              </a:cxn>
              <a:cxn ang="0">
                <a:pos x="40" y="60"/>
              </a:cxn>
              <a:cxn ang="0">
                <a:pos x="60" y="40"/>
              </a:cxn>
              <a:cxn ang="0">
                <a:pos x="40" y="20"/>
              </a:cxn>
            </a:cxnLst>
            <a:rect l="0" t="0" r="r" b="b"/>
            <a:pathLst>
              <a:path w="80" h="80">
                <a:moveTo>
                  <a:pt x="80" y="40"/>
                </a:moveTo>
                <a:cubicBezTo>
                  <a:pt x="80" y="62"/>
                  <a:pt x="64" y="80"/>
                  <a:pt x="40" y="80"/>
                </a:cubicBezTo>
                <a:cubicBezTo>
                  <a:pt x="16" y="80"/>
                  <a:pt x="0" y="62"/>
                  <a:pt x="0" y="40"/>
                </a:cubicBezTo>
                <a:cubicBezTo>
                  <a:pt x="0" y="18"/>
                  <a:pt x="16" y="0"/>
                  <a:pt x="40" y="0"/>
                </a:cubicBezTo>
                <a:cubicBezTo>
                  <a:pt x="64" y="0"/>
                  <a:pt x="80" y="18"/>
                  <a:pt x="80" y="40"/>
                </a:cubicBezTo>
                <a:moveTo>
                  <a:pt x="40" y="20"/>
                </a:moveTo>
                <a:cubicBezTo>
                  <a:pt x="29" y="20"/>
                  <a:pt x="20" y="29"/>
                  <a:pt x="20" y="40"/>
                </a:cubicBezTo>
                <a:cubicBezTo>
                  <a:pt x="20" y="51"/>
                  <a:pt x="29" y="60"/>
                  <a:pt x="40" y="60"/>
                </a:cubicBezTo>
                <a:cubicBezTo>
                  <a:pt x="51" y="60"/>
                  <a:pt x="60" y="51"/>
                  <a:pt x="60" y="40"/>
                </a:cubicBezTo>
                <a:cubicBezTo>
                  <a:pt x="60" y="29"/>
                  <a:pt x="51" y="20"/>
                  <a:pt x="40" y="20"/>
                </a:cubicBezTo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pPr defTabSz="609407"/>
            <a:endParaRPr lang="en-US" sz="2400">
              <a:solidFill>
                <a:srgbClr val="0096D6"/>
              </a:solidFill>
              <a:latin typeface="CiscoSansTT ExtraLight"/>
            </a:endParaRPr>
          </a:p>
        </p:txBody>
      </p:sp>
      <p:sp>
        <p:nvSpPr>
          <p:cNvPr id="69" name="Freeform 68"/>
          <p:cNvSpPr>
            <a:spLocks/>
          </p:cNvSpPr>
          <p:nvPr userDrawn="1"/>
        </p:nvSpPr>
        <p:spPr bwMode="black">
          <a:xfrm>
            <a:off x="8737829" y="3786910"/>
            <a:ext cx="403183" cy="621729"/>
          </a:xfrm>
          <a:custGeom>
            <a:avLst/>
            <a:gdLst/>
            <a:ahLst/>
            <a:cxnLst>
              <a:cxn ang="0">
                <a:pos x="47" y="19"/>
              </a:cxn>
              <a:cxn ang="0">
                <a:pos x="32" y="17"/>
              </a:cxn>
              <a:cxn ang="0">
                <a:pos x="20" y="23"/>
              </a:cxn>
              <a:cxn ang="0">
                <a:pos x="29" y="30"/>
              </a:cxn>
              <a:cxn ang="0">
                <a:pos x="34" y="32"/>
              </a:cxn>
              <a:cxn ang="0">
                <a:pos x="52" y="54"/>
              </a:cxn>
              <a:cxn ang="0">
                <a:pos x="21" y="80"/>
              </a:cxn>
              <a:cxn ang="0">
                <a:pos x="0" y="77"/>
              </a:cxn>
              <a:cxn ang="0">
                <a:pos x="0" y="60"/>
              </a:cxn>
              <a:cxn ang="0">
                <a:pos x="18" y="63"/>
              </a:cxn>
              <a:cxn ang="0">
                <a:pos x="32" y="56"/>
              </a:cxn>
              <a:cxn ang="0">
                <a:pos x="23" y="48"/>
              </a:cxn>
              <a:cxn ang="0">
                <a:pos x="19" y="47"/>
              </a:cxn>
              <a:cxn ang="0">
                <a:pos x="0" y="24"/>
              </a:cxn>
              <a:cxn ang="0">
                <a:pos x="28" y="0"/>
              </a:cxn>
              <a:cxn ang="0">
                <a:pos x="47" y="3"/>
              </a:cxn>
              <a:cxn ang="0">
                <a:pos x="47" y="19"/>
              </a:cxn>
            </a:cxnLst>
            <a:rect l="0" t="0" r="r" b="b"/>
            <a:pathLst>
              <a:path w="52" h="80">
                <a:moveTo>
                  <a:pt x="47" y="19"/>
                </a:moveTo>
                <a:cubicBezTo>
                  <a:pt x="47" y="19"/>
                  <a:pt x="38" y="17"/>
                  <a:pt x="32" y="17"/>
                </a:cubicBezTo>
                <a:cubicBezTo>
                  <a:pt x="24" y="17"/>
                  <a:pt x="20" y="19"/>
                  <a:pt x="20" y="23"/>
                </a:cubicBezTo>
                <a:cubicBezTo>
                  <a:pt x="20" y="28"/>
                  <a:pt x="26" y="29"/>
                  <a:pt x="29" y="30"/>
                </a:cubicBezTo>
                <a:cubicBezTo>
                  <a:pt x="34" y="32"/>
                  <a:pt x="34" y="32"/>
                  <a:pt x="34" y="32"/>
                </a:cubicBezTo>
                <a:cubicBezTo>
                  <a:pt x="47" y="36"/>
                  <a:pt x="52" y="45"/>
                  <a:pt x="52" y="54"/>
                </a:cubicBezTo>
                <a:cubicBezTo>
                  <a:pt x="52" y="73"/>
                  <a:pt x="35" y="80"/>
                  <a:pt x="21" y="80"/>
                </a:cubicBezTo>
                <a:cubicBezTo>
                  <a:pt x="10" y="80"/>
                  <a:pt x="1" y="78"/>
                  <a:pt x="0" y="77"/>
                </a:cubicBezTo>
                <a:cubicBezTo>
                  <a:pt x="0" y="60"/>
                  <a:pt x="0" y="60"/>
                  <a:pt x="0" y="60"/>
                </a:cubicBezTo>
                <a:cubicBezTo>
                  <a:pt x="2" y="60"/>
                  <a:pt x="10" y="63"/>
                  <a:pt x="18" y="63"/>
                </a:cubicBezTo>
                <a:cubicBezTo>
                  <a:pt x="28" y="63"/>
                  <a:pt x="32" y="60"/>
                  <a:pt x="32" y="56"/>
                </a:cubicBezTo>
                <a:cubicBezTo>
                  <a:pt x="32" y="52"/>
                  <a:pt x="28" y="49"/>
                  <a:pt x="23" y="48"/>
                </a:cubicBezTo>
                <a:cubicBezTo>
                  <a:pt x="22" y="48"/>
                  <a:pt x="21" y="47"/>
                  <a:pt x="19" y="47"/>
                </a:cubicBezTo>
                <a:cubicBezTo>
                  <a:pt x="9" y="43"/>
                  <a:pt x="0" y="37"/>
                  <a:pt x="0" y="24"/>
                </a:cubicBezTo>
                <a:cubicBezTo>
                  <a:pt x="0" y="10"/>
                  <a:pt x="10" y="0"/>
                  <a:pt x="28" y="0"/>
                </a:cubicBezTo>
                <a:cubicBezTo>
                  <a:pt x="37" y="0"/>
                  <a:pt x="46" y="3"/>
                  <a:pt x="47" y="3"/>
                </a:cubicBezTo>
                <a:lnTo>
                  <a:pt x="47" y="1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pPr defTabSz="609407"/>
            <a:endParaRPr lang="en-US" sz="2400">
              <a:solidFill>
                <a:srgbClr val="0096D6"/>
              </a:solidFill>
              <a:latin typeface="CiscoSansTT ExtraLight"/>
            </a:endParaRPr>
          </a:p>
        </p:txBody>
      </p:sp>
      <p:sp>
        <p:nvSpPr>
          <p:cNvPr id="70" name="Freeform 69"/>
          <p:cNvSpPr>
            <a:spLocks/>
          </p:cNvSpPr>
          <p:nvPr userDrawn="1"/>
        </p:nvSpPr>
        <p:spPr bwMode="black">
          <a:xfrm>
            <a:off x="7421630" y="2966700"/>
            <a:ext cx="146447" cy="302709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10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pPr defTabSz="609407"/>
            <a:endParaRPr lang="en-US" sz="2400">
              <a:solidFill>
                <a:srgbClr val="0096D6"/>
              </a:solidFill>
              <a:latin typeface="CiscoSansTT ExtraLight"/>
            </a:endParaRPr>
          </a:p>
        </p:txBody>
      </p:sp>
      <p:sp>
        <p:nvSpPr>
          <p:cNvPr id="71" name="Freeform 70"/>
          <p:cNvSpPr>
            <a:spLocks/>
          </p:cNvSpPr>
          <p:nvPr userDrawn="1"/>
        </p:nvSpPr>
        <p:spPr bwMode="black">
          <a:xfrm>
            <a:off x="7832043" y="2763697"/>
            <a:ext cx="146447" cy="505721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4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4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pPr defTabSz="609407"/>
            <a:endParaRPr lang="en-US" sz="2400">
              <a:solidFill>
                <a:srgbClr val="0096D6"/>
              </a:solidFill>
              <a:latin typeface="CiscoSansTT ExtraLight"/>
            </a:endParaRPr>
          </a:p>
        </p:txBody>
      </p:sp>
      <p:sp>
        <p:nvSpPr>
          <p:cNvPr id="72" name="Freeform 71"/>
          <p:cNvSpPr>
            <a:spLocks/>
          </p:cNvSpPr>
          <p:nvPr userDrawn="1"/>
        </p:nvSpPr>
        <p:spPr bwMode="black">
          <a:xfrm>
            <a:off x="8235229" y="2484553"/>
            <a:ext cx="146447" cy="931689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111"/>
              </a:cxn>
              <a:cxn ang="0">
                <a:pos x="10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5" y="120"/>
                  <a:pt x="10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pPr defTabSz="609407"/>
            <a:endParaRPr lang="en-US" sz="2400">
              <a:solidFill>
                <a:srgbClr val="0096D6"/>
              </a:solidFill>
              <a:latin typeface="CiscoSansTT ExtraLight"/>
            </a:endParaRPr>
          </a:p>
        </p:txBody>
      </p:sp>
      <p:sp>
        <p:nvSpPr>
          <p:cNvPr id="73" name="Freeform 72"/>
          <p:cNvSpPr>
            <a:spLocks/>
          </p:cNvSpPr>
          <p:nvPr userDrawn="1"/>
        </p:nvSpPr>
        <p:spPr bwMode="black">
          <a:xfrm>
            <a:off x="8645641" y="2763689"/>
            <a:ext cx="146447" cy="505723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pPr defTabSz="609407"/>
            <a:endParaRPr lang="en-US" sz="2400">
              <a:solidFill>
                <a:srgbClr val="0096D6"/>
              </a:solidFill>
              <a:latin typeface="CiscoSansTT ExtraLight"/>
            </a:endParaRPr>
          </a:p>
        </p:txBody>
      </p:sp>
      <p:sp>
        <p:nvSpPr>
          <p:cNvPr id="74" name="Freeform 73"/>
          <p:cNvSpPr>
            <a:spLocks/>
          </p:cNvSpPr>
          <p:nvPr userDrawn="1"/>
        </p:nvSpPr>
        <p:spPr bwMode="black">
          <a:xfrm>
            <a:off x="9046996" y="2966683"/>
            <a:ext cx="155488" cy="302708"/>
          </a:xfrm>
          <a:custGeom>
            <a:avLst/>
            <a:gdLst/>
            <a:ahLst/>
            <a:cxnLst>
              <a:cxn ang="0">
                <a:pos x="20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20" y="30"/>
              </a:cxn>
              <a:cxn ang="0">
                <a:pos x="20" y="10"/>
              </a:cxn>
            </a:cxnLst>
            <a:rect l="0" t="0" r="r" b="b"/>
            <a:pathLst>
              <a:path w="20" h="39">
                <a:moveTo>
                  <a:pt x="20" y="10"/>
                </a:moveTo>
                <a:cubicBezTo>
                  <a:pt x="20" y="4"/>
                  <a:pt x="15" y="0"/>
                  <a:pt x="10" y="0"/>
                </a:cubicBezTo>
                <a:cubicBezTo>
                  <a:pt x="5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5" y="39"/>
                  <a:pt x="10" y="39"/>
                </a:cubicBezTo>
                <a:cubicBezTo>
                  <a:pt x="15" y="39"/>
                  <a:pt x="20" y="35"/>
                  <a:pt x="20" y="30"/>
                </a:cubicBezTo>
                <a:lnTo>
                  <a:pt x="20" y="10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pPr defTabSz="609407"/>
            <a:endParaRPr lang="en-US" sz="2400">
              <a:solidFill>
                <a:srgbClr val="0096D6"/>
              </a:solidFill>
              <a:latin typeface="CiscoSansTT ExtraLight"/>
            </a:endParaRPr>
          </a:p>
        </p:txBody>
      </p:sp>
      <p:sp>
        <p:nvSpPr>
          <p:cNvPr id="75" name="Freeform 74"/>
          <p:cNvSpPr>
            <a:spLocks/>
          </p:cNvSpPr>
          <p:nvPr userDrawn="1"/>
        </p:nvSpPr>
        <p:spPr bwMode="black">
          <a:xfrm>
            <a:off x="9457426" y="2763668"/>
            <a:ext cx="148255" cy="505720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pPr defTabSz="609407"/>
            <a:endParaRPr lang="en-US" sz="2400">
              <a:solidFill>
                <a:srgbClr val="0096D6"/>
              </a:solidFill>
              <a:latin typeface="CiscoSansTT ExtraLight"/>
            </a:endParaRPr>
          </a:p>
        </p:txBody>
      </p:sp>
      <p:sp>
        <p:nvSpPr>
          <p:cNvPr id="76" name="Freeform 75"/>
          <p:cNvSpPr>
            <a:spLocks/>
          </p:cNvSpPr>
          <p:nvPr userDrawn="1"/>
        </p:nvSpPr>
        <p:spPr bwMode="black">
          <a:xfrm>
            <a:off x="9867842" y="2484524"/>
            <a:ext cx="148255" cy="931688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111"/>
              </a:cxn>
              <a:cxn ang="0">
                <a:pos x="9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4" y="120"/>
                  <a:pt x="9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pPr defTabSz="609407"/>
            <a:endParaRPr lang="en-US" sz="2400">
              <a:solidFill>
                <a:srgbClr val="0096D6"/>
              </a:solidFill>
              <a:latin typeface="CiscoSansTT ExtraLight"/>
            </a:endParaRPr>
          </a:p>
        </p:txBody>
      </p:sp>
      <p:sp>
        <p:nvSpPr>
          <p:cNvPr id="77" name="Freeform 76"/>
          <p:cNvSpPr>
            <a:spLocks/>
          </p:cNvSpPr>
          <p:nvPr userDrawn="1"/>
        </p:nvSpPr>
        <p:spPr bwMode="black">
          <a:xfrm>
            <a:off x="10271022" y="2763668"/>
            <a:ext cx="148255" cy="505720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5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pPr defTabSz="609407"/>
            <a:endParaRPr lang="en-US" sz="2400">
              <a:solidFill>
                <a:srgbClr val="0096D6"/>
              </a:solidFill>
              <a:latin typeface="CiscoSansTT ExtraLight"/>
            </a:endParaRPr>
          </a:p>
        </p:txBody>
      </p:sp>
      <p:sp>
        <p:nvSpPr>
          <p:cNvPr id="78" name="Freeform 77"/>
          <p:cNvSpPr>
            <a:spLocks/>
          </p:cNvSpPr>
          <p:nvPr userDrawn="1"/>
        </p:nvSpPr>
        <p:spPr bwMode="black">
          <a:xfrm>
            <a:off x="10681425" y="2966683"/>
            <a:ext cx="148255" cy="302708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9" y="0"/>
              </a:cxn>
              <a:cxn ang="0">
                <a:pos x="0" y="10"/>
              </a:cxn>
              <a:cxn ang="0">
                <a:pos x="0" y="30"/>
              </a:cxn>
              <a:cxn ang="0">
                <a:pos x="9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9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pPr defTabSz="609407"/>
            <a:endParaRPr lang="en-US" sz="2400">
              <a:solidFill>
                <a:srgbClr val="0096D6"/>
              </a:solidFill>
              <a:latin typeface="CiscoSansTT ExtraLight"/>
            </a:endParaRPr>
          </a:p>
        </p:txBody>
      </p:sp>
    </p:spTree>
    <p:extLst>
      <p:ext uri="{BB962C8B-B14F-4D97-AF65-F5344CB8AC3E}">
        <p14:creationId xmlns:p14="http://schemas.microsoft.com/office/powerpoint/2010/main" val="42454059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3.7037E-7 L -4.72222E-6 0.09143 " pathEditMode="relative" rAng="0" ptsTypes="AA">
                                      <p:cBhvr>
                                        <p:cTn id="37" dur="700" spd="-100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3.7037E-6 L 5E-6 0.11157 " pathEditMode="relative" rAng="0" ptsTypes="AA">
                                      <p:cBhvr>
                                        <p:cTn id="39" dur="700" spd="-100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4.81481E-6 L 4.72222E-6 0.09143 " pathEditMode="relative" rAng="0" ptsTypes="AA">
                                      <p:cBhvr>
                                        <p:cTn id="41" dur="700" spd="-100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3.7037E-6 L -2.77778E-6 0.11157 " pathEditMode="relative" rAng="0" ptsTypes="AA">
                                      <p:cBhvr>
                                        <p:cTn id="43" dur="700" spd="-100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4.81481E-6 L 5.55556E-7 0.09143 " pathEditMode="relative" rAng="0" ptsTypes="AA">
                                      <p:cBhvr>
                                        <p:cTn id="45" dur="700" spd="-100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3.33333E-6 L 4.72222E-6 -0.10764 " pathEditMode="relative" rAng="0" ptsTypes="AA">
                                      <p:cBhvr>
                                        <p:cTn id="47" dur="700" spd="-100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3.33333E-6 L 4.44444E-6 -0.10764 " pathEditMode="relative" rAng="0" ptsTypes="AA">
                                      <p:cBhvr>
                                        <p:cTn id="49" dur="700" spd="-100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3.33333E-6 L -2.22222E-6 -0.10764 " pathEditMode="relative" rAng="0" ptsTypes="AA">
                                      <p:cBhvr>
                                        <p:cTn id="51" dur="700" spd="-100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3.33333E-6 L 1.11111E-6 -0.10764 " pathEditMode="relative" rAng="0" ptsTypes="AA">
                                      <p:cBhvr>
                                        <p:cTn id="53" dur="700" spd="-100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2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7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7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7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7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7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67" grpId="0" animBg="1"/>
      <p:bldP spid="70" grpId="0" animBg="1"/>
      <p:bldP spid="70" grpId="1" animBg="1"/>
      <p:bldP spid="71" grpId="0" animBg="1"/>
      <p:bldP spid="71" grpId="1" animBg="1"/>
      <p:bldP spid="72" grpId="0" animBg="1"/>
      <p:bldP spid="72" grpId="1" animBg="1"/>
      <p:bldP spid="73" grpId="0" animBg="1"/>
      <p:bldP spid="73" grpId="1" animBg="1"/>
      <p:bldP spid="74" grpId="0" animBg="1"/>
      <p:bldP spid="74" grpId="1" animBg="1"/>
      <p:bldP spid="75" grpId="0" animBg="1"/>
      <p:bldP spid="75" grpId="1" animBg="1"/>
      <p:bldP spid="76" grpId="0" animBg="1"/>
      <p:bldP spid="76" grpId="1" animBg="1"/>
      <p:bldP spid="77" grpId="0" animBg="1"/>
      <p:bldP spid="77" grpId="1" animBg="1"/>
      <p:bldP spid="78" grpId="0" animBg="1"/>
      <p:bldP spid="78" grpId="1" animBg="1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-animated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295192" y="2811836"/>
            <a:ext cx="11068957" cy="859640"/>
          </a:xfrm>
          <a:prstGeom prst="rect">
            <a:avLst/>
          </a:prstGeom>
        </p:spPr>
        <p:txBody>
          <a:bodyPr anchor="b" anchorCtr="0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000" b="0" i="0" spc="0" baseline="0">
                <a:solidFill>
                  <a:schemeClr val="tx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sp>
        <p:nvSpPr>
          <p:cNvPr id="24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347273" y="4828047"/>
            <a:ext cx="10816168" cy="384175"/>
          </a:xfrm>
          <a:prstGeom prst="rect">
            <a:avLst/>
          </a:prstGeom>
        </p:spPr>
        <p:txBody>
          <a:bodyPr lIns="91412" tIns="45706" rIns="91412" bIns="45706" anchor="b" anchorCtr="0">
            <a:noAutofit/>
          </a:bodyPr>
          <a:lstStyle>
            <a:lvl1pPr marL="0" indent="0" algn="l">
              <a:buNone/>
              <a:defRPr sz="1600" b="0" i="0">
                <a:solidFill>
                  <a:schemeClr val="tx1"/>
                </a:solidFill>
                <a:latin typeface="+mn-lt"/>
                <a:cs typeface="CiscoSansTT ExtraLight" panose="020B0303020201020303" pitchFamily="34" charset="0"/>
              </a:defRPr>
            </a:lvl1pPr>
            <a:lvl2pPr marL="457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Speaker Name</a:t>
            </a:r>
            <a:endParaRPr lang="en-US" dirty="0"/>
          </a:p>
        </p:txBody>
      </p:sp>
      <p:sp>
        <p:nvSpPr>
          <p:cNvPr id="25" name="Text Placeholder 38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46491" y="5164933"/>
            <a:ext cx="10816867" cy="384175"/>
          </a:xfrm>
          <a:prstGeom prst="rect">
            <a:avLst/>
          </a:prstGeom>
        </p:spPr>
        <p:txBody>
          <a:bodyPr lIns="91412" tIns="45706" rIns="91412" bIns="45706"/>
          <a:lstStyle>
            <a:lvl1pPr marL="0" indent="0" algn="l">
              <a:buFontTx/>
              <a:buNone/>
              <a:defRPr lang="en-US" sz="1600" b="0" i="0" kern="1200" dirty="0" smtClean="0">
                <a:solidFill>
                  <a:schemeClr val="tx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  <p:sp>
        <p:nvSpPr>
          <p:cNvPr id="26" name="Text Placeholder 40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335796" y="5938254"/>
            <a:ext cx="10816867" cy="384175"/>
          </a:xfrm>
          <a:prstGeom prst="rect">
            <a:avLst/>
          </a:prstGeom>
        </p:spPr>
        <p:txBody>
          <a:bodyPr lIns="91412" tIns="45706" rIns="91412" bIns="45706"/>
          <a:lstStyle>
            <a:lvl1pPr marL="0" indent="0" algn="l">
              <a:buFontTx/>
              <a:buNone/>
              <a:defRPr lang="en-US" sz="1600" b="0" i="0" kern="1200" dirty="0" smtClean="0">
                <a:solidFill>
                  <a:schemeClr val="tx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36774" y="3496671"/>
            <a:ext cx="11070167" cy="398668"/>
          </a:xfrm>
          <a:prstGeom prst="rect">
            <a:avLst/>
          </a:prstGeom>
        </p:spPr>
        <p:txBody>
          <a:bodyPr lIns="91412" tIns="45706" rIns="91412" bIns="45706"/>
          <a:lstStyle>
            <a:lvl1pPr marL="0" indent="0">
              <a:buFont typeface="Arial" panose="020B0604020202020204" pitchFamily="34" charset="0"/>
              <a:buNone/>
              <a:defRPr sz="2400" baseline="0">
                <a:solidFill>
                  <a:schemeClr val="tx1"/>
                </a:solidFill>
                <a:latin typeface="+mj-lt"/>
              </a:defRPr>
            </a:lvl1pPr>
            <a:lvl2pPr marL="406333" indent="0">
              <a:buNone/>
              <a:defRPr/>
            </a:lvl2pPr>
            <a:lvl3pPr marL="569806" indent="0">
              <a:buNone/>
              <a:defRPr/>
            </a:lvl3pPr>
            <a:lvl4pPr marL="688852" indent="0">
              <a:buNone/>
              <a:defRPr/>
            </a:lvl4pPr>
            <a:lvl5pPr marL="801541" indent="0">
              <a:buNone/>
              <a:defRPr/>
            </a:lvl5pPr>
          </a:lstStyle>
          <a:p>
            <a:pPr lvl="0"/>
            <a:r>
              <a:rPr lang="en-GB" dirty="0" smtClean="0"/>
              <a:t>Subhead goes here</a:t>
            </a:r>
            <a:endParaRPr lang="en-GB" dirty="0"/>
          </a:p>
        </p:txBody>
      </p:sp>
      <p:cxnSp>
        <p:nvCxnSpPr>
          <p:cNvPr id="27" name="Straight Connector 26"/>
          <p:cNvCxnSpPr/>
          <p:nvPr userDrawn="1"/>
        </p:nvCxnSpPr>
        <p:spPr>
          <a:xfrm>
            <a:off x="12" y="6771411"/>
            <a:ext cx="12192000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67"/>
          <p:cNvGrpSpPr/>
          <p:nvPr userDrawn="1"/>
        </p:nvGrpSpPr>
        <p:grpSpPr>
          <a:xfrm>
            <a:off x="380236" y="410521"/>
            <a:ext cx="1150319" cy="613107"/>
            <a:chOff x="609606" y="528528"/>
            <a:chExt cx="1444732" cy="763787"/>
          </a:xfrm>
          <a:solidFill>
            <a:srgbClr val="7F7F7F"/>
          </a:solidFill>
        </p:grpSpPr>
        <p:sp>
          <p:nvSpPr>
            <p:cNvPr id="74" name="Rectangle 73"/>
            <p:cNvSpPr>
              <a:spLocks noChangeArrowheads="1"/>
            </p:cNvSpPr>
            <p:nvPr/>
          </p:nvSpPr>
          <p:spPr bwMode="black">
            <a:xfrm>
              <a:off x="1016583" y="1035671"/>
              <a:ext cx="65914" cy="24972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609407"/>
              <a:endParaRPr lang="en-US" sz="240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75" name="Freeform 74"/>
            <p:cNvSpPr>
              <a:spLocks/>
            </p:cNvSpPr>
            <p:nvPr/>
          </p:nvSpPr>
          <p:spPr bwMode="black">
            <a:xfrm>
              <a:off x="1400565" y="1028755"/>
              <a:ext cx="190842" cy="263560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609407"/>
              <a:endParaRPr lang="en-US" sz="240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76" name="Freeform 75"/>
            <p:cNvSpPr>
              <a:spLocks/>
            </p:cNvSpPr>
            <p:nvPr/>
          </p:nvSpPr>
          <p:spPr bwMode="black">
            <a:xfrm>
              <a:off x="740666" y="1028755"/>
              <a:ext cx="190842" cy="263560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609407"/>
              <a:endParaRPr lang="en-US" sz="240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77" name="Freeform 76"/>
            <p:cNvSpPr>
              <a:spLocks noEditPoints="1"/>
            </p:cNvSpPr>
            <p:nvPr/>
          </p:nvSpPr>
          <p:spPr bwMode="black">
            <a:xfrm>
              <a:off x="1660386" y="1028755"/>
              <a:ext cx="262121" cy="263560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609407"/>
              <a:endParaRPr lang="en-US" sz="240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78" name="Freeform 77"/>
            <p:cNvSpPr>
              <a:spLocks/>
            </p:cNvSpPr>
            <p:nvPr/>
          </p:nvSpPr>
          <p:spPr bwMode="black">
            <a:xfrm>
              <a:off x="1167569" y="1028755"/>
              <a:ext cx="170915" cy="263560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609407"/>
              <a:endParaRPr lang="en-US" sz="240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79" name="Freeform 78"/>
            <p:cNvSpPr>
              <a:spLocks/>
            </p:cNvSpPr>
            <p:nvPr/>
          </p:nvSpPr>
          <p:spPr bwMode="black">
            <a:xfrm>
              <a:off x="609606" y="732922"/>
              <a:ext cx="62081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609407"/>
              <a:endParaRPr lang="en-US" sz="240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80" name="Freeform 79"/>
            <p:cNvSpPr>
              <a:spLocks/>
            </p:cNvSpPr>
            <p:nvPr/>
          </p:nvSpPr>
          <p:spPr bwMode="black">
            <a:xfrm>
              <a:off x="783587" y="646860"/>
              <a:ext cx="62081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609407"/>
              <a:endParaRPr lang="en-US" sz="240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81" name="Freeform 80"/>
            <p:cNvSpPr>
              <a:spLocks/>
            </p:cNvSpPr>
            <p:nvPr/>
          </p:nvSpPr>
          <p:spPr bwMode="black">
            <a:xfrm>
              <a:off x="954502" y="528528"/>
              <a:ext cx="62080" cy="39495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609407"/>
              <a:endParaRPr lang="en-US" sz="240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82" name="Freeform 81"/>
            <p:cNvSpPr>
              <a:spLocks/>
            </p:cNvSpPr>
            <p:nvPr/>
          </p:nvSpPr>
          <p:spPr bwMode="black">
            <a:xfrm>
              <a:off x="1128481" y="646860"/>
              <a:ext cx="62081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609407"/>
              <a:endParaRPr lang="en-US" sz="240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83" name="Freeform 82"/>
            <p:cNvSpPr>
              <a:spLocks/>
            </p:cNvSpPr>
            <p:nvPr/>
          </p:nvSpPr>
          <p:spPr bwMode="black">
            <a:xfrm>
              <a:off x="1298630" y="732922"/>
              <a:ext cx="65914" cy="128323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609407"/>
              <a:endParaRPr lang="en-US" sz="240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84" name="Freeform 83"/>
            <p:cNvSpPr>
              <a:spLocks/>
            </p:cNvSpPr>
            <p:nvPr/>
          </p:nvSpPr>
          <p:spPr bwMode="black">
            <a:xfrm>
              <a:off x="1472609" y="646860"/>
              <a:ext cx="62847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609407"/>
              <a:endParaRPr lang="en-US" sz="240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85" name="Freeform 84"/>
            <p:cNvSpPr>
              <a:spLocks/>
            </p:cNvSpPr>
            <p:nvPr/>
          </p:nvSpPr>
          <p:spPr bwMode="black">
            <a:xfrm>
              <a:off x="1646588" y="528528"/>
              <a:ext cx="62847" cy="39495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609407"/>
              <a:endParaRPr lang="en-US" sz="240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86" name="Freeform 85"/>
            <p:cNvSpPr>
              <a:spLocks/>
            </p:cNvSpPr>
            <p:nvPr/>
          </p:nvSpPr>
          <p:spPr bwMode="black">
            <a:xfrm>
              <a:off x="1817502" y="646864"/>
              <a:ext cx="62847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609407"/>
              <a:endParaRPr lang="en-US" sz="240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87" name="Freeform 86"/>
            <p:cNvSpPr>
              <a:spLocks/>
            </p:cNvSpPr>
            <p:nvPr/>
          </p:nvSpPr>
          <p:spPr bwMode="black">
            <a:xfrm>
              <a:off x="1991491" y="732927"/>
              <a:ext cx="62847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609407"/>
              <a:endParaRPr lang="en-US" sz="2400">
                <a:solidFill>
                  <a:srgbClr val="FFFFFF"/>
                </a:solidFill>
                <a:latin typeface="CiscoSansTT Extra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20386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295192" y="2811836"/>
            <a:ext cx="11068957" cy="859640"/>
          </a:xfrm>
          <a:prstGeom prst="rect">
            <a:avLst/>
          </a:prstGeom>
        </p:spPr>
        <p:txBody>
          <a:bodyPr anchor="b" anchorCtr="0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000" b="0" i="0" spc="0" baseline="0">
                <a:solidFill>
                  <a:schemeClr val="tx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sp>
        <p:nvSpPr>
          <p:cNvPr id="24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347273" y="4828047"/>
            <a:ext cx="10816168" cy="384175"/>
          </a:xfrm>
          <a:prstGeom prst="rect">
            <a:avLst/>
          </a:prstGeom>
        </p:spPr>
        <p:txBody>
          <a:bodyPr lIns="91412" tIns="45706" rIns="91412" bIns="45706" anchor="b" anchorCtr="0">
            <a:noAutofit/>
          </a:bodyPr>
          <a:lstStyle>
            <a:lvl1pPr marL="0" indent="0" algn="l">
              <a:buNone/>
              <a:defRPr sz="1600" b="0" i="0">
                <a:solidFill>
                  <a:schemeClr val="tx1"/>
                </a:solidFill>
                <a:latin typeface="+mn-lt"/>
                <a:cs typeface="CiscoSansTT ExtraLight" panose="020B0303020201020303" pitchFamily="34" charset="0"/>
              </a:defRPr>
            </a:lvl1pPr>
            <a:lvl2pPr marL="457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Speaker Name</a:t>
            </a:r>
            <a:endParaRPr lang="en-US" dirty="0"/>
          </a:p>
        </p:txBody>
      </p:sp>
      <p:sp>
        <p:nvSpPr>
          <p:cNvPr id="25" name="Text Placeholder 38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46491" y="5164933"/>
            <a:ext cx="10816867" cy="384175"/>
          </a:xfrm>
          <a:prstGeom prst="rect">
            <a:avLst/>
          </a:prstGeom>
        </p:spPr>
        <p:txBody>
          <a:bodyPr lIns="91412" tIns="45706" rIns="91412" bIns="45706"/>
          <a:lstStyle>
            <a:lvl1pPr marL="0" indent="0" algn="l">
              <a:buFontTx/>
              <a:buNone/>
              <a:defRPr lang="en-US" sz="1600" b="0" i="0" kern="1200" dirty="0" smtClean="0">
                <a:solidFill>
                  <a:schemeClr val="tx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  <p:sp>
        <p:nvSpPr>
          <p:cNvPr id="26" name="Text Placeholder 40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335796" y="5938254"/>
            <a:ext cx="10816867" cy="384175"/>
          </a:xfrm>
          <a:prstGeom prst="rect">
            <a:avLst/>
          </a:prstGeom>
        </p:spPr>
        <p:txBody>
          <a:bodyPr lIns="91412" tIns="45706" rIns="91412" bIns="45706"/>
          <a:lstStyle>
            <a:lvl1pPr marL="0" indent="0" algn="l">
              <a:buFontTx/>
              <a:buNone/>
              <a:defRPr lang="en-US" sz="1600" b="0" i="0" kern="1200" dirty="0" smtClean="0">
                <a:solidFill>
                  <a:schemeClr val="tx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36774" y="3496671"/>
            <a:ext cx="11070167" cy="398668"/>
          </a:xfrm>
          <a:prstGeom prst="rect">
            <a:avLst/>
          </a:prstGeom>
        </p:spPr>
        <p:txBody>
          <a:bodyPr lIns="91412" tIns="45706" rIns="91412" bIns="45706"/>
          <a:lstStyle>
            <a:lvl1pPr marL="0" indent="0">
              <a:buFont typeface="Arial" panose="020B0604020202020204" pitchFamily="34" charset="0"/>
              <a:buNone/>
              <a:defRPr sz="2400" baseline="0">
                <a:solidFill>
                  <a:schemeClr val="tx1"/>
                </a:solidFill>
                <a:latin typeface="+mj-lt"/>
              </a:defRPr>
            </a:lvl1pPr>
            <a:lvl2pPr marL="406333" indent="0">
              <a:buNone/>
              <a:defRPr/>
            </a:lvl2pPr>
            <a:lvl3pPr marL="569806" indent="0">
              <a:buNone/>
              <a:defRPr/>
            </a:lvl3pPr>
            <a:lvl4pPr marL="688852" indent="0">
              <a:buNone/>
              <a:defRPr/>
            </a:lvl4pPr>
            <a:lvl5pPr marL="801541" indent="0">
              <a:buNone/>
              <a:defRPr/>
            </a:lvl5pPr>
          </a:lstStyle>
          <a:p>
            <a:pPr lvl="0"/>
            <a:r>
              <a:rPr lang="en-GB" dirty="0" smtClean="0"/>
              <a:t>Subhead goes here</a:t>
            </a:r>
            <a:endParaRPr lang="en-GB" dirty="0"/>
          </a:p>
        </p:txBody>
      </p:sp>
      <p:cxnSp>
        <p:nvCxnSpPr>
          <p:cNvPr id="27" name="Straight Connector 26"/>
          <p:cNvCxnSpPr/>
          <p:nvPr userDrawn="1"/>
        </p:nvCxnSpPr>
        <p:spPr>
          <a:xfrm>
            <a:off x="12" y="6771411"/>
            <a:ext cx="12192000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67"/>
          <p:cNvGrpSpPr/>
          <p:nvPr userDrawn="1"/>
        </p:nvGrpSpPr>
        <p:grpSpPr>
          <a:xfrm>
            <a:off x="380236" y="410521"/>
            <a:ext cx="1150319" cy="613107"/>
            <a:chOff x="609606" y="528528"/>
            <a:chExt cx="1444732" cy="763787"/>
          </a:xfrm>
          <a:solidFill>
            <a:srgbClr val="7F7F7F"/>
          </a:solidFill>
        </p:grpSpPr>
        <p:sp>
          <p:nvSpPr>
            <p:cNvPr id="74" name="Rectangle 73"/>
            <p:cNvSpPr>
              <a:spLocks noChangeArrowheads="1"/>
            </p:cNvSpPr>
            <p:nvPr/>
          </p:nvSpPr>
          <p:spPr bwMode="black">
            <a:xfrm>
              <a:off x="1016583" y="1035671"/>
              <a:ext cx="65914" cy="24972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609407"/>
              <a:endParaRPr lang="en-US" sz="240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75" name="Freeform 74"/>
            <p:cNvSpPr>
              <a:spLocks/>
            </p:cNvSpPr>
            <p:nvPr/>
          </p:nvSpPr>
          <p:spPr bwMode="black">
            <a:xfrm>
              <a:off x="1400565" y="1028755"/>
              <a:ext cx="190842" cy="263560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609407"/>
              <a:endParaRPr lang="en-US" sz="240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76" name="Freeform 75"/>
            <p:cNvSpPr>
              <a:spLocks/>
            </p:cNvSpPr>
            <p:nvPr/>
          </p:nvSpPr>
          <p:spPr bwMode="black">
            <a:xfrm>
              <a:off x="740666" y="1028755"/>
              <a:ext cx="190842" cy="263560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609407"/>
              <a:endParaRPr lang="en-US" sz="240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77" name="Freeform 76"/>
            <p:cNvSpPr>
              <a:spLocks noEditPoints="1"/>
            </p:cNvSpPr>
            <p:nvPr/>
          </p:nvSpPr>
          <p:spPr bwMode="black">
            <a:xfrm>
              <a:off x="1660386" y="1028755"/>
              <a:ext cx="262121" cy="263560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609407"/>
              <a:endParaRPr lang="en-US" sz="240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78" name="Freeform 77"/>
            <p:cNvSpPr>
              <a:spLocks/>
            </p:cNvSpPr>
            <p:nvPr/>
          </p:nvSpPr>
          <p:spPr bwMode="black">
            <a:xfrm>
              <a:off x="1167569" y="1028755"/>
              <a:ext cx="170915" cy="263560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609407"/>
              <a:endParaRPr lang="en-US" sz="240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79" name="Freeform 78"/>
            <p:cNvSpPr>
              <a:spLocks/>
            </p:cNvSpPr>
            <p:nvPr/>
          </p:nvSpPr>
          <p:spPr bwMode="black">
            <a:xfrm>
              <a:off x="609606" y="732922"/>
              <a:ext cx="62081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609407"/>
              <a:endParaRPr lang="en-US" sz="240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80" name="Freeform 79"/>
            <p:cNvSpPr>
              <a:spLocks/>
            </p:cNvSpPr>
            <p:nvPr/>
          </p:nvSpPr>
          <p:spPr bwMode="black">
            <a:xfrm>
              <a:off x="783587" y="646860"/>
              <a:ext cx="62081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609407"/>
              <a:endParaRPr lang="en-US" sz="240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81" name="Freeform 80"/>
            <p:cNvSpPr>
              <a:spLocks/>
            </p:cNvSpPr>
            <p:nvPr/>
          </p:nvSpPr>
          <p:spPr bwMode="black">
            <a:xfrm>
              <a:off x="954502" y="528528"/>
              <a:ext cx="62080" cy="39495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609407"/>
              <a:endParaRPr lang="en-US" sz="240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82" name="Freeform 81"/>
            <p:cNvSpPr>
              <a:spLocks/>
            </p:cNvSpPr>
            <p:nvPr/>
          </p:nvSpPr>
          <p:spPr bwMode="black">
            <a:xfrm>
              <a:off x="1128481" y="646860"/>
              <a:ext cx="62081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609407"/>
              <a:endParaRPr lang="en-US" sz="240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83" name="Freeform 82"/>
            <p:cNvSpPr>
              <a:spLocks/>
            </p:cNvSpPr>
            <p:nvPr/>
          </p:nvSpPr>
          <p:spPr bwMode="black">
            <a:xfrm>
              <a:off x="1298630" y="732922"/>
              <a:ext cx="65914" cy="128323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609407"/>
              <a:endParaRPr lang="en-US" sz="240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84" name="Freeform 83"/>
            <p:cNvSpPr>
              <a:spLocks/>
            </p:cNvSpPr>
            <p:nvPr/>
          </p:nvSpPr>
          <p:spPr bwMode="black">
            <a:xfrm>
              <a:off x="1472609" y="646860"/>
              <a:ext cx="62847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609407"/>
              <a:endParaRPr lang="en-US" sz="240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85" name="Freeform 84"/>
            <p:cNvSpPr>
              <a:spLocks/>
            </p:cNvSpPr>
            <p:nvPr/>
          </p:nvSpPr>
          <p:spPr bwMode="black">
            <a:xfrm>
              <a:off x="1646588" y="528528"/>
              <a:ext cx="62847" cy="39495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609407"/>
              <a:endParaRPr lang="en-US" sz="240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86" name="Freeform 85"/>
            <p:cNvSpPr>
              <a:spLocks/>
            </p:cNvSpPr>
            <p:nvPr/>
          </p:nvSpPr>
          <p:spPr bwMode="black">
            <a:xfrm>
              <a:off x="1817502" y="646864"/>
              <a:ext cx="62847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609407"/>
              <a:endParaRPr lang="en-US" sz="240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87" name="Freeform 86"/>
            <p:cNvSpPr>
              <a:spLocks/>
            </p:cNvSpPr>
            <p:nvPr/>
          </p:nvSpPr>
          <p:spPr bwMode="black">
            <a:xfrm>
              <a:off x="1991491" y="732927"/>
              <a:ext cx="62847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609407"/>
              <a:endParaRPr lang="en-US" sz="2400">
                <a:solidFill>
                  <a:srgbClr val="FFFFFF"/>
                </a:solidFill>
                <a:latin typeface="CiscoSansTT Extra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08454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-animated gradient">
    <p:bg>
      <p:bgPr>
        <a:gradFill>
          <a:gsLst>
            <a:gs pos="0">
              <a:srgbClr val="272749"/>
            </a:gs>
            <a:gs pos="100000">
              <a:srgbClr val="32BEBD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ctrTitle" hasCustomPrompt="1"/>
          </p:nvPr>
        </p:nvSpPr>
        <p:spPr>
          <a:xfrm>
            <a:off x="295192" y="2811836"/>
            <a:ext cx="11068957" cy="859640"/>
          </a:xfrm>
          <a:prstGeom prst="rect">
            <a:avLst/>
          </a:prstGeom>
        </p:spPr>
        <p:txBody>
          <a:bodyPr anchor="b" anchorCtr="0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000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sp>
        <p:nvSpPr>
          <p:cNvPr id="2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36567" y="4828047"/>
            <a:ext cx="10816168" cy="384175"/>
          </a:xfrm>
          <a:prstGeom prst="rect">
            <a:avLst/>
          </a:prstGeom>
        </p:spPr>
        <p:txBody>
          <a:bodyPr lIns="91412" tIns="45706" rIns="91412" bIns="45706" anchor="b" anchorCtr="0">
            <a:no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  <a:cs typeface="CiscoSans"/>
              </a:defRPr>
            </a:lvl1pPr>
            <a:lvl2pPr marL="457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Speaker Name</a:t>
            </a:r>
            <a:endParaRPr lang="en-US" dirty="0"/>
          </a:p>
        </p:txBody>
      </p:sp>
      <p:sp>
        <p:nvSpPr>
          <p:cNvPr id="25" name="Text Placeholder 38"/>
          <p:cNvSpPr>
            <a:spLocks noGrp="1"/>
          </p:cNvSpPr>
          <p:nvPr>
            <p:ph type="body" sz="quarter" idx="10" hasCustomPrompt="1"/>
          </p:nvPr>
        </p:nvSpPr>
        <p:spPr>
          <a:xfrm>
            <a:off x="335796" y="5164933"/>
            <a:ext cx="10816867" cy="384175"/>
          </a:xfrm>
          <a:prstGeom prst="rect">
            <a:avLst/>
          </a:prstGeom>
        </p:spPr>
        <p:txBody>
          <a:bodyPr lIns="91412" tIns="45706" rIns="91412" bIns="45706"/>
          <a:lstStyle>
            <a:lvl1pPr marL="0" indent="0" algn="l">
              <a:buFontTx/>
              <a:buNone/>
              <a:defRPr lang="en-US" sz="1600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  <p:sp>
        <p:nvSpPr>
          <p:cNvPr id="26" name="Text Placeholder 40"/>
          <p:cNvSpPr>
            <a:spLocks noGrp="1"/>
          </p:cNvSpPr>
          <p:nvPr>
            <p:ph type="body" sz="quarter" idx="11" hasCustomPrompt="1"/>
          </p:nvPr>
        </p:nvSpPr>
        <p:spPr>
          <a:xfrm>
            <a:off x="335796" y="5938254"/>
            <a:ext cx="10816867" cy="384175"/>
          </a:xfrm>
          <a:prstGeom prst="rect">
            <a:avLst/>
          </a:prstGeom>
        </p:spPr>
        <p:txBody>
          <a:bodyPr lIns="91412" tIns="45706" rIns="91412" bIns="45706"/>
          <a:lstStyle>
            <a:lvl1pPr marL="0" indent="0" algn="l">
              <a:buFontTx/>
              <a:buNone/>
              <a:defRPr lang="en-US" sz="1600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336774" y="3496671"/>
            <a:ext cx="11070167" cy="398668"/>
          </a:xfrm>
          <a:prstGeom prst="rect">
            <a:avLst/>
          </a:prstGeom>
        </p:spPr>
        <p:txBody>
          <a:bodyPr lIns="91412" tIns="45706" rIns="91412" bIns="45706"/>
          <a:lstStyle>
            <a:lvl1pPr marL="0" indent="0">
              <a:buFont typeface="Arial" panose="020B0604020202020204" pitchFamily="34" charset="0"/>
              <a:buNone/>
              <a:defRPr sz="2400" baseline="0">
                <a:solidFill>
                  <a:schemeClr val="bg1"/>
                </a:solidFill>
                <a:latin typeface="+mj-lt"/>
              </a:defRPr>
            </a:lvl1pPr>
            <a:lvl2pPr marL="406333" indent="0">
              <a:buNone/>
              <a:defRPr/>
            </a:lvl2pPr>
            <a:lvl3pPr marL="569806" indent="0">
              <a:buNone/>
              <a:defRPr/>
            </a:lvl3pPr>
            <a:lvl4pPr marL="688852" indent="0">
              <a:buNone/>
              <a:defRPr/>
            </a:lvl4pPr>
            <a:lvl5pPr marL="801541" indent="0">
              <a:buNone/>
              <a:defRPr/>
            </a:lvl5pPr>
          </a:lstStyle>
          <a:p>
            <a:pPr lvl="0"/>
            <a:r>
              <a:rPr lang="en-GB" dirty="0" smtClean="0"/>
              <a:t>Subhead goes here</a:t>
            </a:r>
            <a:endParaRPr lang="en-GB" dirty="0"/>
          </a:p>
        </p:txBody>
      </p:sp>
      <p:grpSp>
        <p:nvGrpSpPr>
          <p:cNvPr id="28" name="Group 67"/>
          <p:cNvGrpSpPr/>
          <p:nvPr userDrawn="1"/>
        </p:nvGrpSpPr>
        <p:grpSpPr>
          <a:xfrm>
            <a:off x="380236" y="410521"/>
            <a:ext cx="1150319" cy="613107"/>
            <a:chOff x="609606" y="528528"/>
            <a:chExt cx="1444732" cy="763787"/>
          </a:xfrm>
          <a:solidFill>
            <a:schemeClr val="bg1"/>
          </a:solidFill>
        </p:grpSpPr>
        <p:sp>
          <p:nvSpPr>
            <p:cNvPr id="32" name="Rectangle 31"/>
            <p:cNvSpPr>
              <a:spLocks noChangeArrowheads="1"/>
            </p:cNvSpPr>
            <p:nvPr/>
          </p:nvSpPr>
          <p:spPr bwMode="black">
            <a:xfrm>
              <a:off x="1016583" y="1035671"/>
              <a:ext cx="65914" cy="24972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609407"/>
              <a:endParaRPr lang="en-US" sz="240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45" name="Freeform 44"/>
            <p:cNvSpPr>
              <a:spLocks/>
            </p:cNvSpPr>
            <p:nvPr/>
          </p:nvSpPr>
          <p:spPr bwMode="black">
            <a:xfrm>
              <a:off x="1400565" y="1028755"/>
              <a:ext cx="190842" cy="263560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609407"/>
              <a:endParaRPr lang="en-US" sz="240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46" name="Freeform 45"/>
            <p:cNvSpPr>
              <a:spLocks/>
            </p:cNvSpPr>
            <p:nvPr/>
          </p:nvSpPr>
          <p:spPr bwMode="black">
            <a:xfrm>
              <a:off x="740666" y="1028755"/>
              <a:ext cx="190842" cy="263560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609407"/>
              <a:endParaRPr lang="en-US" sz="240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47" name="Freeform 46"/>
            <p:cNvSpPr>
              <a:spLocks noEditPoints="1"/>
            </p:cNvSpPr>
            <p:nvPr/>
          </p:nvSpPr>
          <p:spPr bwMode="black">
            <a:xfrm>
              <a:off x="1660386" y="1028755"/>
              <a:ext cx="262121" cy="263560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609407"/>
              <a:endParaRPr lang="en-US" sz="240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48" name="Freeform 47"/>
            <p:cNvSpPr>
              <a:spLocks/>
            </p:cNvSpPr>
            <p:nvPr/>
          </p:nvSpPr>
          <p:spPr bwMode="black">
            <a:xfrm>
              <a:off x="1167569" y="1028755"/>
              <a:ext cx="170915" cy="263560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609407"/>
              <a:endParaRPr lang="en-US" sz="240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49" name="Freeform 48"/>
            <p:cNvSpPr>
              <a:spLocks/>
            </p:cNvSpPr>
            <p:nvPr/>
          </p:nvSpPr>
          <p:spPr bwMode="black">
            <a:xfrm>
              <a:off x="609606" y="732922"/>
              <a:ext cx="62081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609407"/>
              <a:endParaRPr lang="en-US" sz="240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50" name="Freeform 49"/>
            <p:cNvSpPr>
              <a:spLocks/>
            </p:cNvSpPr>
            <p:nvPr/>
          </p:nvSpPr>
          <p:spPr bwMode="black">
            <a:xfrm>
              <a:off x="783587" y="646860"/>
              <a:ext cx="62081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609407"/>
              <a:endParaRPr lang="en-US" sz="240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51" name="Freeform 50"/>
            <p:cNvSpPr>
              <a:spLocks/>
            </p:cNvSpPr>
            <p:nvPr/>
          </p:nvSpPr>
          <p:spPr bwMode="black">
            <a:xfrm>
              <a:off x="954502" y="528528"/>
              <a:ext cx="62080" cy="39495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609407"/>
              <a:endParaRPr lang="en-US" sz="240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black">
            <a:xfrm>
              <a:off x="1128481" y="646860"/>
              <a:ext cx="62081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609407"/>
              <a:endParaRPr lang="en-US" sz="240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black">
            <a:xfrm>
              <a:off x="1298630" y="732922"/>
              <a:ext cx="65914" cy="128323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609407"/>
              <a:endParaRPr lang="en-US" sz="240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black">
            <a:xfrm>
              <a:off x="1472609" y="646860"/>
              <a:ext cx="62847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609407"/>
              <a:endParaRPr lang="en-US" sz="240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black">
            <a:xfrm>
              <a:off x="1646588" y="528528"/>
              <a:ext cx="62847" cy="39495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609407"/>
              <a:endParaRPr lang="en-US" sz="240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black">
            <a:xfrm>
              <a:off x="1817502" y="646864"/>
              <a:ext cx="62847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609407"/>
              <a:endParaRPr lang="en-US" sz="240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57" name="Freeform 56"/>
            <p:cNvSpPr>
              <a:spLocks/>
            </p:cNvSpPr>
            <p:nvPr/>
          </p:nvSpPr>
          <p:spPr bwMode="black">
            <a:xfrm>
              <a:off x="1991491" y="732927"/>
              <a:ext cx="62847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609407"/>
              <a:endParaRPr lang="en-US" sz="2400">
                <a:solidFill>
                  <a:srgbClr val="FFFFFF"/>
                </a:solidFill>
                <a:latin typeface="CiscoSansTT Extra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50671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 gradi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ctrTitle" hasCustomPrompt="1"/>
          </p:nvPr>
        </p:nvSpPr>
        <p:spPr>
          <a:xfrm>
            <a:off x="295192" y="2811836"/>
            <a:ext cx="11068957" cy="859640"/>
          </a:xfrm>
          <a:prstGeom prst="rect">
            <a:avLst/>
          </a:prstGeom>
        </p:spPr>
        <p:txBody>
          <a:bodyPr anchor="b" anchorCtr="0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000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sp>
        <p:nvSpPr>
          <p:cNvPr id="2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36567" y="4828047"/>
            <a:ext cx="10816168" cy="384175"/>
          </a:xfrm>
          <a:prstGeom prst="rect">
            <a:avLst/>
          </a:prstGeom>
        </p:spPr>
        <p:txBody>
          <a:bodyPr lIns="91412" tIns="45706" rIns="91412" bIns="45706" anchor="b" anchorCtr="0">
            <a:no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  <a:cs typeface="CiscoSans"/>
              </a:defRPr>
            </a:lvl1pPr>
            <a:lvl2pPr marL="457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Speaker Name</a:t>
            </a:r>
            <a:endParaRPr lang="en-US" dirty="0"/>
          </a:p>
        </p:txBody>
      </p:sp>
      <p:sp>
        <p:nvSpPr>
          <p:cNvPr id="25" name="Text Placeholder 38"/>
          <p:cNvSpPr>
            <a:spLocks noGrp="1"/>
          </p:cNvSpPr>
          <p:nvPr>
            <p:ph type="body" sz="quarter" idx="10" hasCustomPrompt="1"/>
          </p:nvPr>
        </p:nvSpPr>
        <p:spPr>
          <a:xfrm>
            <a:off x="335796" y="5164933"/>
            <a:ext cx="10816867" cy="384175"/>
          </a:xfrm>
          <a:prstGeom prst="rect">
            <a:avLst/>
          </a:prstGeom>
        </p:spPr>
        <p:txBody>
          <a:bodyPr lIns="91412" tIns="45706" rIns="91412" bIns="45706"/>
          <a:lstStyle>
            <a:lvl1pPr marL="0" indent="0" algn="l">
              <a:buFontTx/>
              <a:buNone/>
              <a:defRPr lang="en-US" sz="1600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  <p:sp>
        <p:nvSpPr>
          <p:cNvPr id="26" name="Text Placeholder 40"/>
          <p:cNvSpPr>
            <a:spLocks noGrp="1"/>
          </p:cNvSpPr>
          <p:nvPr>
            <p:ph type="body" sz="quarter" idx="11" hasCustomPrompt="1"/>
          </p:nvPr>
        </p:nvSpPr>
        <p:spPr>
          <a:xfrm>
            <a:off x="335796" y="5938254"/>
            <a:ext cx="10816867" cy="384175"/>
          </a:xfrm>
          <a:prstGeom prst="rect">
            <a:avLst/>
          </a:prstGeom>
        </p:spPr>
        <p:txBody>
          <a:bodyPr lIns="91412" tIns="45706" rIns="91412" bIns="45706"/>
          <a:lstStyle>
            <a:lvl1pPr marL="0" indent="0" algn="l">
              <a:buFontTx/>
              <a:buNone/>
              <a:defRPr lang="en-US" sz="1600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336774" y="3496671"/>
            <a:ext cx="11070167" cy="398668"/>
          </a:xfrm>
          <a:prstGeom prst="rect">
            <a:avLst/>
          </a:prstGeom>
        </p:spPr>
        <p:txBody>
          <a:bodyPr lIns="91412" tIns="45706" rIns="91412" bIns="45706"/>
          <a:lstStyle>
            <a:lvl1pPr marL="0" indent="0">
              <a:buFont typeface="Arial" panose="020B0604020202020204" pitchFamily="34" charset="0"/>
              <a:buNone/>
              <a:defRPr sz="2400" baseline="0">
                <a:solidFill>
                  <a:schemeClr val="bg1"/>
                </a:solidFill>
                <a:latin typeface="+mj-lt"/>
              </a:defRPr>
            </a:lvl1pPr>
            <a:lvl2pPr marL="406333" indent="0">
              <a:buNone/>
              <a:defRPr/>
            </a:lvl2pPr>
            <a:lvl3pPr marL="569806" indent="0">
              <a:buNone/>
              <a:defRPr/>
            </a:lvl3pPr>
            <a:lvl4pPr marL="688852" indent="0">
              <a:buNone/>
              <a:defRPr/>
            </a:lvl4pPr>
            <a:lvl5pPr marL="801541" indent="0">
              <a:buNone/>
              <a:defRPr/>
            </a:lvl5pPr>
          </a:lstStyle>
          <a:p>
            <a:pPr lvl="0"/>
            <a:r>
              <a:rPr lang="en-GB" dirty="0" smtClean="0"/>
              <a:t>Subhead goes here</a:t>
            </a:r>
            <a:endParaRPr lang="en-GB" dirty="0"/>
          </a:p>
        </p:txBody>
      </p:sp>
      <p:grpSp>
        <p:nvGrpSpPr>
          <p:cNvPr id="28" name="Group 67"/>
          <p:cNvGrpSpPr/>
          <p:nvPr userDrawn="1"/>
        </p:nvGrpSpPr>
        <p:grpSpPr>
          <a:xfrm>
            <a:off x="380236" y="410521"/>
            <a:ext cx="1150319" cy="613107"/>
            <a:chOff x="609606" y="528528"/>
            <a:chExt cx="1444732" cy="763787"/>
          </a:xfrm>
          <a:solidFill>
            <a:schemeClr val="bg1"/>
          </a:solidFill>
        </p:grpSpPr>
        <p:sp>
          <p:nvSpPr>
            <p:cNvPr id="32" name="Rectangle 31"/>
            <p:cNvSpPr>
              <a:spLocks noChangeArrowheads="1"/>
            </p:cNvSpPr>
            <p:nvPr/>
          </p:nvSpPr>
          <p:spPr bwMode="black">
            <a:xfrm>
              <a:off x="1016583" y="1035671"/>
              <a:ext cx="65914" cy="24972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609407"/>
              <a:endParaRPr lang="en-US" sz="240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45" name="Freeform 44"/>
            <p:cNvSpPr>
              <a:spLocks/>
            </p:cNvSpPr>
            <p:nvPr/>
          </p:nvSpPr>
          <p:spPr bwMode="black">
            <a:xfrm>
              <a:off x="1400565" y="1028755"/>
              <a:ext cx="190842" cy="263560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609407"/>
              <a:endParaRPr lang="en-US" sz="240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46" name="Freeform 45"/>
            <p:cNvSpPr>
              <a:spLocks/>
            </p:cNvSpPr>
            <p:nvPr/>
          </p:nvSpPr>
          <p:spPr bwMode="black">
            <a:xfrm>
              <a:off x="740666" y="1028755"/>
              <a:ext cx="190842" cy="263560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609407"/>
              <a:endParaRPr lang="en-US" sz="240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47" name="Freeform 46"/>
            <p:cNvSpPr>
              <a:spLocks noEditPoints="1"/>
            </p:cNvSpPr>
            <p:nvPr/>
          </p:nvSpPr>
          <p:spPr bwMode="black">
            <a:xfrm>
              <a:off x="1660386" y="1028755"/>
              <a:ext cx="262121" cy="263560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609407"/>
              <a:endParaRPr lang="en-US" sz="240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48" name="Freeform 47"/>
            <p:cNvSpPr>
              <a:spLocks/>
            </p:cNvSpPr>
            <p:nvPr/>
          </p:nvSpPr>
          <p:spPr bwMode="black">
            <a:xfrm>
              <a:off x="1167569" y="1028755"/>
              <a:ext cx="170915" cy="263560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609407"/>
              <a:endParaRPr lang="en-US" sz="240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49" name="Freeform 48"/>
            <p:cNvSpPr>
              <a:spLocks/>
            </p:cNvSpPr>
            <p:nvPr/>
          </p:nvSpPr>
          <p:spPr bwMode="black">
            <a:xfrm>
              <a:off x="609606" y="732922"/>
              <a:ext cx="62081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609407"/>
              <a:endParaRPr lang="en-US" sz="240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50" name="Freeform 49"/>
            <p:cNvSpPr>
              <a:spLocks/>
            </p:cNvSpPr>
            <p:nvPr/>
          </p:nvSpPr>
          <p:spPr bwMode="black">
            <a:xfrm>
              <a:off x="783587" y="646860"/>
              <a:ext cx="62081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609407"/>
              <a:endParaRPr lang="en-US" sz="240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51" name="Freeform 50"/>
            <p:cNvSpPr>
              <a:spLocks/>
            </p:cNvSpPr>
            <p:nvPr/>
          </p:nvSpPr>
          <p:spPr bwMode="black">
            <a:xfrm>
              <a:off x="954502" y="528528"/>
              <a:ext cx="62080" cy="39495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609407"/>
              <a:endParaRPr lang="en-US" sz="240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black">
            <a:xfrm>
              <a:off x="1128481" y="646860"/>
              <a:ext cx="62081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609407"/>
              <a:endParaRPr lang="en-US" sz="240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black">
            <a:xfrm>
              <a:off x="1298630" y="732922"/>
              <a:ext cx="65914" cy="128323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609407"/>
              <a:endParaRPr lang="en-US" sz="240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black">
            <a:xfrm>
              <a:off x="1472609" y="646860"/>
              <a:ext cx="62847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609407"/>
              <a:endParaRPr lang="en-US" sz="240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black">
            <a:xfrm>
              <a:off x="1646588" y="528528"/>
              <a:ext cx="62847" cy="39495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609407"/>
              <a:endParaRPr lang="en-US" sz="240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black">
            <a:xfrm>
              <a:off x="1817502" y="646864"/>
              <a:ext cx="62847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609407"/>
              <a:endParaRPr lang="en-US" sz="240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57" name="Freeform 56"/>
            <p:cNvSpPr>
              <a:spLocks/>
            </p:cNvSpPr>
            <p:nvPr/>
          </p:nvSpPr>
          <p:spPr bwMode="black">
            <a:xfrm>
              <a:off x="1991491" y="732927"/>
              <a:ext cx="62847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609407"/>
              <a:endParaRPr lang="en-US" sz="2400">
                <a:solidFill>
                  <a:srgbClr val="FFFFFF"/>
                </a:solidFill>
                <a:latin typeface="CiscoSansTT Extra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85303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8662" y="4279423"/>
            <a:ext cx="6246489" cy="384175"/>
          </a:xfrm>
          <a:prstGeom prst="rect">
            <a:avLst/>
          </a:prstGeom>
        </p:spPr>
        <p:txBody>
          <a:bodyPr vert="horz" lIns="68568" tIns="34285" rIns="68568" bIns="34285" rtlCol="0">
            <a:noAutofit/>
          </a:bodyPr>
          <a:lstStyle>
            <a:lvl1pPr marL="0" indent="0" algn="l" defTabSz="914232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4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1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232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</a:pPr>
            <a:r>
              <a:rPr lang="en-US" dirty="0" smtClean="0"/>
              <a:t>Presenter Name and Title Go Here</a:t>
            </a:r>
            <a:endParaRPr lang="en-US" dirty="0"/>
          </a:p>
        </p:txBody>
      </p:sp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12" y="0"/>
            <a:ext cx="12192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lIns="91424" tIns="45713" rIns="91424" bIns="45713" anchor="ctr"/>
          <a:lstStyle/>
          <a:p>
            <a:pPr defTabSz="609407"/>
            <a:endParaRPr lang="en-US" sz="2400">
              <a:solidFill>
                <a:srgbClr val="000000"/>
              </a:solidFill>
              <a:latin typeface="CiscoSansTT ExtraLigh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31752" y="3282704"/>
            <a:ext cx="6283409" cy="1022351"/>
          </a:xfrm>
        </p:spPr>
        <p:txBody>
          <a:bodyPr vert="horz" lIns="61709" tIns="34285" rIns="61709" bIns="34285" rtlCol="0" anchor="b" anchorCtr="0">
            <a:noAutofit/>
          </a:bodyPr>
          <a:lstStyle>
            <a:lvl1pPr marL="0" indent="0" algn="l" defTabSz="914232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6000" b="0" kern="1200" spc="0" baseline="0" dirty="0">
                <a:gradFill>
                  <a:gsLst>
                    <a:gs pos="0">
                      <a:schemeClr val="accent1"/>
                    </a:gs>
                    <a:gs pos="77000">
                      <a:srgbClr val="01BBBB"/>
                    </a:gs>
                    <a:gs pos="100000">
                      <a:schemeClr val="accent6"/>
                    </a:gs>
                  </a:gsLst>
                  <a:lin ang="12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49" name="Rectangle 3"/>
          <p:cNvSpPr>
            <a:spLocks noChangeArrowheads="1"/>
          </p:cNvSpPr>
          <p:nvPr/>
        </p:nvSpPr>
        <p:spPr bwMode="hidden">
          <a:xfrm>
            <a:off x="12" y="0"/>
            <a:ext cx="12192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lIns="91424" tIns="45713" rIns="91424" bIns="45713" anchor="ctr"/>
          <a:lstStyle/>
          <a:p>
            <a:pPr defTabSz="609407"/>
            <a:endParaRPr lang="en-US" sz="2400">
              <a:solidFill>
                <a:srgbClr val="000000"/>
              </a:solidFill>
              <a:latin typeface="CiscoSansTT ExtraLight"/>
            </a:endParaRPr>
          </a:p>
        </p:txBody>
      </p:sp>
      <p:sp>
        <p:nvSpPr>
          <p:cNvPr id="31" name="Picture Placeholder 30"/>
          <p:cNvSpPr>
            <a:spLocks noGrp="1"/>
          </p:cNvSpPr>
          <p:nvPr>
            <p:ph type="pic" sz="quarter" idx="10" hasCustomPrompt="1"/>
          </p:nvPr>
        </p:nvSpPr>
        <p:spPr>
          <a:xfrm>
            <a:off x="7387178" y="1917721"/>
            <a:ext cx="3568700" cy="2889251"/>
          </a:xfrm>
          <a:prstGeom prst="rect">
            <a:avLst/>
          </a:prstGeom>
        </p:spPr>
        <p:txBody>
          <a:bodyPr lIns="91412" tIns="45706" rIns="91412" bIns="45706" anchor="ctr" anchorCtr="1"/>
          <a:lstStyle>
            <a:lvl1pPr marL="0" indent="0" algn="ctr">
              <a:buNone/>
              <a:defRPr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18282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" grpId="0"/>
      <p:bldP spid="31" grpId="0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3"/>
          <p:cNvSpPr>
            <a:spLocks noChangeArrowheads="1"/>
          </p:cNvSpPr>
          <p:nvPr userDrawn="1"/>
        </p:nvSpPr>
        <p:spPr bwMode="white">
          <a:xfrm>
            <a:off x="12" y="0"/>
            <a:ext cx="12192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lIns="91420" tIns="45711" rIns="91420" bIns="45711" anchor="ctr"/>
          <a:lstStyle/>
          <a:p>
            <a:pPr defTabSz="609407"/>
            <a:endParaRPr lang="en-US" sz="2400">
              <a:solidFill>
                <a:srgbClr val="000000"/>
              </a:solidFill>
              <a:latin typeface="CiscoSansTT ExtraLight"/>
            </a:endParaRPr>
          </a:p>
        </p:txBody>
      </p:sp>
      <p:sp>
        <p:nvSpPr>
          <p:cNvPr id="47" name="Rectangle 3"/>
          <p:cNvSpPr>
            <a:spLocks noChangeArrowheads="1"/>
          </p:cNvSpPr>
          <p:nvPr userDrawn="1"/>
        </p:nvSpPr>
        <p:spPr bwMode="hidden">
          <a:xfrm>
            <a:off x="12" y="0"/>
            <a:ext cx="12192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lIns="91420" tIns="45711" rIns="91420" bIns="45711" anchor="ctr"/>
          <a:lstStyle/>
          <a:p>
            <a:pPr defTabSz="609407"/>
            <a:endParaRPr lang="en-US" sz="2400">
              <a:solidFill>
                <a:srgbClr val="000000"/>
              </a:solidFill>
              <a:latin typeface="CiscoSansTT ExtraLight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327275" y="762121"/>
            <a:ext cx="11068957" cy="3426595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000" b="0" i="0" spc="0" baseline="0">
                <a:gradFill>
                  <a:gsLst>
                    <a:gs pos="0">
                      <a:schemeClr val="accent1"/>
                    </a:gs>
                    <a:gs pos="100000">
                      <a:srgbClr val="01BBBB"/>
                    </a:gs>
                  </a:gsLst>
                  <a:lin ang="1200000" scaled="0"/>
                </a:gra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Section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097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36DCE-1700-4174-9586-4AEEEEC47E5E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51BF1-0113-4627-B340-277D4F15D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5317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Segu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327275" y="750165"/>
            <a:ext cx="11068957" cy="3426595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000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Section Title Goes Here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 userDrawn="1"/>
        </p:nvSpPr>
        <p:spPr bwMode="ltGray">
          <a:xfrm>
            <a:off x="10420402" y="6327990"/>
            <a:ext cx="1013799" cy="206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3" tIns="41051" rIns="82103" bIns="41051" anchor="b">
            <a:spAutoFit/>
          </a:bodyPr>
          <a:lstStyle/>
          <a:p>
            <a:pPr algn="r" defTabSz="814204"/>
            <a:r>
              <a:rPr lang="en-US" sz="800" dirty="0">
                <a:solidFill>
                  <a:srgbClr val="FFFFFF"/>
                </a:solidFill>
                <a:cs typeface="CiscoSans Thin"/>
              </a:rPr>
              <a:t>Cisco Confidential</a:t>
            </a:r>
          </a:p>
        </p:txBody>
      </p:sp>
      <p:sp>
        <p:nvSpPr>
          <p:cNvPr id="7" name="Rectangle 7"/>
          <p:cNvSpPr>
            <a:spLocks noChangeArrowheads="1"/>
          </p:cNvSpPr>
          <p:nvPr userDrawn="1"/>
        </p:nvSpPr>
        <p:spPr bwMode="ltGray">
          <a:xfrm>
            <a:off x="11554190" y="6323890"/>
            <a:ext cx="287638" cy="2060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3" tIns="41051" rIns="82103" bIns="41051" anchor="b">
            <a:spAutoFit/>
          </a:bodyPr>
          <a:lstStyle/>
          <a:p>
            <a:pPr algn="r" defTabSz="814204"/>
            <a:fld id="{DFCF27A5-1A5B-48D3-A060-2758FFBB1ADD}" type="slidenum">
              <a:rPr lang="en-US" sz="800">
                <a:solidFill>
                  <a:srgbClr val="FFFFFF"/>
                </a:solidFill>
                <a:cs typeface="CiscoSans Thin"/>
              </a:rPr>
              <a:pPr algn="r" defTabSz="814204"/>
              <a:t>‹#›</a:t>
            </a:fld>
            <a:endParaRPr lang="en-US" sz="800" dirty="0">
              <a:solidFill>
                <a:srgbClr val="FFFFFF"/>
              </a:solidFill>
              <a:cs typeface="CiscoSans Thin"/>
            </a:endParaRP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389410" y="6329724"/>
            <a:ext cx="4560687" cy="206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3" tIns="41051" rIns="82103" bIns="41051" anchor="b" anchorCtr="0">
            <a:spAutoFit/>
          </a:bodyPr>
          <a:lstStyle/>
          <a:p>
            <a:pPr defTabSz="814204"/>
            <a:r>
              <a:rPr lang="en-US" sz="800" dirty="0" smtClean="0">
                <a:solidFill>
                  <a:srgbClr val="FFFFFF"/>
                </a:solidFill>
                <a:cs typeface="CiscoSans Thin"/>
              </a:rPr>
              <a:t>© 2013-2014  Cisco and/or its affiliates. All rights reserved.</a:t>
            </a:r>
            <a:endParaRPr lang="en-US" sz="800" dirty="0">
              <a:solidFill>
                <a:srgbClr val="FFFFFF"/>
              </a:solidFill>
              <a:cs typeface="CiscoSans Thin"/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2" y="6771411"/>
            <a:ext cx="12192000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0128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Seg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327275" y="750165"/>
            <a:ext cx="11068957" cy="3426595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000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Section Title Goes Here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 userDrawn="1"/>
        </p:nvSpPr>
        <p:spPr bwMode="ltGray">
          <a:xfrm>
            <a:off x="10420402" y="6327990"/>
            <a:ext cx="1013799" cy="206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3" tIns="41051" rIns="82103" bIns="41051" anchor="b">
            <a:spAutoFit/>
          </a:bodyPr>
          <a:lstStyle/>
          <a:p>
            <a:pPr algn="r" defTabSz="814204"/>
            <a:r>
              <a:rPr lang="en-US" sz="800" dirty="0">
                <a:solidFill>
                  <a:srgbClr val="FFFFFF"/>
                </a:solidFill>
                <a:cs typeface="CiscoSans Thin"/>
              </a:rPr>
              <a:t>Cisco Confidential</a:t>
            </a:r>
          </a:p>
        </p:txBody>
      </p:sp>
      <p:sp>
        <p:nvSpPr>
          <p:cNvPr id="7" name="Rectangle 7"/>
          <p:cNvSpPr>
            <a:spLocks noChangeArrowheads="1"/>
          </p:cNvSpPr>
          <p:nvPr userDrawn="1"/>
        </p:nvSpPr>
        <p:spPr bwMode="ltGray">
          <a:xfrm>
            <a:off x="11554190" y="6323890"/>
            <a:ext cx="287638" cy="2060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3" tIns="41051" rIns="82103" bIns="41051" anchor="b">
            <a:spAutoFit/>
          </a:bodyPr>
          <a:lstStyle/>
          <a:p>
            <a:pPr algn="r" defTabSz="814204"/>
            <a:fld id="{DFCF27A5-1A5B-48D3-A060-2758FFBB1ADD}" type="slidenum">
              <a:rPr lang="en-US" sz="800">
                <a:solidFill>
                  <a:srgbClr val="FFFFFF"/>
                </a:solidFill>
                <a:cs typeface="CiscoSans Thin"/>
              </a:rPr>
              <a:pPr algn="r" defTabSz="814204"/>
              <a:t>‹#›</a:t>
            </a:fld>
            <a:endParaRPr lang="en-US" sz="800" dirty="0">
              <a:solidFill>
                <a:srgbClr val="FFFFFF"/>
              </a:solidFill>
              <a:cs typeface="CiscoSans Thin"/>
            </a:endParaRP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389410" y="6329724"/>
            <a:ext cx="4560687" cy="206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3" tIns="41051" rIns="82103" bIns="41051" anchor="b" anchorCtr="0">
            <a:spAutoFit/>
          </a:bodyPr>
          <a:lstStyle/>
          <a:p>
            <a:pPr defTabSz="814204"/>
            <a:r>
              <a:rPr lang="en-US" sz="800" dirty="0" smtClean="0">
                <a:solidFill>
                  <a:srgbClr val="FFFFFF"/>
                </a:solidFill>
                <a:cs typeface="CiscoSans Thin"/>
              </a:rPr>
              <a:t>© 2013-2014  Cisco and/or its affiliates. All rights reserved.</a:t>
            </a:r>
            <a:endParaRPr lang="en-US" sz="800" dirty="0">
              <a:solidFill>
                <a:srgbClr val="FFFFFF"/>
              </a:solidFill>
              <a:cs typeface="CiscoSans Thin"/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2" y="6771411"/>
            <a:ext cx="12192000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01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345498" y="404085"/>
            <a:ext cx="11546635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333" b="0" i="0" spc="0" baseline="0">
                <a:solidFill>
                  <a:srgbClr val="00A2B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Title Goes Here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348673" y="1600210"/>
            <a:ext cx="11546635" cy="4525433"/>
          </a:xfrm>
          <a:prstGeom prst="rect">
            <a:avLst/>
          </a:prstGeom>
        </p:spPr>
        <p:txBody>
          <a:bodyPr lIns="91412" tIns="45706" rIns="91412" bIns="45706">
            <a:noAutofit/>
          </a:bodyPr>
          <a:lstStyle>
            <a:lvl1pPr marL="380878" marR="0" indent="-380878" algn="ctr" defTabSz="60940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pPr marL="0" marR="0" lvl="0" indent="0" algn="l" defTabSz="60940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dirty="0" smtClean="0"/>
              <a:t>This slide will allow you to add one of the following:</a:t>
            </a:r>
            <a:br>
              <a:rPr lang="en-GB" dirty="0" smtClean="0"/>
            </a:br>
            <a:r>
              <a:rPr lang="en-GB" dirty="0" smtClean="0"/>
              <a:t>Table, Charts, Smart Art, Pictures, Clip Art and Media</a:t>
            </a:r>
            <a:br>
              <a:rPr lang="en-GB" dirty="0" smtClean="0"/>
            </a:br>
            <a:r>
              <a:rPr lang="en-GB" dirty="0" smtClean="0"/>
              <a:t>Click icon to add content</a:t>
            </a:r>
            <a:endParaRPr lang="en-US" dirty="0" smtClean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054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Multi_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345498" y="404085"/>
            <a:ext cx="11546635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333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Title Goes Here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348673" y="1600210"/>
            <a:ext cx="11546635" cy="4525433"/>
          </a:xfrm>
          <a:prstGeom prst="rect">
            <a:avLst/>
          </a:prstGeom>
        </p:spPr>
        <p:txBody>
          <a:bodyPr lIns="91412" tIns="45706" rIns="91412" bIns="45706">
            <a:noAutofit/>
          </a:bodyPr>
          <a:lstStyle>
            <a:lvl1pPr marL="380878" marR="0" indent="-380878" algn="l" defTabSz="60940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667" b="0" i="0" baseline="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pPr marL="0" marR="0" lvl="0" indent="0" algn="l" defTabSz="60940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dirty="0" smtClean="0"/>
              <a:t>This slide will allow you to add one of the following:</a:t>
            </a:r>
            <a:br>
              <a:rPr lang="en-GB" dirty="0" smtClean="0"/>
            </a:br>
            <a:r>
              <a:rPr lang="en-GB" dirty="0" smtClean="0"/>
              <a:t>Table, Charts, Smart Art, Pictures, Clip Art and Media</a:t>
            </a:r>
            <a:br>
              <a:rPr lang="en-GB" dirty="0" smtClean="0"/>
            </a:br>
            <a:r>
              <a:rPr lang="en-GB" dirty="0" smtClean="0"/>
              <a:t>Click icon to add content</a:t>
            </a: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 userDrawn="1"/>
        </p:nvSpPr>
        <p:spPr bwMode="ltGray">
          <a:xfrm>
            <a:off x="10420402" y="6327990"/>
            <a:ext cx="1013799" cy="206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3" tIns="41051" rIns="82103" bIns="41051" anchor="b">
            <a:spAutoFit/>
          </a:bodyPr>
          <a:lstStyle/>
          <a:p>
            <a:pPr algn="r" defTabSz="814204"/>
            <a:r>
              <a:rPr lang="en-US" sz="800" dirty="0">
                <a:solidFill>
                  <a:srgbClr val="FFFFFF"/>
                </a:solidFill>
                <a:cs typeface="CiscoSans Thin"/>
              </a:rPr>
              <a:t>Cisco Confidential</a:t>
            </a:r>
          </a:p>
        </p:txBody>
      </p:sp>
      <p:sp>
        <p:nvSpPr>
          <p:cNvPr id="9" name="Rectangle 7"/>
          <p:cNvSpPr>
            <a:spLocks noChangeArrowheads="1"/>
          </p:cNvSpPr>
          <p:nvPr userDrawn="1"/>
        </p:nvSpPr>
        <p:spPr bwMode="ltGray">
          <a:xfrm>
            <a:off x="11554190" y="6323890"/>
            <a:ext cx="287638" cy="2060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3" tIns="41051" rIns="82103" bIns="41051" anchor="b">
            <a:spAutoFit/>
          </a:bodyPr>
          <a:lstStyle/>
          <a:p>
            <a:pPr algn="r" defTabSz="814204"/>
            <a:fld id="{DFCF27A5-1A5B-48D3-A060-2758FFBB1ADD}" type="slidenum">
              <a:rPr lang="en-US" sz="800">
                <a:solidFill>
                  <a:srgbClr val="FFFFFF"/>
                </a:solidFill>
                <a:cs typeface="CiscoSans Thin"/>
              </a:rPr>
              <a:pPr algn="r" defTabSz="814204"/>
              <a:t>‹#›</a:t>
            </a:fld>
            <a:endParaRPr lang="en-US" sz="800" dirty="0">
              <a:solidFill>
                <a:srgbClr val="FFFFFF"/>
              </a:solidFill>
              <a:cs typeface="CiscoSans Thin"/>
            </a:endParaRP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389410" y="6329724"/>
            <a:ext cx="4560687" cy="206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3" tIns="41051" rIns="82103" bIns="41051" anchor="b" anchorCtr="0">
            <a:spAutoFit/>
          </a:bodyPr>
          <a:lstStyle/>
          <a:p>
            <a:pPr defTabSz="814204"/>
            <a:r>
              <a:rPr lang="en-US" sz="800" dirty="0" smtClean="0">
                <a:solidFill>
                  <a:srgbClr val="FFFFFF"/>
                </a:solidFill>
                <a:cs typeface="CiscoSans Thin"/>
              </a:rPr>
              <a:t>© 2013-2014  Cisco and/or its affiliates. All rights reserved.</a:t>
            </a:r>
            <a:endParaRPr lang="en-US" sz="800" dirty="0">
              <a:solidFill>
                <a:srgbClr val="FFFFFF"/>
              </a:solidFill>
              <a:cs typeface="CiscoSans Thin"/>
            </a:endParaRP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12" y="6771411"/>
            <a:ext cx="12192000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3686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Multi_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345498" y="404085"/>
            <a:ext cx="11546635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333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Title Goes Here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348673" y="1600210"/>
            <a:ext cx="11546635" cy="4525433"/>
          </a:xfrm>
          <a:prstGeom prst="rect">
            <a:avLst/>
          </a:prstGeom>
        </p:spPr>
        <p:txBody>
          <a:bodyPr lIns="91412" tIns="45706" rIns="91412" bIns="45706">
            <a:noAutofit/>
          </a:bodyPr>
          <a:lstStyle>
            <a:lvl1pPr marL="380878" marR="0" indent="-380878" algn="l" defTabSz="60940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667" b="0" i="0" baseline="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pPr marL="0" marR="0" lvl="0" indent="0" algn="l" defTabSz="60940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dirty="0" smtClean="0"/>
              <a:t>This slide will allow you to add one of the following:</a:t>
            </a:r>
            <a:br>
              <a:rPr lang="en-GB" dirty="0" smtClean="0"/>
            </a:br>
            <a:r>
              <a:rPr lang="en-GB" dirty="0" smtClean="0"/>
              <a:t>Table, Charts, Smart Art, Pictures, Clip Art and Media</a:t>
            </a:r>
            <a:br>
              <a:rPr lang="en-GB" dirty="0" smtClean="0"/>
            </a:br>
            <a:r>
              <a:rPr lang="en-GB" dirty="0" smtClean="0"/>
              <a:t>Click icon to add content</a:t>
            </a: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 userDrawn="1"/>
        </p:nvSpPr>
        <p:spPr bwMode="ltGray">
          <a:xfrm>
            <a:off x="10420402" y="6327990"/>
            <a:ext cx="1013799" cy="206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3" tIns="41051" rIns="82103" bIns="41051" anchor="b">
            <a:spAutoFit/>
          </a:bodyPr>
          <a:lstStyle/>
          <a:p>
            <a:pPr algn="r" defTabSz="814204"/>
            <a:r>
              <a:rPr lang="en-US" sz="800" dirty="0">
                <a:solidFill>
                  <a:srgbClr val="FFFFFF"/>
                </a:solidFill>
                <a:cs typeface="CiscoSans Thin"/>
              </a:rPr>
              <a:t>Cisco Confidential</a:t>
            </a:r>
          </a:p>
        </p:txBody>
      </p:sp>
      <p:sp>
        <p:nvSpPr>
          <p:cNvPr id="9" name="Rectangle 7"/>
          <p:cNvSpPr>
            <a:spLocks noChangeArrowheads="1"/>
          </p:cNvSpPr>
          <p:nvPr userDrawn="1"/>
        </p:nvSpPr>
        <p:spPr bwMode="ltGray">
          <a:xfrm>
            <a:off x="11554190" y="6323890"/>
            <a:ext cx="287638" cy="2060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3" tIns="41051" rIns="82103" bIns="41051" anchor="b">
            <a:spAutoFit/>
          </a:bodyPr>
          <a:lstStyle/>
          <a:p>
            <a:pPr algn="r" defTabSz="814204"/>
            <a:fld id="{DFCF27A5-1A5B-48D3-A060-2758FFBB1ADD}" type="slidenum">
              <a:rPr lang="en-US" sz="800">
                <a:solidFill>
                  <a:srgbClr val="FFFFFF"/>
                </a:solidFill>
                <a:cs typeface="CiscoSans Thin"/>
              </a:rPr>
              <a:pPr algn="r" defTabSz="814204"/>
              <a:t>‹#›</a:t>
            </a:fld>
            <a:endParaRPr lang="en-US" sz="800" dirty="0">
              <a:solidFill>
                <a:srgbClr val="FFFFFF"/>
              </a:solidFill>
              <a:cs typeface="CiscoSans Thin"/>
            </a:endParaRP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389410" y="6329724"/>
            <a:ext cx="4560687" cy="206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3" tIns="41051" rIns="82103" bIns="41051" anchor="b" anchorCtr="0">
            <a:spAutoFit/>
          </a:bodyPr>
          <a:lstStyle/>
          <a:p>
            <a:pPr defTabSz="814204"/>
            <a:r>
              <a:rPr lang="en-US" sz="800" dirty="0" smtClean="0">
                <a:solidFill>
                  <a:srgbClr val="FFFFFF"/>
                </a:solidFill>
                <a:cs typeface="CiscoSans Thin"/>
              </a:rPr>
              <a:t>© 2013-2014  Cisco and/or its affiliates. All rights reserved.</a:t>
            </a:r>
            <a:endParaRPr lang="en-US" sz="800" dirty="0">
              <a:solidFill>
                <a:srgbClr val="FFFFFF"/>
              </a:solidFill>
              <a:cs typeface="CiscoSans Thin"/>
            </a:endParaRP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12" y="6771411"/>
            <a:ext cx="12192000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0960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27275" y="1666619"/>
            <a:ext cx="11443668" cy="4354712"/>
          </a:xfrm>
          <a:prstGeom prst="rect">
            <a:avLst/>
          </a:prstGeom>
        </p:spPr>
        <p:txBody>
          <a:bodyPr lIns="91412" tIns="45706" rIns="91412" bIns="45706">
            <a:noAutofit/>
          </a:bodyPr>
          <a:lstStyle>
            <a:lvl1pPr marL="374529" indent="-298358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667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677120" indent="-287775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400"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996636" indent="-228529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133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 marL="1214582" indent="-228529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867"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 marL="1443111" indent="-224296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346322" y="404085"/>
            <a:ext cx="11546635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333" b="0" i="0" spc="0" baseline="0">
                <a:solidFill>
                  <a:srgbClr val="00A2B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Bullet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554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346322" y="404085"/>
            <a:ext cx="11546635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333" b="0" i="0" spc="0" baseline="0">
                <a:solidFill>
                  <a:srgbClr val="00A2B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Title Goes Here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27276" y="1666619"/>
            <a:ext cx="5559509" cy="4354712"/>
          </a:xfrm>
          <a:prstGeom prst="rect">
            <a:avLst/>
          </a:prstGeom>
        </p:spPr>
        <p:txBody>
          <a:bodyPr lIns="91412" tIns="45706" rIns="91412" bIns="45706">
            <a:noAutofit/>
          </a:bodyPr>
          <a:lstStyle>
            <a:lvl1pPr marL="304708" indent="-228529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667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609407" indent="-287775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400"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837936" indent="-228529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133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 marL="1066464" indent="-228529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867"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 marL="1294989" indent="-228529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187992" y="1666619"/>
            <a:ext cx="5559509" cy="4354712"/>
          </a:xfrm>
          <a:prstGeom prst="rect">
            <a:avLst/>
          </a:prstGeom>
        </p:spPr>
        <p:txBody>
          <a:bodyPr lIns="91412" tIns="45706" rIns="91412" bIns="45706">
            <a:noAutofit/>
          </a:bodyPr>
          <a:lstStyle>
            <a:lvl1pPr marL="304708" indent="-228529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667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609407" indent="-287775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400"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837936" indent="-228529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133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 marL="1066464" indent="-228529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867"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 marL="1294989" indent="-228529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629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346322" y="404085"/>
            <a:ext cx="11546635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333" b="0" i="0" spc="0" baseline="0">
                <a:solidFill>
                  <a:srgbClr val="00A2B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Title Goes Here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327276" y="1666619"/>
            <a:ext cx="5559509" cy="4354712"/>
          </a:xfrm>
          <a:prstGeom prst="rect">
            <a:avLst/>
          </a:prstGeom>
        </p:spPr>
        <p:txBody>
          <a:bodyPr lIns="91412" tIns="45706" rIns="91412" bIns="45706">
            <a:noAutofit/>
          </a:bodyPr>
          <a:lstStyle>
            <a:lvl1pPr marL="311056" indent="-228529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867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lnSpc>
                <a:spcPct val="95000"/>
              </a:lnSpc>
              <a:spcBef>
                <a:spcPts val="600"/>
              </a:spcBef>
              <a:buClrTx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575818" indent="-228529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>
              <a:buClrTx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>
              <a:buClrTx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r>
              <a:rPr lang="en-US" dirty="0" smtClean="0"/>
              <a:t>This is an example of a bullet slide that uses more content than the standard bullet slide will allow</a:t>
            </a:r>
          </a:p>
          <a:p>
            <a:pPr lvl="2"/>
            <a:r>
              <a:rPr lang="en-US" dirty="0" smtClean="0"/>
              <a:t>This is where all the second level information is</a:t>
            </a:r>
            <a:br>
              <a:rPr lang="en-US" dirty="0" smtClean="0"/>
            </a:br>
            <a:r>
              <a:rPr lang="en-US" dirty="0" smtClean="0"/>
              <a:t>placed if you choose to have an outline</a:t>
            </a:r>
          </a:p>
          <a:p>
            <a:pPr lvl="2"/>
            <a:r>
              <a:rPr lang="en-US" dirty="0" smtClean="0"/>
              <a:t>Here is another bullet point</a:t>
            </a:r>
          </a:p>
          <a:p>
            <a:r>
              <a:rPr lang="en-US" dirty="0" smtClean="0"/>
              <a:t>First level bullets are 14 point and</a:t>
            </a:r>
            <a:br>
              <a:rPr lang="en-US" dirty="0" smtClean="0"/>
            </a:br>
            <a:r>
              <a:rPr lang="en-US" dirty="0" smtClean="0"/>
              <a:t>use an actual bullet point</a:t>
            </a:r>
          </a:p>
          <a:p>
            <a:pPr lvl="2"/>
            <a:r>
              <a:rPr lang="en-US" dirty="0" smtClean="0"/>
              <a:t>Second level bullets are 12 points in size</a:t>
            </a:r>
          </a:p>
          <a:p>
            <a:pPr lvl="2"/>
            <a:r>
              <a:rPr lang="en-US" dirty="0" smtClean="0"/>
              <a:t>It’s important to keep consistency </a:t>
            </a:r>
          </a:p>
          <a:p>
            <a:r>
              <a:rPr lang="en-US" dirty="0" smtClean="0"/>
              <a:t>If you are using this type of slide in your presentation, you are probably creating</a:t>
            </a:r>
            <a:br>
              <a:rPr lang="en-US" dirty="0" smtClean="0"/>
            </a:br>
            <a:r>
              <a:rPr lang="en-US" dirty="0" smtClean="0"/>
              <a:t>a document that should be printed and</a:t>
            </a:r>
            <a:br>
              <a:rPr lang="en-US" dirty="0" smtClean="0"/>
            </a:br>
            <a:r>
              <a:rPr lang="en-US" dirty="0" smtClean="0"/>
              <a:t>passed out to your audience</a:t>
            </a:r>
          </a:p>
          <a:p>
            <a:endParaRPr lang="en-US" dirty="0" smtClean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6187992" y="1666619"/>
            <a:ext cx="5559509" cy="4354712"/>
          </a:xfrm>
          <a:prstGeom prst="rect">
            <a:avLst/>
          </a:prstGeom>
        </p:spPr>
        <p:txBody>
          <a:bodyPr lIns="91412" tIns="45706" rIns="91412" bIns="45706">
            <a:noAutofit/>
          </a:bodyPr>
          <a:lstStyle>
            <a:lvl1pPr marL="298358" indent="-228529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867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lnSpc>
                <a:spcPct val="95000"/>
              </a:lnSpc>
              <a:spcBef>
                <a:spcPts val="600"/>
              </a:spcBef>
              <a:buClrTx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575818" indent="-228529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>
              <a:buClrTx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>
              <a:buClrTx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r>
              <a:rPr lang="en-US" dirty="0" smtClean="0"/>
              <a:t>This is an example of a bullet slide that uses more content than the standard bullet slide will allow</a:t>
            </a:r>
          </a:p>
          <a:p>
            <a:pPr lvl="2"/>
            <a:r>
              <a:rPr lang="en-US" dirty="0" smtClean="0"/>
              <a:t>This is where all the second level information is</a:t>
            </a:r>
            <a:br>
              <a:rPr lang="en-US" dirty="0" smtClean="0"/>
            </a:br>
            <a:r>
              <a:rPr lang="en-US" dirty="0" smtClean="0"/>
              <a:t>placed if you choose to have an outline</a:t>
            </a:r>
          </a:p>
          <a:p>
            <a:pPr lvl="2"/>
            <a:r>
              <a:rPr lang="en-US" dirty="0" smtClean="0"/>
              <a:t>Here is another bullet point</a:t>
            </a:r>
          </a:p>
          <a:p>
            <a:r>
              <a:rPr lang="en-US" dirty="0" smtClean="0"/>
              <a:t>First level bullets are 14 point and</a:t>
            </a:r>
            <a:br>
              <a:rPr lang="en-US" dirty="0" smtClean="0"/>
            </a:br>
            <a:r>
              <a:rPr lang="en-US" dirty="0" smtClean="0"/>
              <a:t>use an actual bullet point</a:t>
            </a:r>
          </a:p>
          <a:p>
            <a:pPr lvl="2"/>
            <a:r>
              <a:rPr lang="en-US" dirty="0" smtClean="0"/>
              <a:t>Second level bullets are 12 points in size</a:t>
            </a:r>
          </a:p>
          <a:p>
            <a:pPr lvl="2"/>
            <a:r>
              <a:rPr lang="en-US" dirty="0" smtClean="0"/>
              <a:t>It’s important to keep consistency </a:t>
            </a:r>
          </a:p>
          <a:p>
            <a:r>
              <a:rPr lang="en-US" dirty="0" smtClean="0"/>
              <a:t>If you are using this type of slide in your presentation, you are probably creating</a:t>
            </a:r>
            <a:br>
              <a:rPr lang="en-US" dirty="0" smtClean="0"/>
            </a:br>
            <a:r>
              <a:rPr lang="en-US" dirty="0" smtClean="0"/>
              <a:t>a document that should be printed and</a:t>
            </a:r>
            <a:br>
              <a:rPr lang="en-US" dirty="0" smtClean="0"/>
            </a:br>
            <a:r>
              <a:rPr lang="en-US" dirty="0" smtClean="0"/>
              <a:t>passed out to your audience</a:t>
            </a:r>
          </a:p>
        </p:txBody>
      </p:sp>
    </p:spTree>
    <p:extLst>
      <p:ext uri="{BB962C8B-B14F-4D97-AF65-F5344CB8AC3E}">
        <p14:creationId xmlns:p14="http://schemas.microsoft.com/office/powerpoint/2010/main" val="3704251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with pull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 userDrawn="1"/>
        </p:nvSpPr>
        <p:spPr>
          <a:xfrm>
            <a:off x="6857483" y="1639744"/>
            <a:ext cx="4830949" cy="4408475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2">
                  <a:lumMod val="92000"/>
                </a:schemeClr>
              </a:gs>
              <a:gs pos="47000">
                <a:schemeClr val="bg1"/>
              </a:gs>
              <a:gs pos="100000">
                <a:schemeClr val="bg2">
                  <a:lumMod val="92000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83" tIns="60941" rIns="121883" bIns="60941" rtlCol="0" anchor="ctr"/>
          <a:lstStyle/>
          <a:p>
            <a:pPr algn="ctr" defTabSz="609407"/>
            <a:endParaRPr lang="en-US" sz="2400">
              <a:solidFill>
                <a:srgbClr val="FFFFFF"/>
              </a:solidFill>
              <a:latin typeface="CiscoSansTT ExtraLight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6961632" y="1747714"/>
            <a:ext cx="4315968" cy="2440001"/>
          </a:xfrm>
          <a:prstGeom prst="rect">
            <a:avLst/>
          </a:prstGeom>
        </p:spPr>
        <p:txBody>
          <a:bodyPr lIns="91412" tIns="45706" rIns="91412" bIns="45706">
            <a:noAutofit/>
          </a:bodyPr>
          <a:lstStyle>
            <a:lvl1pPr marL="114280" indent="-114280" algn="l" defTabSz="914194" rtl="0" eaLnBrk="1" latinLnBrk="0" hangingPunct="1">
              <a:lnSpc>
                <a:spcPct val="90000"/>
              </a:lnSpc>
              <a:spcBef>
                <a:spcPts val="0"/>
              </a:spcBef>
              <a:buNone/>
              <a:defRPr lang="en-US" sz="2000" kern="1200" dirty="0" smtClean="0">
                <a:gradFill>
                  <a:gsLst>
                    <a:gs pos="0">
                      <a:srgbClr val="272749"/>
                    </a:gs>
                    <a:gs pos="27000">
                      <a:srgbClr val="272749"/>
                    </a:gs>
                    <a:gs pos="100000">
                      <a:srgbClr val="B8E1D0"/>
                    </a:gs>
                    <a:gs pos="83000">
                      <a:srgbClr val="39BBB9"/>
                    </a:gs>
                  </a:gsLst>
                  <a:lin ang="3600000" scaled="0"/>
                </a:gradFill>
                <a:latin typeface="+mn-lt"/>
                <a:ea typeface="+mn-ea"/>
                <a:cs typeface="CiscoSans ExtraLight"/>
              </a:defRPr>
            </a:lvl1pPr>
            <a:lvl2pPr marL="114280" indent="-114280" algn="l" defTabSz="914194" rtl="0" eaLnBrk="1" latinLnBrk="0" hangingPunct="1">
              <a:defRPr lang="en-US" sz="20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2pPr>
            <a:lvl3pPr marL="114280" indent="-114280" algn="l" defTabSz="914194" rtl="0" eaLnBrk="1" latinLnBrk="0" hangingPunct="1">
              <a:defRPr lang="en-US" sz="20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3pPr>
            <a:lvl4pPr marL="114280" indent="-114280" algn="l" defTabSz="914194" rtl="0" eaLnBrk="1" latinLnBrk="0" hangingPunct="1">
              <a:defRPr lang="en-US" sz="20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4pPr>
            <a:lvl5pPr marL="114280" indent="-114280" algn="l" defTabSz="914194" rtl="0" eaLnBrk="1" latinLnBrk="0" hangingPunct="1">
              <a:defRPr lang="en-US" sz="20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“This is the sample pull quote.”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 hasCustomPrompt="1"/>
          </p:nvPr>
        </p:nvSpPr>
        <p:spPr>
          <a:xfrm>
            <a:off x="7066398" y="4736592"/>
            <a:ext cx="4434761" cy="338328"/>
          </a:xfrm>
          <a:prstGeom prst="rect">
            <a:avLst/>
          </a:prstGeom>
        </p:spPr>
        <p:txBody>
          <a:bodyPr lIns="91412" tIns="45706" rIns="91412" bIns="45706">
            <a:noAutofit/>
          </a:bodyPr>
          <a:lstStyle>
            <a:lvl1pPr marL="0" indent="0">
              <a:buClr>
                <a:schemeClr val="tx2"/>
              </a:buClr>
              <a:buFontTx/>
              <a:buNone/>
              <a:defRPr sz="160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dirty="0" smtClean="0"/>
              <a:t>Source Name</a:t>
            </a: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346321" y="403229"/>
            <a:ext cx="11546635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333" b="0" i="0" spc="0" baseline="0">
                <a:solidFill>
                  <a:srgbClr val="00A2B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Pull Quote Style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327276" y="1666619"/>
            <a:ext cx="5559509" cy="4354712"/>
          </a:xfrm>
          <a:prstGeom prst="rect">
            <a:avLst/>
          </a:prstGeom>
        </p:spPr>
        <p:txBody>
          <a:bodyPr lIns="91412" tIns="45706" rIns="91412" bIns="45706">
            <a:noAutofit/>
          </a:bodyPr>
          <a:lstStyle>
            <a:lvl1pPr marL="311056" indent="-228529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133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607291" indent="-253919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867"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>
              <a:buClrTx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>
              <a:buClrTx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>
              <a:buClrTx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r>
              <a:rPr lang="en-US" dirty="0" smtClean="0"/>
              <a:t>This is an example of a bullet</a:t>
            </a:r>
            <a:br>
              <a:rPr lang="en-US" dirty="0" smtClean="0"/>
            </a:br>
            <a:r>
              <a:rPr lang="en-US" dirty="0" smtClean="0"/>
              <a:t>slide with a pull quote</a:t>
            </a:r>
          </a:p>
          <a:p>
            <a:pPr lvl="1"/>
            <a:r>
              <a:rPr lang="en-US" dirty="0" smtClean="0"/>
              <a:t>This is where all the second level </a:t>
            </a:r>
            <a:br>
              <a:rPr lang="en-US" dirty="0" smtClean="0"/>
            </a:br>
            <a:r>
              <a:rPr lang="en-US" dirty="0" smtClean="0"/>
              <a:t>information goes</a:t>
            </a:r>
          </a:p>
          <a:p>
            <a:pPr lvl="1"/>
            <a:r>
              <a:rPr lang="en-US" dirty="0" smtClean="0"/>
              <a:t>This is another bullet point</a:t>
            </a:r>
          </a:p>
          <a:p>
            <a:r>
              <a:rPr lang="en-US" dirty="0" smtClean="0"/>
              <a:t>First level bullets are 16 points</a:t>
            </a:r>
            <a:br>
              <a:rPr lang="en-US" dirty="0" smtClean="0"/>
            </a:br>
            <a:r>
              <a:rPr lang="en-US" dirty="0" smtClean="0"/>
              <a:t>and use a bullet point</a:t>
            </a:r>
          </a:p>
          <a:p>
            <a:pPr lvl="1"/>
            <a:r>
              <a:rPr lang="en-US" dirty="0" smtClean="0"/>
              <a:t>Second level bullets are 14 points in size</a:t>
            </a:r>
          </a:p>
          <a:p>
            <a:pPr lvl="1"/>
            <a:r>
              <a:rPr lang="en-US" dirty="0" smtClean="0"/>
              <a:t>It’s important to keep consistency </a:t>
            </a:r>
          </a:p>
        </p:txBody>
      </p:sp>
    </p:spTree>
    <p:extLst>
      <p:ext uri="{BB962C8B-B14F-4D97-AF65-F5344CB8AC3E}">
        <p14:creationId xmlns:p14="http://schemas.microsoft.com/office/powerpoint/2010/main" val="3668430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346322" y="404085"/>
            <a:ext cx="11546635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333" b="0" i="0" spc="0" baseline="0">
                <a:solidFill>
                  <a:srgbClr val="00A2B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Bullet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361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36DCE-1700-4174-9586-4AEEEEC47E5E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51BF1-0113-4627-B340-277D4F15D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67363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ullet_Title onl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346322" y="404085"/>
            <a:ext cx="11546635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333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Bullet Title Goes Here</a:t>
            </a:r>
            <a:endParaRPr lang="en-US" dirty="0"/>
          </a:p>
        </p:txBody>
      </p:sp>
      <p:sp>
        <p:nvSpPr>
          <p:cNvPr id="4" name="Rectangle 5"/>
          <p:cNvSpPr>
            <a:spLocks noChangeArrowheads="1"/>
          </p:cNvSpPr>
          <p:nvPr userDrawn="1"/>
        </p:nvSpPr>
        <p:spPr bwMode="ltGray">
          <a:xfrm>
            <a:off x="10420402" y="6327990"/>
            <a:ext cx="1013799" cy="206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3" tIns="41051" rIns="82103" bIns="41051" anchor="b">
            <a:spAutoFit/>
          </a:bodyPr>
          <a:lstStyle/>
          <a:p>
            <a:pPr algn="r" defTabSz="814204"/>
            <a:r>
              <a:rPr lang="en-US" sz="800" dirty="0">
                <a:solidFill>
                  <a:srgbClr val="FFFFFF"/>
                </a:solidFill>
                <a:cs typeface="CiscoSans Thin"/>
              </a:rPr>
              <a:t>Cisco Confidential</a:t>
            </a:r>
          </a:p>
        </p:txBody>
      </p:sp>
      <p:sp>
        <p:nvSpPr>
          <p:cNvPr id="5" name="Rectangle 7"/>
          <p:cNvSpPr>
            <a:spLocks noChangeArrowheads="1"/>
          </p:cNvSpPr>
          <p:nvPr userDrawn="1"/>
        </p:nvSpPr>
        <p:spPr bwMode="ltGray">
          <a:xfrm>
            <a:off x="11554190" y="6323890"/>
            <a:ext cx="287638" cy="2060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3" tIns="41051" rIns="82103" bIns="41051" anchor="b">
            <a:spAutoFit/>
          </a:bodyPr>
          <a:lstStyle/>
          <a:p>
            <a:pPr algn="r" defTabSz="814204"/>
            <a:fld id="{DFCF27A5-1A5B-48D3-A060-2758FFBB1ADD}" type="slidenum">
              <a:rPr lang="en-US" sz="800">
                <a:solidFill>
                  <a:srgbClr val="FFFFFF"/>
                </a:solidFill>
                <a:cs typeface="CiscoSans Thin"/>
              </a:rPr>
              <a:pPr algn="r" defTabSz="814204"/>
              <a:t>‹#›</a:t>
            </a:fld>
            <a:endParaRPr lang="en-US" sz="800" dirty="0">
              <a:solidFill>
                <a:srgbClr val="FFFFFF"/>
              </a:solidFill>
              <a:cs typeface="CiscoSans Thin"/>
            </a:endParaRPr>
          </a:p>
        </p:txBody>
      </p:sp>
      <p:sp>
        <p:nvSpPr>
          <p:cNvPr id="6" name="Rectangle 4"/>
          <p:cNvSpPr>
            <a:spLocks noChangeArrowheads="1"/>
          </p:cNvSpPr>
          <p:nvPr userDrawn="1"/>
        </p:nvSpPr>
        <p:spPr bwMode="ltGray">
          <a:xfrm>
            <a:off x="389410" y="6329724"/>
            <a:ext cx="4560687" cy="206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3" tIns="41051" rIns="82103" bIns="41051" anchor="b" anchorCtr="0">
            <a:spAutoFit/>
          </a:bodyPr>
          <a:lstStyle/>
          <a:p>
            <a:pPr defTabSz="814204"/>
            <a:r>
              <a:rPr lang="en-US" sz="800" dirty="0" smtClean="0">
                <a:solidFill>
                  <a:srgbClr val="FFFFFF"/>
                </a:solidFill>
                <a:cs typeface="CiscoSans Thin"/>
              </a:rPr>
              <a:t>© 2013-2014  Cisco and/or its affiliates. All rights reserved.</a:t>
            </a:r>
            <a:endParaRPr lang="en-US" sz="800" dirty="0">
              <a:solidFill>
                <a:srgbClr val="FFFFFF"/>
              </a:solidFill>
              <a:cs typeface="CiscoSans Thin"/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2" y="6771411"/>
            <a:ext cx="12192000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1175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2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9048" y="403341"/>
            <a:ext cx="5340096" cy="838200"/>
          </a:xfrm>
          <a:prstGeom prst="rect">
            <a:avLst/>
          </a:prstGeom>
        </p:spPr>
        <p:txBody>
          <a:bodyPr vert="horz" lIns="61706" tIns="34283" rIns="61706" bIns="34283" rtlCol="0" anchor="t" anchorCtr="0">
            <a:noAutofit/>
          </a:bodyPr>
          <a:lstStyle>
            <a:lvl1pPr algn="l" defTabSz="914194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333" b="0" i="0" kern="1200" spc="-100" baseline="0" dirty="0" smtClean="0">
                <a:solidFill>
                  <a:srgbClr val="00A2BF"/>
                </a:solidFill>
                <a:latin typeface="+mj-lt"/>
                <a:ea typeface="+mj-ea"/>
                <a:cs typeface="CiscoSans Thin"/>
              </a:defRPr>
            </a:lvl1pPr>
          </a:lstStyle>
          <a:p>
            <a:r>
              <a:rPr lang="en-US" dirty="0" smtClean="0"/>
              <a:t>Two Column</a:t>
            </a:r>
            <a:br>
              <a:rPr lang="en-US" dirty="0" smtClean="0"/>
            </a:br>
            <a:r>
              <a:rPr lang="en-US" dirty="0" smtClean="0"/>
              <a:t>Title Left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35397" y="1600200"/>
            <a:ext cx="5340096" cy="4526280"/>
          </a:xfrm>
          <a:prstGeom prst="rect">
            <a:avLst/>
          </a:prstGeom>
        </p:spPr>
        <p:txBody>
          <a:bodyPr lIns="91412" tIns="45706" rIns="91412" bIns="45706">
            <a:noAutofit/>
          </a:bodyPr>
          <a:lstStyle>
            <a:lvl1pPr marL="0" indent="0">
              <a:buClr>
                <a:schemeClr val="tx2"/>
              </a:buClr>
              <a:buSzPct val="80000"/>
              <a:buFont typeface="Wingdings" panose="05000000000000000000" pitchFamily="2" charset="2"/>
              <a:buNone/>
              <a:defRPr sz="2133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634856" indent="-228550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tabLst/>
              <a:defRPr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</a:lstStyle>
          <a:p>
            <a:pPr lvl="0"/>
            <a:r>
              <a:rPr lang="en-US" dirty="0" smtClean="0"/>
              <a:t>Body copy uses sentence capital letters only, size 16, left aligned</a:t>
            </a:r>
          </a:p>
          <a:p>
            <a:pPr lvl="1"/>
            <a:r>
              <a:rPr lang="en-US" dirty="0" smtClean="0"/>
              <a:t>Sub-bullets are size 14 </a:t>
            </a:r>
            <a:br>
              <a:rPr lang="en-US" dirty="0" smtClean="0"/>
            </a:br>
            <a:r>
              <a:rPr lang="en-US" dirty="0" smtClean="0"/>
              <a:t>and indented</a:t>
            </a:r>
          </a:p>
          <a:p>
            <a:pPr lvl="1"/>
            <a:r>
              <a:rPr lang="en-US" dirty="0" smtClean="0"/>
              <a:t>Hyperlink: www.cisco.com </a:t>
            </a:r>
          </a:p>
          <a:p>
            <a:pPr lvl="0"/>
            <a:r>
              <a:rPr lang="en-US" dirty="0" smtClean="0"/>
              <a:t>Use Cisco highlight color, bold, or both when emphasizing words, </a:t>
            </a:r>
            <a:br>
              <a:rPr lang="en-US" dirty="0" smtClean="0"/>
            </a:br>
            <a:r>
              <a:rPr lang="en-US" dirty="0" smtClean="0"/>
              <a:t>do not italicize; use yellow on the </a:t>
            </a:r>
            <a:br>
              <a:rPr lang="en-US" dirty="0" smtClean="0"/>
            </a:br>
            <a:r>
              <a:rPr lang="en-US" dirty="0" smtClean="0"/>
              <a:t>black template and red for the white template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6425196" y="1600200"/>
            <a:ext cx="5340096" cy="4526280"/>
          </a:xfrm>
          <a:prstGeom prst="rect">
            <a:avLst/>
          </a:prstGeom>
        </p:spPr>
        <p:txBody>
          <a:bodyPr lIns="91412" tIns="45706" rIns="91412" bIns="45706">
            <a:noAutofit/>
          </a:bodyPr>
          <a:lstStyle>
            <a:lvl1pPr marL="0" indent="0">
              <a:buClr>
                <a:schemeClr val="tx2"/>
              </a:buClr>
              <a:buSzPct val="80000"/>
              <a:buFont typeface="Wingdings" panose="05000000000000000000" pitchFamily="2" charset="2"/>
              <a:buNone/>
              <a:defRPr sz="2133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634856" indent="-228550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</a:lstStyle>
          <a:p>
            <a:pPr lvl="0"/>
            <a:r>
              <a:rPr lang="en-US" dirty="0" smtClean="0"/>
              <a:t>Body copy uses sentence capital letters only, size 16, left aligned</a:t>
            </a:r>
          </a:p>
          <a:p>
            <a:pPr lvl="1"/>
            <a:r>
              <a:rPr lang="en-US" dirty="0" smtClean="0"/>
              <a:t>Sub-bullets are size 14</a:t>
            </a:r>
            <a:br>
              <a:rPr lang="en-US" dirty="0" smtClean="0"/>
            </a:br>
            <a:r>
              <a:rPr lang="en-US" dirty="0" smtClean="0"/>
              <a:t>and indented</a:t>
            </a:r>
          </a:p>
          <a:p>
            <a:pPr lvl="1"/>
            <a:r>
              <a:rPr lang="en-US" dirty="0" smtClean="0"/>
              <a:t>Hyperlink: www.cisco.com  </a:t>
            </a:r>
          </a:p>
          <a:p>
            <a:pPr lvl="0"/>
            <a:r>
              <a:rPr lang="en-US" dirty="0" smtClean="0"/>
              <a:t>Use Cisco highlight color, bold, or both when emphasizing words, do not italicize; use yellow on the black template and red for the white template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6429917" y="403341"/>
            <a:ext cx="5340096" cy="841248"/>
          </a:xfrm>
          <a:prstGeom prst="rect">
            <a:avLst/>
          </a:prstGeom>
        </p:spPr>
        <p:txBody>
          <a:bodyPr lIns="91412" tIns="45706" rIns="91412" bIns="45706">
            <a:noAutofit/>
          </a:bodyPr>
          <a:lstStyle>
            <a:lvl1pPr marL="0" marR="0" indent="0" algn="l" defTabSz="914194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3333" b="0" i="0" kern="1200" spc="-100" baseline="0" dirty="0">
                <a:solidFill>
                  <a:srgbClr val="00A2BF"/>
                </a:solidFill>
                <a:latin typeface="+mj-lt"/>
                <a:ea typeface="+mj-ea"/>
                <a:cs typeface="CiscoSans Thin"/>
              </a:defRPr>
            </a:lvl1pPr>
          </a:lstStyle>
          <a:p>
            <a:pPr marL="0" marR="0" lvl="0" indent="0" algn="l" defTabSz="914194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Two Column</a:t>
            </a:r>
            <a:br>
              <a:rPr lang="en-US" dirty="0" smtClean="0"/>
            </a:br>
            <a:r>
              <a:rPr lang="en-US" dirty="0" smtClean="0"/>
              <a:t>Title Right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6134100" y="812815"/>
            <a:ext cx="0" cy="5313679"/>
          </a:xfrm>
          <a:prstGeom prst="line">
            <a:avLst/>
          </a:prstGeom>
          <a:ln w="38100" cap="flat" cmpd="sng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983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3-Column Layout 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/>
          <p:cNvSpPr>
            <a:spLocks noGrp="1"/>
          </p:cNvSpPr>
          <p:nvPr>
            <p:ph type="body" sz="quarter" idx="17"/>
          </p:nvPr>
        </p:nvSpPr>
        <p:spPr>
          <a:xfrm>
            <a:off x="292699" y="100584"/>
            <a:ext cx="3557943" cy="1152144"/>
          </a:xfrm>
          <a:prstGeom prst="rect">
            <a:avLst/>
          </a:prstGeom>
        </p:spPr>
        <p:txBody>
          <a:bodyPr lIns="91412" tIns="45706" rIns="91412" bIns="45706" anchor="b" anchorCtr="0">
            <a:noAutofit/>
          </a:bodyPr>
          <a:lstStyle>
            <a:lvl1pPr marL="0" marR="0" indent="0" algn="l" defTabSz="914194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333" b="0" i="0" u="none" strike="noStrike" kern="1200" cap="none" spc="-100" normalizeH="0" baseline="0" noProof="0" dirty="0" smtClean="0">
                <a:ln>
                  <a:noFill/>
                </a:ln>
                <a:solidFill>
                  <a:srgbClr val="00A2BF"/>
                </a:solidFill>
                <a:effectLst/>
                <a:uLnTx/>
                <a:uFillTx/>
                <a:latin typeface="+mj-lt"/>
                <a:ea typeface="+mj-ea"/>
                <a:cs typeface="CiscoSans Thin"/>
              </a:defRPr>
            </a:lvl1pPr>
          </a:lstStyle>
          <a:p>
            <a:pPr marL="0" marR="0" lvl="0" indent="0" algn="l" defTabSz="914194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22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4344533" y="100584"/>
            <a:ext cx="3466479" cy="1152144"/>
          </a:xfrm>
          <a:prstGeom prst="rect">
            <a:avLst/>
          </a:prstGeom>
        </p:spPr>
        <p:txBody>
          <a:bodyPr lIns="91412" tIns="45706" rIns="91412" bIns="45706" anchor="b" anchorCtr="0">
            <a:noAutofit/>
          </a:bodyPr>
          <a:lstStyle>
            <a:lvl1pPr marL="0" marR="0" indent="0" algn="l" defTabSz="914194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333" b="0" i="0" u="none" strike="noStrike" kern="1200" cap="none" spc="-100" normalizeH="0" baseline="0" noProof="0" dirty="0" smtClean="0">
                <a:ln>
                  <a:noFill/>
                </a:ln>
                <a:solidFill>
                  <a:srgbClr val="00A2BF"/>
                </a:solidFill>
                <a:effectLst/>
                <a:uLnTx/>
                <a:uFillTx/>
                <a:latin typeface="+mj-lt"/>
                <a:ea typeface="+mj-ea"/>
                <a:cs typeface="CiscoSans Thin"/>
              </a:defRPr>
            </a:lvl1pPr>
          </a:lstStyle>
          <a:p>
            <a:pPr marL="0" marR="0" lvl="0" indent="0" algn="l" defTabSz="914194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23" name="Text Placeholder 17"/>
          <p:cNvSpPr>
            <a:spLocks noGrp="1"/>
          </p:cNvSpPr>
          <p:nvPr>
            <p:ph type="body" sz="quarter" idx="20"/>
          </p:nvPr>
        </p:nvSpPr>
        <p:spPr>
          <a:xfrm>
            <a:off x="8362945" y="100584"/>
            <a:ext cx="3512211" cy="1152144"/>
          </a:xfrm>
          <a:prstGeom prst="rect">
            <a:avLst/>
          </a:prstGeom>
        </p:spPr>
        <p:txBody>
          <a:bodyPr lIns="91412" tIns="45706" rIns="91412" bIns="45706" anchor="b" anchorCtr="0">
            <a:noAutofit/>
          </a:bodyPr>
          <a:lstStyle>
            <a:lvl1pPr marL="0" marR="0" indent="0" algn="l" defTabSz="914194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333" b="0" i="0" u="none" strike="noStrike" kern="1200" cap="none" spc="-100" normalizeH="0" baseline="0" noProof="0" dirty="0" smtClean="0">
                <a:ln>
                  <a:noFill/>
                </a:ln>
                <a:solidFill>
                  <a:srgbClr val="00A2BF"/>
                </a:solidFill>
                <a:effectLst/>
                <a:uLnTx/>
                <a:uFillTx/>
                <a:latin typeface="+mj-lt"/>
                <a:ea typeface="+mj-ea"/>
                <a:cs typeface="CiscoSans Thin"/>
              </a:defRPr>
            </a:lvl1pPr>
          </a:lstStyle>
          <a:p>
            <a:pPr marL="0" marR="0" lvl="0" indent="0" algn="l" defTabSz="914194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92699" y="1602098"/>
            <a:ext cx="3557943" cy="4448011"/>
          </a:xfrm>
          <a:prstGeom prst="rect">
            <a:avLst/>
          </a:prstGeom>
        </p:spPr>
        <p:txBody>
          <a:bodyPr lIns="91412" tIns="45706" rIns="91412" bIns="45706">
            <a:noAutofit/>
          </a:bodyPr>
          <a:lstStyle>
            <a:lvl1pPr marL="298358" indent="-228529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133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537463" indent="-253919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867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759641" indent="-222180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60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 marL="994519" indent="-228529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333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 marL="1223048" indent="-228529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2"/>
                </a:solidFill>
                <a:latin typeface="+mn-lt"/>
                <a:cs typeface="CiscoSans ExtraLight"/>
              </a:defRPr>
            </a:lvl5pPr>
            <a:lvl6pPr marL="923076" indent="0">
              <a:buNone/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8362945" y="1578601"/>
            <a:ext cx="3512211" cy="4448011"/>
          </a:xfrm>
          <a:prstGeom prst="rect">
            <a:avLst/>
          </a:prstGeom>
        </p:spPr>
        <p:txBody>
          <a:bodyPr lIns="91412" tIns="45706" rIns="91412" bIns="45706">
            <a:noAutofit/>
          </a:bodyPr>
          <a:lstStyle>
            <a:lvl1pPr marL="228560" indent="-228560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133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479848" indent="-287909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867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763874" indent="-228529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60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 marL="994519" indent="-228529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333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 marL="1223048" indent="-228529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2"/>
                </a:solidFill>
                <a:latin typeface="+mn-lt"/>
                <a:cs typeface="CiscoSans ExtraLight"/>
              </a:defRPr>
            </a:lvl5pPr>
            <a:lvl6pPr marL="923076" indent="0">
              <a:buNone/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22"/>
          </p:nvPr>
        </p:nvSpPr>
        <p:spPr>
          <a:xfrm>
            <a:off x="4344533" y="1602098"/>
            <a:ext cx="3466479" cy="4448011"/>
          </a:xfrm>
          <a:prstGeom prst="rect">
            <a:avLst/>
          </a:prstGeom>
        </p:spPr>
        <p:txBody>
          <a:bodyPr lIns="91412" tIns="45706" rIns="91412" bIns="45706">
            <a:noAutofit/>
          </a:bodyPr>
          <a:lstStyle>
            <a:lvl1pPr marL="228560" indent="-228560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133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459167" indent="-234875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867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685587" indent="-228529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60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 marL="916228" indent="-228529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333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 marL="1140519" indent="-224296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2"/>
                </a:solidFill>
                <a:latin typeface="+mn-lt"/>
                <a:cs typeface="CiscoSans ExtraLight"/>
              </a:defRPr>
            </a:lvl5pPr>
            <a:lvl6pPr marL="923076" indent="0">
              <a:buNone/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4102100" y="812806"/>
            <a:ext cx="0" cy="5313679"/>
          </a:xfrm>
          <a:prstGeom prst="line">
            <a:avLst/>
          </a:prstGeom>
          <a:ln w="38100" cap="flat" cmpd="sng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8089900" y="812806"/>
            <a:ext cx="0" cy="5313679"/>
          </a:xfrm>
          <a:prstGeom prst="line">
            <a:avLst/>
          </a:prstGeom>
          <a:ln w="38100" cap="flat" cmpd="sng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9367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964382" y="5820215"/>
            <a:ext cx="9948333" cy="276999"/>
          </a:xfrm>
          <a:prstGeom prst="rect">
            <a:avLst/>
          </a:prstGeom>
        </p:spPr>
        <p:txBody>
          <a:bodyPr wrap="square" lIns="91412" tIns="45706" rIns="91412" bIns="45706" anchor="b" anchorCtr="0">
            <a:noAutofit/>
          </a:bodyPr>
          <a:lstStyle>
            <a:lvl1pPr marL="0" indent="0" algn="l" defTabSz="804680">
              <a:lnSpc>
                <a:spcPct val="100000"/>
              </a:lnSpc>
              <a:spcBef>
                <a:spcPct val="50000"/>
              </a:spcBef>
              <a:buNone/>
              <a:defRPr sz="2133" b="0" i="0">
                <a:solidFill>
                  <a:schemeClr val="tx1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r>
              <a:rPr lang="en-US" dirty="0" smtClean="0"/>
              <a:t>Source information is set at 16 points.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473121" y="1254310"/>
            <a:ext cx="10891027" cy="3838231"/>
          </a:xfrm>
          <a:prstGeom prst="rect">
            <a:avLst/>
          </a:prstGeom>
        </p:spPr>
        <p:txBody>
          <a:bodyPr>
            <a:noAutofit/>
          </a:bodyPr>
          <a:lstStyle>
            <a:lvl1pPr marL="533233" indent="-533233" algn="l">
              <a:lnSpc>
                <a:spcPct val="90000"/>
              </a:lnSpc>
              <a:defRPr sz="8000" b="0" i="1" spc="0" baseline="0">
                <a:solidFill>
                  <a:schemeClr val="tx2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“Quote goes here.”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999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473121" y="1254310"/>
            <a:ext cx="10891027" cy="3838231"/>
          </a:xfrm>
          <a:prstGeom prst="rect">
            <a:avLst/>
          </a:prstGeom>
        </p:spPr>
        <p:txBody>
          <a:bodyPr>
            <a:noAutofit/>
          </a:bodyPr>
          <a:lstStyle>
            <a:lvl1pPr marL="537463" indent="-537463" algn="l">
              <a:lnSpc>
                <a:spcPct val="90000"/>
              </a:lnSpc>
              <a:defRPr sz="8000" b="0" i="1" spc="0" baseline="0">
                <a:gradFill flip="none" rotWithShape="1">
                  <a:gsLst>
                    <a:gs pos="0">
                      <a:srgbClr val="272749"/>
                    </a:gs>
                    <a:gs pos="100000">
                      <a:srgbClr val="39BBB9"/>
                    </a:gs>
                    <a:gs pos="84000">
                      <a:srgbClr val="39BBB9"/>
                    </a:gs>
                    <a:gs pos="29000">
                      <a:srgbClr val="272749"/>
                    </a:gs>
                  </a:gsLst>
                  <a:lin ang="0" scaled="1"/>
                  <a:tileRect/>
                </a:gra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“Quote goes here.”</a:t>
            </a:r>
            <a:endParaRPr lang="en-US" dirty="0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965363" y="5820215"/>
            <a:ext cx="9948333" cy="276999"/>
          </a:xfrm>
          <a:prstGeom prst="rect">
            <a:avLst/>
          </a:prstGeom>
        </p:spPr>
        <p:txBody>
          <a:bodyPr wrap="square" lIns="91412" tIns="45706" rIns="91412" bIns="45706" anchor="b" anchorCtr="0">
            <a:noAutofit/>
          </a:bodyPr>
          <a:lstStyle>
            <a:lvl1pPr marL="0" indent="0" algn="l" defTabSz="804680">
              <a:lnSpc>
                <a:spcPct val="100000"/>
              </a:lnSpc>
              <a:spcBef>
                <a:spcPct val="50000"/>
              </a:spcBef>
              <a:buNone/>
              <a:defRPr sz="2133" b="0" i="0">
                <a:solidFill>
                  <a:schemeClr val="tx1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r>
              <a:rPr lang="en-US" dirty="0" smtClean="0"/>
              <a:t>Source information is set at 16 points.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695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Quot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ChangeArrowheads="1"/>
          </p:cNvSpPr>
          <p:nvPr userDrawn="1"/>
        </p:nvSpPr>
        <p:spPr bwMode="ltGray">
          <a:xfrm>
            <a:off x="10420402" y="6327990"/>
            <a:ext cx="1013799" cy="206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3" tIns="41051" rIns="82103" bIns="41051" anchor="b">
            <a:spAutoFit/>
          </a:bodyPr>
          <a:lstStyle/>
          <a:p>
            <a:pPr algn="r" defTabSz="814204"/>
            <a:r>
              <a:rPr lang="en-US" sz="800" dirty="0">
                <a:solidFill>
                  <a:srgbClr val="FFFFFF"/>
                </a:solidFill>
                <a:cs typeface="CiscoSans Thin"/>
              </a:rPr>
              <a:t>Cisco Confidential</a:t>
            </a:r>
          </a:p>
        </p:txBody>
      </p:sp>
      <p:sp>
        <p:nvSpPr>
          <p:cNvPr id="4" name="Rectangle 7"/>
          <p:cNvSpPr>
            <a:spLocks noChangeArrowheads="1"/>
          </p:cNvSpPr>
          <p:nvPr userDrawn="1"/>
        </p:nvSpPr>
        <p:spPr bwMode="ltGray">
          <a:xfrm>
            <a:off x="11554190" y="6323890"/>
            <a:ext cx="287638" cy="2060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3" tIns="41051" rIns="82103" bIns="41051" anchor="b">
            <a:spAutoFit/>
          </a:bodyPr>
          <a:lstStyle/>
          <a:p>
            <a:pPr algn="r" defTabSz="814204"/>
            <a:fld id="{DFCF27A5-1A5B-48D3-A060-2758FFBB1ADD}" type="slidenum">
              <a:rPr lang="en-US" sz="800">
                <a:solidFill>
                  <a:srgbClr val="FFFFFF"/>
                </a:solidFill>
                <a:cs typeface="CiscoSans Thin"/>
              </a:rPr>
              <a:pPr algn="r" defTabSz="814204"/>
              <a:t>‹#›</a:t>
            </a:fld>
            <a:endParaRPr lang="en-US" sz="800" dirty="0">
              <a:solidFill>
                <a:srgbClr val="FFFFFF"/>
              </a:solidFill>
              <a:cs typeface="CiscoSans Thin"/>
            </a:endParaRP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964382" y="5820215"/>
            <a:ext cx="9948333" cy="276999"/>
          </a:xfrm>
          <a:prstGeom prst="rect">
            <a:avLst/>
          </a:prstGeom>
        </p:spPr>
        <p:txBody>
          <a:bodyPr wrap="square" lIns="91412" tIns="45706" rIns="91412" bIns="45706" anchor="b" anchorCtr="0">
            <a:noAutofit/>
          </a:bodyPr>
          <a:lstStyle>
            <a:lvl1pPr marL="0" indent="0" algn="l" defTabSz="804680">
              <a:lnSpc>
                <a:spcPct val="100000"/>
              </a:lnSpc>
              <a:spcBef>
                <a:spcPct val="50000"/>
              </a:spcBef>
              <a:buNone/>
              <a:defRPr sz="2133" b="0" i="0">
                <a:solidFill>
                  <a:schemeClr val="bg1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r>
              <a:rPr lang="en-US" dirty="0" smtClean="0"/>
              <a:t>Source information is set at 16 points.</a:t>
            </a:r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389410" y="6329724"/>
            <a:ext cx="4560687" cy="206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3" tIns="41051" rIns="82103" bIns="41051" anchor="b" anchorCtr="0">
            <a:spAutoFit/>
          </a:bodyPr>
          <a:lstStyle/>
          <a:p>
            <a:pPr defTabSz="814204"/>
            <a:r>
              <a:rPr lang="en-US" sz="800" dirty="0" smtClean="0">
                <a:solidFill>
                  <a:srgbClr val="FFFFFF"/>
                </a:solidFill>
                <a:cs typeface="CiscoSans Thin"/>
              </a:rPr>
              <a:t>© 2013-2014  Cisco and/or its affiliates. All rights reserved.</a:t>
            </a:r>
            <a:endParaRPr lang="en-US" sz="800" dirty="0">
              <a:solidFill>
                <a:srgbClr val="FFFFFF"/>
              </a:solidFill>
              <a:cs typeface="CiscoSans Thin"/>
            </a:endParaRP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2" y="6771411"/>
            <a:ext cx="12192000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473121" y="1254310"/>
            <a:ext cx="10891027" cy="3838231"/>
          </a:xfrm>
          <a:prstGeom prst="rect">
            <a:avLst/>
          </a:prstGeom>
        </p:spPr>
        <p:txBody>
          <a:bodyPr>
            <a:noAutofit/>
          </a:bodyPr>
          <a:lstStyle>
            <a:lvl1pPr marL="537463" indent="-537463" algn="l">
              <a:lnSpc>
                <a:spcPct val="90000"/>
              </a:lnSpc>
              <a:defRPr sz="8000" b="0" i="1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“Quote goes here.”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619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Quot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ChangeArrowheads="1"/>
          </p:cNvSpPr>
          <p:nvPr userDrawn="1"/>
        </p:nvSpPr>
        <p:spPr bwMode="ltGray">
          <a:xfrm>
            <a:off x="10420402" y="6327990"/>
            <a:ext cx="1013799" cy="206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3" tIns="41051" rIns="82103" bIns="41051" anchor="b">
            <a:spAutoFit/>
          </a:bodyPr>
          <a:lstStyle/>
          <a:p>
            <a:pPr algn="r" defTabSz="814204"/>
            <a:r>
              <a:rPr lang="en-US" sz="800" dirty="0">
                <a:solidFill>
                  <a:srgbClr val="FFFFFF"/>
                </a:solidFill>
                <a:cs typeface="CiscoSans Thin"/>
              </a:rPr>
              <a:t>Cisco Confidential</a:t>
            </a:r>
          </a:p>
        </p:txBody>
      </p:sp>
      <p:sp>
        <p:nvSpPr>
          <p:cNvPr id="4" name="Rectangle 7"/>
          <p:cNvSpPr>
            <a:spLocks noChangeArrowheads="1"/>
          </p:cNvSpPr>
          <p:nvPr userDrawn="1"/>
        </p:nvSpPr>
        <p:spPr bwMode="ltGray">
          <a:xfrm>
            <a:off x="11554190" y="6323890"/>
            <a:ext cx="287638" cy="2060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3" tIns="41051" rIns="82103" bIns="41051" anchor="b">
            <a:spAutoFit/>
          </a:bodyPr>
          <a:lstStyle/>
          <a:p>
            <a:pPr algn="r" defTabSz="814204"/>
            <a:fld id="{DFCF27A5-1A5B-48D3-A060-2758FFBB1ADD}" type="slidenum">
              <a:rPr lang="en-US" sz="800">
                <a:solidFill>
                  <a:srgbClr val="FFFFFF"/>
                </a:solidFill>
                <a:cs typeface="CiscoSans Thin"/>
              </a:rPr>
              <a:pPr algn="r" defTabSz="814204"/>
              <a:t>‹#›</a:t>
            </a:fld>
            <a:endParaRPr lang="en-US" sz="800" dirty="0">
              <a:solidFill>
                <a:srgbClr val="FFFFFF"/>
              </a:solidFill>
              <a:cs typeface="CiscoSans Thin"/>
            </a:endParaRP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964382" y="5820215"/>
            <a:ext cx="9948333" cy="276999"/>
          </a:xfrm>
          <a:prstGeom prst="rect">
            <a:avLst/>
          </a:prstGeom>
        </p:spPr>
        <p:txBody>
          <a:bodyPr wrap="square" lIns="91412" tIns="45706" rIns="91412" bIns="45706" anchor="b" anchorCtr="0">
            <a:noAutofit/>
          </a:bodyPr>
          <a:lstStyle>
            <a:lvl1pPr marL="0" indent="0" algn="l" defTabSz="804680">
              <a:lnSpc>
                <a:spcPct val="100000"/>
              </a:lnSpc>
              <a:spcBef>
                <a:spcPct val="50000"/>
              </a:spcBef>
              <a:buNone/>
              <a:defRPr sz="2133" b="0" i="0">
                <a:solidFill>
                  <a:schemeClr val="bg1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r>
              <a:rPr lang="en-US" dirty="0" smtClean="0"/>
              <a:t>Source information is set at 16 points.</a:t>
            </a:r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389410" y="6329724"/>
            <a:ext cx="4560687" cy="206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3" tIns="41051" rIns="82103" bIns="41051" anchor="b" anchorCtr="0">
            <a:spAutoFit/>
          </a:bodyPr>
          <a:lstStyle/>
          <a:p>
            <a:pPr defTabSz="814204"/>
            <a:r>
              <a:rPr lang="en-US" sz="800" dirty="0" smtClean="0">
                <a:solidFill>
                  <a:srgbClr val="FFFFFF"/>
                </a:solidFill>
                <a:cs typeface="CiscoSans Thin"/>
              </a:rPr>
              <a:t>© 2013-2014  Cisco and/or its affiliates. All rights reserved.</a:t>
            </a:r>
            <a:endParaRPr lang="en-US" sz="800" dirty="0">
              <a:solidFill>
                <a:srgbClr val="FFFFFF"/>
              </a:solidFill>
              <a:cs typeface="CiscoSans Thin"/>
            </a:endParaRP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2" y="6771411"/>
            <a:ext cx="12192000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473121" y="1254310"/>
            <a:ext cx="10891027" cy="3838231"/>
          </a:xfrm>
          <a:prstGeom prst="rect">
            <a:avLst/>
          </a:prstGeom>
        </p:spPr>
        <p:txBody>
          <a:bodyPr>
            <a:noAutofit/>
          </a:bodyPr>
          <a:lstStyle>
            <a:lvl1pPr marL="537463" indent="-537463" algn="l">
              <a:lnSpc>
                <a:spcPct val="90000"/>
              </a:lnSpc>
              <a:defRPr sz="8000" b="0" i="1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“Quote goes here.”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207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_Solid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295192" y="1254310"/>
            <a:ext cx="11068957" cy="3838231"/>
          </a:xfrm>
          <a:prstGeom prst="rect">
            <a:avLst/>
          </a:prstGeom>
        </p:spPr>
        <p:txBody>
          <a:bodyPr anchor="t" anchorCtr="1">
            <a:noAutofit/>
          </a:bodyPr>
          <a:lstStyle>
            <a:lvl1pPr algn="ctr">
              <a:lnSpc>
                <a:spcPct val="90000"/>
              </a:lnSpc>
              <a:defRPr sz="30666" b="0" i="1" spc="0" baseline="0">
                <a:solidFill>
                  <a:srgbClr val="272749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70%</a:t>
            </a:r>
            <a:endParaRPr lang="en-US" dirty="0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32635" y="5820215"/>
            <a:ext cx="9948333" cy="276999"/>
          </a:xfrm>
          <a:prstGeom prst="rect">
            <a:avLst/>
          </a:prstGeom>
        </p:spPr>
        <p:txBody>
          <a:bodyPr wrap="square" lIns="91412" tIns="45706" rIns="91412" bIns="45706" anchor="b" anchorCtr="0">
            <a:noAutofit/>
          </a:bodyPr>
          <a:lstStyle>
            <a:lvl1pPr marL="0" indent="0" algn="l" defTabSz="804680">
              <a:lnSpc>
                <a:spcPct val="100000"/>
              </a:lnSpc>
              <a:spcBef>
                <a:spcPct val="50000"/>
              </a:spcBef>
              <a:buNone/>
              <a:defRPr sz="2133" b="0" i="0">
                <a:solidFill>
                  <a:schemeClr val="tx1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r>
              <a:rPr lang="en-US" dirty="0" smtClean="0"/>
              <a:t>Source information is set at 16 points.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028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_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295192" y="1254310"/>
            <a:ext cx="11068957" cy="3838231"/>
          </a:xfrm>
          <a:prstGeom prst="rect">
            <a:avLst/>
          </a:prstGeom>
        </p:spPr>
        <p:txBody>
          <a:bodyPr anchor="t" anchorCtr="1">
            <a:noAutofit/>
          </a:bodyPr>
          <a:lstStyle>
            <a:lvl1pPr algn="ctr">
              <a:lnSpc>
                <a:spcPct val="90000"/>
              </a:lnSpc>
              <a:defRPr sz="30666" b="0" i="1" spc="0" baseline="0">
                <a:gradFill flip="none" rotWithShape="1">
                  <a:gsLst>
                    <a:gs pos="0">
                      <a:schemeClr val="tx2"/>
                    </a:gs>
                    <a:gs pos="100000">
                      <a:srgbClr val="39BBB9"/>
                    </a:gs>
                    <a:gs pos="84000">
                      <a:srgbClr val="39BBB9"/>
                    </a:gs>
                    <a:gs pos="29000">
                      <a:srgbClr val="272749"/>
                    </a:gs>
                  </a:gsLst>
                  <a:lin ang="0" scaled="1"/>
                  <a:tileRect/>
                </a:gra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70%</a:t>
            </a:r>
            <a:endParaRPr lang="en-US" dirty="0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32635" y="5820215"/>
            <a:ext cx="9948333" cy="276999"/>
          </a:xfrm>
          <a:prstGeom prst="rect">
            <a:avLst/>
          </a:prstGeom>
        </p:spPr>
        <p:txBody>
          <a:bodyPr wrap="square" lIns="91412" tIns="45706" rIns="91412" bIns="45706" anchor="b" anchorCtr="0">
            <a:noAutofit/>
          </a:bodyPr>
          <a:lstStyle>
            <a:lvl1pPr marL="0" indent="0" algn="l" defTabSz="804680">
              <a:lnSpc>
                <a:spcPct val="100000"/>
              </a:lnSpc>
              <a:spcBef>
                <a:spcPct val="50000"/>
              </a:spcBef>
              <a:buNone/>
              <a:defRPr sz="2133" b="0" i="0">
                <a:solidFill>
                  <a:schemeClr val="tx1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r>
              <a:rPr lang="en-US" dirty="0" smtClean="0"/>
              <a:t>Source information is set at 16 points.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723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tatement_Gradi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295192" y="1254310"/>
            <a:ext cx="11068957" cy="3838231"/>
          </a:xfrm>
          <a:prstGeom prst="rect">
            <a:avLst/>
          </a:prstGeom>
        </p:spPr>
        <p:txBody>
          <a:bodyPr anchor="t" anchorCtr="1">
            <a:noAutofit/>
          </a:bodyPr>
          <a:lstStyle>
            <a:lvl1pPr algn="ctr">
              <a:lnSpc>
                <a:spcPct val="90000"/>
              </a:lnSpc>
              <a:defRPr sz="30666" b="0" i="1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70%</a:t>
            </a:r>
            <a:endParaRPr lang="en-US" dirty="0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32635" y="5820215"/>
            <a:ext cx="9948333" cy="276999"/>
          </a:xfrm>
          <a:prstGeom prst="rect">
            <a:avLst/>
          </a:prstGeom>
        </p:spPr>
        <p:txBody>
          <a:bodyPr wrap="square" lIns="91412" tIns="45706" rIns="91412" bIns="45706" anchor="b" anchorCtr="0">
            <a:noAutofit/>
          </a:bodyPr>
          <a:lstStyle>
            <a:lvl1pPr marL="0" indent="0" algn="l" defTabSz="804680">
              <a:lnSpc>
                <a:spcPct val="100000"/>
              </a:lnSpc>
              <a:spcBef>
                <a:spcPct val="50000"/>
              </a:spcBef>
              <a:buNone/>
              <a:defRPr sz="2133" b="0" i="0">
                <a:solidFill>
                  <a:schemeClr val="bg1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r>
              <a:rPr lang="en-US" dirty="0" smtClean="0"/>
              <a:t>Source information is set at 16 points.</a:t>
            </a:r>
            <a:endParaRPr lang="en-US" dirty="0"/>
          </a:p>
        </p:txBody>
      </p:sp>
      <p:sp>
        <p:nvSpPr>
          <p:cNvPr id="4" name="Rectangle 5"/>
          <p:cNvSpPr>
            <a:spLocks noChangeArrowheads="1"/>
          </p:cNvSpPr>
          <p:nvPr userDrawn="1"/>
        </p:nvSpPr>
        <p:spPr bwMode="ltGray">
          <a:xfrm>
            <a:off x="10420402" y="6327990"/>
            <a:ext cx="1013799" cy="206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3" tIns="41051" rIns="82103" bIns="41051" anchor="b">
            <a:spAutoFit/>
          </a:bodyPr>
          <a:lstStyle/>
          <a:p>
            <a:pPr algn="r" defTabSz="814204"/>
            <a:r>
              <a:rPr lang="en-US" sz="800" dirty="0">
                <a:solidFill>
                  <a:srgbClr val="FFFFFF"/>
                </a:solidFill>
                <a:cs typeface="CiscoSans Thin"/>
              </a:rPr>
              <a:t>Cisco Confidential</a:t>
            </a:r>
          </a:p>
        </p:txBody>
      </p:sp>
      <p:sp>
        <p:nvSpPr>
          <p:cNvPr id="5" name="Rectangle 7"/>
          <p:cNvSpPr>
            <a:spLocks noChangeArrowheads="1"/>
          </p:cNvSpPr>
          <p:nvPr userDrawn="1"/>
        </p:nvSpPr>
        <p:spPr bwMode="ltGray">
          <a:xfrm>
            <a:off x="11554190" y="6323890"/>
            <a:ext cx="287638" cy="2060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3" tIns="41051" rIns="82103" bIns="41051" anchor="b">
            <a:spAutoFit/>
          </a:bodyPr>
          <a:lstStyle/>
          <a:p>
            <a:pPr algn="r" defTabSz="814204"/>
            <a:fld id="{DFCF27A5-1A5B-48D3-A060-2758FFBB1ADD}" type="slidenum">
              <a:rPr lang="en-US" sz="800">
                <a:solidFill>
                  <a:srgbClr val="FFFFFF"/>
                </a:solidFill>
                <a:cs typeface="CiscoSans Thin"/>
              </a:rPr>
              <a:pPr algn="r" defTabSz="814204"/>
              <a:t>‹#›</a:t>
            </a:fld>
            <a:endParaRPr lang="en-US" sz="800" dirty="0">
              <a:solidFill>
                <a:srgbClr val="FFFFFF"/>
              </a:solidFill>
              <a:cs typeface="CiscoSans Thin"/>
            </a:endParaRPr>
          </a:p>
        </p:txBody>
      </p:sp>
      <p:sp>
        <p:nvSpPr>
          <p:cNvPr id="6" name="Rectangle 4"/>
          <p:cNvSpPr>
            <a:spLocks noChangeArrowheads="1"/>
          </p:cNvSpPr>
          <p:nvPr userDrawn="1"/>
        </p:nvSpPr>
        <p:spPr bwMode="ltGray">
          <a:xfrm>
            <a:off x="389410" y="6329724"/>
            <a:ext cx="4560687" cy="206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3" tIns="41051" rIns="82103" bIns="41051" anchor="b" anchorCtr="0">
            <a:spAutoFit/>
          </a:bodyPr>
          <a:lstStyle/>
          <a:p>
            <a:pPr defTabSz="814204"/>
            <a:r>
              <a:rPr lang="en-US" sz="800" dirty="0" smtClean="0">
                <a:solidFill>
                  <a:srgbClr val="FFFFFF"/>
                </a:solidFill>
                <a:cs typeface="CiscoSans Thin"/>
              </a:rPr>
              <a:t>© 2013-2014  Cisco and/or its affiliates. All rights reserved.</a:t>
            </a:r>
            <a:endParaRPr lang="en-US" sz="800" dirty="0">
              <a:solidFill>
                <a:srgbClr val="FFFFFF"/>
              </a:solidFill>
              <a:cs typeface="CiscoSans Thin"/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2" y="6771411"/>
            <a:ext cx="12192000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4879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36DCE-1700-4174-9586-4AEEEEC47E5E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51BF1-0113-4627-B340-277D4F15D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68870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ig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327275" y="940757"/>
            <a:ext cx="11068957" cy="3248691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6000" b="0" i="0" spc="0" baseline="0">
                <a:gradFill>
                  <a:gsLst>
                    <a:gs pos="29000">
                      <a:srgbClr val="233754"/>
                    </a:gs>
                    <a:gs pos="0">
                      <a:schemeClr val="tx2"/>
                    </a:gs>
                    <a:gs pos="100000">
                      <a:srgbClr val="01BBBB"/>
                    </a:gs>
                  </a:gsLst>
                  <a:lin ang="1200000" scaled="0"/>
                </a:gra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Statement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179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ig Statem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327275" y="940757"/>
            <a:ext cx="11068957" cy="3248691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6000" b="0" i="0" spc="0" baseline="0">
                <a:solidFill>
                  <a:srgbClr val="FFFFF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Statement Goes Here</a:t>
            </a:r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 userDrawn="1"/>
        </p:nvSpPr>
        <p:spPr bwMode="ltGray">
          <a:xfrm>
            <a:off x="10420402" y="6327990"/>
            <a:ext cx="1013799" cy="206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3" tIns="41051" rIns="82103" bIns="41051" anchor="b">
            <a:spAutoFit/>
          </a:bodyPr>
          <a:lstStyle/>
          <a:p>
            <a:pPr algn="r" defTabSz="814204"/>
            <a:r>
              <a:rPr lang="en-US" sz="800" dirty="0">
                <a:solidFill>
                  <a:srgbClr val="FFFFFF"/>
                </a:solidFill>
                <a:cs typeface="CiscoSans Thin"/>
              </a:rPr>
              <a:t>Cisco Confidential</a:t>
            </a:r>
          </a:p>
        </p:txBody>
      </p:sp>
      <p:sp>
        <p:nvSpPr>
          <p:cNvPr id="11" name="Rectangle 7"/>
          <p:cNvSpPr>
            <a:spLocks noChangeArrowheads="1"/>
          </p:cNvSpPr>
          <p:nvPr userDrawn="1"/>
        </p:nvSpPr>
        <p:spPr bwMode="ltGray">
          <a:xfrm>
            <a:off x="11554190" y="6323890"/>
            <a:ext cx="287638" cy="2060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3" tIns="41051" rIns="82103" bIns="41051" anchor="b">
            <a:spAutoFit/>
          </a:bodyPr>
          <a:lstStyle/>
          <a:p>
            <a:pPr algn="r" defTabSz="814204"/>
            <a:fld id="{DFCF27A5-1A5B-48D3-A060-2758FFBB1ADD}" type="slidenum">
              <a:rPr lang="en-US" sz="800">
                <a:solidFill>
                  <a:srgbClr val="FFFFFF"/>
                </a:solidFill>
                <a:cs typeface="CiscoSans Thin"/>
              </a:rPr>
              <a:pPr algn="r" defTabSz="814204"/>
              <a:t>‹#›</a:t>
            </a:fld>
            <a:endParaRPr lang="en-US" sz="800" dirty="0">
              <a:solidFill>
                <a:srgbClr val="FFFFFF"/>
              </a:solidFill>
              <a:cs typeface="CiscoSans Thin"/>
            </a:endParaRPr>
          </a:p>
        </p:txBody>
      </p:sp>
      <p:sp>
        <p:nvSpPr>
          <p:cNvPr id="7" name="Rectangle 4"/>
          <p:cNvSpPr>
            <a:spLocks noChangeArrowheads="1"/>
          </p:cNvSpPr>
          <p:nvPr userDrawn="1"/>
        </p:nvSpPr>
        <p:spPr bwMode="ltGray">
          <a:xfrm>
            <a:off x="389410" y="6329724"/>
            <a:ext cx="4560687" cy="206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3" tIns="41051" rIns="82103" bIns="41051" anchor="b" anchorCtr="0">
            <a:spAutoFit/>
          </a:bodyPr>
          <a:lstStyle/>
          <a:p>
            <a:pPr defTabSz="814204"/>
            <a:r>
              <a:rPr lang="en-US" sz="800" dirty="0" smtClean="0">
                <a:solidFill>
                  <a:srgbClr val="FFFFFF"/>
                </a:solidFill>
                <a:cs typeface="CiscoSans Thin"/>
              </a:rPr>
              <a:t>© 2013-2014  Cisco and/or its affiliates. All rights reserved.</a:t>
            </a:r>
            <a:endParaRPr lang="en-US" sz="800" dirty="0">
              <a:solidFill>
                <a:srgbClr val="FFFFFF"/>
              </a:solidFill>
              <a:cs typeface="CiscoSans Thin"/>
            </a:endParaRP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12" y="6771411"/>
            <a:ext cx="12192000" cy="0"/>
          </a:xfrm>
          <a:prstGeom prst="line">
            <a:avLst/>
          </a:prstGeom>
          <a:ln w="177800">
            <a:gradFill>
              <a:gsLst>
                <a:gs pos="0">
                  <a:schemeClr val="bg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10436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Statement">
    <p:bg>
      <p:bgPr>
        <a:gradFill>
          <a:gsLst>
            <a:gs pos="0">
              <a:srgbClr val="272749"/>
            </a:gs>
            <a:gs pos="100000">
              <a:srgbClr val="32BEBD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/>
          <p:cNvSpPr>
            <a:spLocks noChangeArrowheads="1"/>
          </p:cNvSpPr>
          <p:nvPr userDrawn="1"/>
        </p:nvSpPr>
        <p:spPr bwMode="ltGray">
          <a:xfrm>
            <a:off x="10420402" y="6327990"/>
            <a:ext cx="1013799" cy="206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3" tIns="41051" rIns="82103" bIns="41051" anchor="b">
            <a:spAutoFit/>
          </a:bodyPr>
          <a:lstStyle/>
          <a:p>
            <a:pPr algn="r" defTabSz="814204"/>
            <a:r>
              <a:rPr lang="en-US" sz="800" dirty="0">
                <a:solidFill>
                  <a:srgbClr val="FFFFFF"/>
                </a:solidFill>
                <a:cs typeface="CiscoSans Thin"/>
              </a:rPr>
              <a:t>Cisco Confidential</a:t>
            </a:r>
          </a:p>
        </p:txBody>
      </p:sp>
      <p:sp>
        <p:nvSpPr>
          <p:cNvPr id="10" name="Rectangle 7"/>
          <p:cNvSpPr>
            <a:spLocks noChangeArrowheads="1"/>
          </p:cNvSpPr>
          <p:nvPr userDrawn="1"/>
        </p:nvSpPr>
        <p:spPr bwMode="ltGray">
          <a:xfrm>
            <a:off x="11554190" y="6323890"/>
            <a:ext cx="287638" cy="2060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3" tIns="41051" rIns="82103" bIns="41051" anchor="b">
            <a:spAutoFit/>
          </a:bodyPr>
          <a:lstStyle/>
          <a:p>
            <a:pPr algn="r" defTabSz="814204"/>
            <a:fld id="{DFCF27A5-1A5B-48D3-A060-2758FFBB1ADD}" type="slidenum">
              <a:rPr lang="en-US" sz="800">
                <a:solidFill>
                  <a:srgbClr val="FFFFFF"/>
                </a:solidFill>
                <a:cs typeface="CiscoSans Thin"/>
              </a:rPr>
              <a:pPr algn="r" defTabSz="814204"/>
              <a:t>‹#›</a:t>
            </a:fld>
            <a:endParaRPr lang="en-US" sz="800" dirty="0">
              <a:solidFill>
                <a:srgbClr val="FFFFFF"/>
              </a:solidFill>
              <a:cs typeface="CiscoSans Thin"/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327275" y="940757"/>
            <a:ext cx="11068957" cy="3248691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6000" b="0" i="0" spc="0" baseline="0">
                <a:solidFill>
                  <a:srgbClr val="FFFFF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Statement Goes Here</a:t>
            </a:r>
            <a:endParaRPr lang="en-US" dirty="0"/>
          </a:p>
        </p:txBody>
      </p:sp>
      <p:sp>
        <p:nvSpPr>
          <p:cNvPr id="7" name="Rectangle 4"/>
          <p:cNvSpPr>
            <a:spLocks noChangeArrowheads="1"/>
          </p:cNvSpPr>
          <p:nvPr userDrawn="1"/>
        </p:nvSpPr>
        <p:spPr bwMode="ltGray">
          <a:xfrm>
            <a:off x="389410" y="6329724"/>
            <a:ext cx="4560687" cy="206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3" tIns="41051" rIns="82103" bIns="41051" anchor="b" anchorCtr="0">
            <a:spAutoFit/>
          </a:bodyPr>
          <a:lstStyle/>
          <a:p>
            <a:pPr defTabSz="814204"/>
            <a:r>
              <a:rPr lang="en-US" sz="800" dirty="0" smtClean="0">
                <a:solidFill>
                  <a:srgbClr val="FFFFFF"/>
                </a:solidFill>
                <a:cs typeface="CiscoSans Thin"/>
              </a:rPr>
              <a:t>© 2013-2014  Cisco and/or its affiliates. All rights reserved.</a:t>
            </a:r>
            <a:endParaRPr lang="en-US" sz="800" dirty="0">
              <a:solidFill>
                <a:srgbClr val="FFFFFF"/>
              </a:solidFill>
              <a:cs typeface="CiscoSans Thin"/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2" y="6771411"/>
            <a:ext cx="12192000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8461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ytel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38353" y="1918750"/>
            <a:ext cx="5489928" cy="3020519"/>
          </a:xfrm>
        </p:spPr>
        <p:txBody>
          <a:bodyPr vert="horz" lIns="61709" tIns="34285" rIns="61709" bIns="34285" rtlCol="0" anchor="ctr" anchorCtr="0">
            <a:noAutofit/>
          </a:bodyPr>
          <a:lstStyle>
            <a:lvl1pPr marL="0" indent="0" algn="l" defTabSz="914232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6000" b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rgbClr val="01BBBB"/>
                    </a:gs>
                  </a:gsLst>
                  <a:lin ang="12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Telling Shared Experiences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563360" y="872691"/>
            <a:ext cx="5193792" cy="5120640"/>
          </a:xfrm>
          <a:prstGeom prst="rect">
            <a:avLst/>
          </a:prstGeom>
        </p:spPr>
        <p:txBody>
          <a:bodyPr lIns="91412" tIns="45706" rIns="91412" bIns="45706" anchor="ctr" anchorCtr="0">
            <a:noAutofit/>
          </a:bodyPr>
          <a:lstStyle>
            <a:lvl1pPr marL="0" indent="0">
              <a:buFontTx/>
              <a:buNone/>
              <a:defRPr sz="2133" baseline="0">
                <a:solidFill>
                  <a:schemeClr val="tx2"/>
                </a:solidFill>
                <a:latin typeface="+mn-lt"/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Tell your story here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6134100" y="812815"/>
            <a:ext cx="0" cy="5313679"/>
          </a:xfrm>
          <a:prstGeom prst="line">
            <a:avLst/>
          </a:prstGeom>
          <a:ln w="38100" cap="flat" cmpd="sng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267736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346077" y="403229"/>
            <a:ext cx="11508439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333" b="0" i="0" spc="0" baseline="0">
                <a:solidFill>
                  <a:srgbClr val="00A2B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Table Title Goes Here</a:t>
            </a:r>
            <a:endParaRPr lang="en-US" dirty="0"/>
          </a:p>
        </p:txBody>
      </p:sp>
      <p:sp>
        <p:nvSpPr>
          <p:cNvPr id="12" name="Table Placeholder 11"/>
          <p:cNvSpPr>
            <a:spLocks noGrp="1"/>
          </p:cNvSpPr>
          <p:nvPr>
            <p:ph type="tbl" sz="quarter" idx="12" hasCustomPrompt="1"/>
          </p:nvPr>
        </p:nvSpPr>
        <p:spPr>
          <a:xfrm>
            <a:off x="493184" y="1583270"/>
            <a:ext cx="11267016" cy="4057651"/>
          </a:xfrm>
          <a:prstGeom prst="rect">
            <a:avLst/>
          </a:prstGeom>
        </p:spPr>
        <p:txBody>
          <a:bodyPr lIns="91412" tIns="45706" rIns="91412" bIns="45706">
            <a:noAutofit/>
          </a:bodyPr>
          <a:lstStyle>
            <a:lvl1pPr marL="0" indent="0" algn="ctr">
              <a:buNone/>
              <a:defRPr sz="2667" baseline="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GB" dirty="0" smtClean="0"/>
              <a:t>Click icon to add Table</a:t>
            </a:r>
            <a:endParaRPr lang="en-GB" dirty="0"/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32635" y="5820215"/>
            <a:ext cx="9948333" cy="276999"/>
          </a:xfrm>
          <a:prstGeom prst="rect">
            <a:avLst/>
          </a:prstGeom>
        </p:spPr>
        <p:txBody>
          <a:bodyPr wrap="square" lIns="91412" tIns="45706" rIns="91412" bIns="45706" anchor="b" anchorCtr="0">
            <a:noAutofit/>
          </a:bodyPr>
          <a:lstStyle>
            <a:lvl1pPr algn="l" defTabSz="804680">
              <a:lnSpc>
                <a:spcPct val="100000"/>
              </a:lnSpc>
              <a:spcBef>
                <a:spcPct val="50000"/>
              </a:spcBef>
              <a:buNone/>
              <a:defRPr sz="2133" b="0" i="0">
                <a:solidFill>
                  <a:schemeClr val="tx1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r>
              <a:rPr lang="en-US" dirty="0" smtClean="0"/>
              <a:t>Source information is set at 16 points.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83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and Tab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346095" y="403229"/>
            <a:ext cx="11486956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333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Table Title Goes Here</a:t>
            </a:r>
            <a:endParaRPr lang="en-US" dirty="0"/>
          </a:p>
        </p:txBody>
      </p:sp>
      <p:sp>
        <p:nvSpPr>
          <p:cNvPr id="12" name="Table Placeholder 11"/>
          <p:cNvSpPr>
            <a:spLocks noGrp="1"/>
          </p:cNvSpPr>
          <p:nvPr>
            <p:ph type="tbl" sz="quarter" idx="12" hasCustomPrompt="1"/>
          </p:nvPr>
        </p:nvSpPr>
        <p:spPr>
          <a:xfrm>
            <a:off x="493203" y="1583270"/>
            <a:ext cx="11267015" cy="4057651"/>
          </a:xfrm>
          <a:prstGeom prst="rect">
            <a:avLst/>
          </a:prstGeom>
        </p:spPr>
        <p:txBody>
          <a:bodyPr lIns="91412" tIns="45706" rIns="91412" bIns="45706">
            <a:noAutofit/>
          </a:bodyPr>
          <a:lstStyle>
            <a:lvl1pPr marL="0" indent="0" algn="ctr">
              <a:buNone/>
              <a:defRPr sz="2667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 dirty="0" smtClean="0"/>
              <a:t>Click icon to add Table</a:t>
            </a:r>
            <a:endParaRPr lang="en-GB" dirty="0"/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32635" y="5820215"/>
            <a:ext cx="9948333" cy="276999"/>
          </a:xfrm>
          <a:prstGeom prst="rect">
            <a:avLst/>
          </a:prstGeom>
        </p:spPr>
        <p:txBody>
          <a:bodyPr wrap="square" lIns="91412" tIns="45706" rIns="91412" bIns="45706" anchor="b" anchorCtr="0">
            <a:noAutofit/>
          </a:bodyPr>
          <a:lstStyle>
            <a:lvl1pPr marL="0" indent="0" algn="l" defTabSz="804680">
              <a:lnSpc>
                <a:spcPct val="100000"/>
              </a:lnSpc>
              <a:spcBef>
                <a:spcPct val="50000"/>
              </a:spcBef>
              <a:buNone/>
              <a:defRPr lang="en-US" sz="2133" b="0" i="0" kern="1200" dirty="0" smtClean="0">
                <a:solidFill>
                  <a:srgbClr val="FFFFFF"/>
                </a:solidFill>
                <a:latin typeface="+mj-lt"/>
                <a:ea typeface="+mn-ea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r>
              <a:rPr lang="en-US" dirty="0" smtClean="0"/>
              <a:t>Source information is set at 16 points.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 userDrawn="1"/>
        </p:nvSpPr>
        <p:spPr bwMode="ltGray">
          <a:xfrm>
            <a:off x="10420402" y="6327990"/>
            <a:ext cx="1013799" cy="206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3" tIns="41051" rIns="82103" bIns="41051" anchor="b">
            <a:spAutoFit/>
          </a:bodyPr>
          <a:lstStyle/>
          <a:p>
            <a:pPr algn="r" defTabSz="814204"/>
            <a:r>
              <a:rPr lang="en-US" sz="800" dirty="0">
                <a:solidFill>
                  <a:srgbClr val="FFFFFF"/>
                </a:solidFill>
                <a:cs typeface="CiscoSans Thin"/>
              </a:rPr>
              <a:t>Cisco Confidential</a:t>
            </a:r>
          </a:p>
        </p:txBody>
      </p:sp>
      <p:sp>
        <p:nvSpPr>
          <p:cNvPr id="7" name="Rectangle 7"/>
          <p:cNvSpPr>
            <a:spLocks noChangeArrowheads="1"/>
          </p:cNvSpPr>
          <p:nvPr userDrawn="1"/>
        </p:nvSpPr>
        <p:spPr bwMode="ltGray">
          <a:xfrm>
            <a:off x="11554190" y="6323890"/>
            <a:ext cx="287638" cy="2060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3" tIns="41051" rIns="82103" bIns="41051" anchor="b">
            <a:spAutoFit/>
          </a:bodyPr>
          <a:lstStyle/>
          <a:p>
            <a:pPr algn="r" defTabSz="814204"/>
            <a:fld id="{DFCF27A5-1A5B-48D3-A060-2758FFBB1ADD}" type="slidenum">
              <a:rPr lang="en-US" sz="800">
                <a:solidFill>
                  <a:srgbClr val="FFFFFF"/>
                </a:solidFill>
                <a:cs typeface="CiscoSans Thin"/>
              </a:rPr>
              <a:pPr algn="r" defTabSz="814204"/>
              <a:t>‹#›</a:t>
            </a:fld>
            <a:endParaRPr lang="en-US" sz="800" dirty="0">
              <a:solidFill>
                <a:srgbClr val="FFFFFF"/>
              </a:solidFill>
              <a:cs typeface="CiscoSans Thin"/>
            </a:endParaRPr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389410" y="6329724"/>
            <a:ext cx="4560687" cy="206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3" tIns="41051" rIns="82103" bIns="41051" anchor="b" anchorCtr="0">
            <a:spAutoFit/>
          </a:bodyPr>
          <a:lstStyle/>
          <a:p>
            <a:pPr defTabSz="814204"/>
            <a:r>
              <a:rPr lang="en-US" sz="800" dirty="0" smtClean="0">
                <a:solidFill>
                  <a:srgbClr val="FFFFFF"/>
                </a:solidFill>
                <a:cs typeface="CiscoSans Thin"/>
              </a:rPr>
              <a:t>© 2013-2014  Cisco and/or its affiliates. All rights reserved.</a:t>
            </a:r>
            <a:endParaRPr lang="en-US" sz="800" dirty="0">
              <a:solidFill>
                <a:srgbClr val="FFFFFF"/>
              </a:solidFill>
              <a:cs typeface="CiscoSans Thin"/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2" y="6771411"/>
            <a:ext cx="12192000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0166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7651" y="5820215"/>
            <a:ext cx="9948333" cy="276999"/>
          </a:xfrm>
          <a:prstGeom prst="rect">
            <a:avLst/>
          </a:prstGeom>
        </p:spPr>
        <p:txBody>
          <a:bodyPr wrap="square" lIns="91412" tIns="45706" rIns="91412" bIns="45706" anchor="b" anchorCtr="0">
            <a:noAutofit/>
          </a:bodyPr>
          <a:lstStyle>
            <a:lvl1pPr algn="l" defTabSz="804680">
              <a:lnSpc>
                <a:spcPct val="100000"/>
              </a:lnSpc>
              <a:spcBef>
                <a:spcPct val="50000"/>
              </a:spcBef>
              <a:buNone/>
              <a:defRPr sz="2133" b="0" i="0">
                <a:solidFill>
                  <a:schemeClr val="tx1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r>
              <a:rPr lang="en-US" dirty="0" smtClean="0"/>
              <a:t>Source information is set at 16 points.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346095" y="403229"/>
            <a:ext cx="11509404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333" b="0" i="0" spc="0" baseline="0">
                <a:solidFill>
                  <a:srgbClr val="00A2B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Chart Title Goes Here</a:t>
            </a:r>
            <a:endParaRPr lang="en-US" dirty="0"/>
          </a:p>
        </p:txBody>
      </p:sp>
      <p:sp>
        <p:nvSpPr>
          <p:cNvPr id="6" name="Chart Placeholder 2"/>
          <p:cNvSpPr>
            <a:spLocks noGrp="1"/>
          </p:cNvSpPr>
          <p:nvPr>
            <p:ph type="chart" sz="quarter" idx="10"/>
          </p:nvPr>
        </p:nvSpPr>
        <p:spPr>
          <a:xfrm>
            <a:off x="493184" y="1583270"/>
            <a:ext cx="11267016" cy="4057651"/>
          </a:xfrm>
          <a:prstGeom prst="rect">
            <a:avLst/>
          </a:prstGeom>
        </p:spPr>
        <p:txBody>
          <a:bodyPr vert="horz" lIns="91412" tIns="45706" rIns="91412" bIns="45706">
            <a:noAutofit/>
          </a:bodyPr>
          <a:lstStyle>
            <a:lvl1pPr marL="0" indent="0" algn="ctr">
              <a:buNone/>
              <a:defRPr sz="2667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r>
              <a:rPr lang="en-US" smtClean="0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324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har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hart Placeholder 2"/>
          <p:cNvSpPr>
            <a:spLocks noGrp="1"/>
          </p:cNvSpPr>
          <p:nvPr>
            <p:ph type="chart" sz="quarter" idx="10"/>
          </p:nvPr>
        </p:nvSpPr>
        <p:spPr>
          <a:xfrm>
            <a:off x="493184" y="1583270"/>
            <a:ext cx="11267016" cy="4057651"/>
          </a:xfrm>
          <a:prstGeom prst="rect">
            <a:avLst/>
          </a:prstGeom>
        </p:spPr>
        <p:txBody>
          <a:bodyPr vert="horz" lIns="91412" tIns="45706" rIns="91412" bIns="45706">
            <a:noAutofit/>
          </a:bodyPr>
          <a:lstStyle>
            <a:lvl1pPr marL="0" indent="0" algn="ctr">
              <a:buNone/>
              <a:defRPr sz="2667" b="0" i="0">
                <a:solidFill>
                  <a:srgbClr val="FFFFFF"/>
                </a:solidFill>
                <a:latin typeface="+mn-lt"/>
                <a:cs typeface="CiscoSans ExtraLight"/>
              </a:defRPr>
            </a:lvl1pPr>
          </a:lstStyle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19" name="Title 1"/>
          <p:cNvSpPr>
            <a:spLocks noGrp="1"/>
          </p:cNvSpPr>
          <p:nvPr>
            <p:ph type="ctrTitle" hasCustomPrompt="1"/>
          </p:nvPr>
        </p:nvSpPr>
        <p:spPr>
          <a:xfrm>
            <a:off x="346076" y="403229"/>
            <a:ext cx="11487920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333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Chart Title Goes Here</a:t>
            </a:r>
            <a:endParaRPr lang="en-US" dirty="0"/>
          </a:p>
        </p:txBody>
      </p:sp>
      <p:sp>
        <p:nvSpPr>
          <p:cNvPr id="22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7651" y="5820215"/>
            <a:ext cx="9948333" cy="276999"/>
          </a:xfrm>
          <a:prstGeom prst="rect">
            <a:avLst/>
          </a:prstGeom>
        </p:spPr>
        <p:txBody>
          <a:bodyPr wrap="square" lIns="91412" tIns="45706" rIns="91412" bIns="45706" anchor="b" anchorCtr="0">
            <a:noAutofit/>
          </a:bodyPr>
          <a:lstStyle>
            <a:lvl1pPr algn="l" defTabSz="804680">
              <a:lnSpc>
                <a:spcPct val="100000"/>
              </a:lnSpc>
              <a:spcBef>
                <a:spcPct val="50000"/>
              </a:spcBef>
              <a:buNone/>
              <a:defRPr sz="2133" b="0" i="0">
                <a:solidFill>
                  <a:srgbClr val="FFFFFF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r>
              <a:rPr lang="en-US" dirty="0" smtClean="0"/>
              <a:t>Source information is set at 16 points.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 userDrawn="1"/>
        </p:nvSpPr>
        <p:spPr bwMode="ltGray">
          <a:xfrm>
            <a:off x="10420402" y="6576168"/>
            <a:ext cx="1013799" cy="206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3" tIns="41051" rIns="82103" bIns="41051" anchor="b">
            <a:spAutoFit/>
          </a:bodyPr>
          <a:lstStyle/>
          <a:p>
            <a:pPr algn="r" defTabSz="814204"/>
            <a:r>
              <a:rPr lang="en-US" sz="800" dirty="0">
                <a:solidFill>
                  <a:srgbClr val="FFFFFF"/>
                </a:solidFill>
                <a:cs typeface="CiscoSans Thin"/>
              </a:rPr>
              <a:t>Cisco Confidential</a:t>
            </a:r>
          </a:p>
        </p:txBody>
      </p:sp>
      <p:sp>
        <p:nvSpPr>
          <p:cNvPr id="9" name="Rectangle 7"/>
          <p:cNvSpPr>
            <a:spLocks noChangeArrowheads="1"/>
          </p:cNvSpPr>
          <p:nvPr userDrawn="1"/>
        </p:nvSpPr>
        <p:spPr bwMode="ltGray">
          <a:xfrm>
            <a:off x="11554190" y="6572066"/>
            <a:ext cx="287638" cy="2060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3" tIns="41051" rIns="82103" bIns="41051" anchor="b">
            <a:spAutoFit/>
          </a:bodyPr>
          <a:lstStyle/>
          <a:p>
            <a:pPr algn="r" defTabSz="814204"/>
            <a:fld id="{DFCF27A5-1A5B-48D3-A060-2758FFBB1ADD}" type="slidenum">
              <a:rPr lang="en-US" sz="800">
                <a:solidFill>
                  <a:srgbClr val="FFFFFF"/>
                </a:solidFill>
                <a:cs typeface="CiscoSans Thin"/>
              </a:rPr>
              <a:pPr algn="r" defTabSz="814204"/>
              <a:t>‹#›</a:t>
            </a:fld>
            <a:endParaRPr lang="en-US" sz="800" dirty="0">
              <a:solidFill>
                <a:srgbClr val="FFFFFF"/>
              </a:solidFill>
              <a:cs typeface="CiscoSans Thin"/>
            </a:endParaRP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389410" y="6555492"/>
            <a:ext cx="4560687" cy="206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3" tIns="41051" rIns="82103" bIns="41051" anchor="b" anchorCtr="0">
            <a:spAutoFit/>
          </a:bodyPr>
          <a:lstStyle/>
          <a:p>
            <a:pPr defTabSz="814204"/>
            <a:r>
              <a:rPr lang="en-US" sz="800" dirty="0" smtClean="0">
                <a:solidFill>
                  <a:srgbClr val="FFFFFF"/>
                </a:solidFill>
                <a:cs typeface="CiscoSans Thin"/>
              </a:rPr>
              <a:t>© 2013-2014  Cisco and/or its affiliates. All rights reserved.</a:t>
            </a:r>
            <a:endParaRPr lang="en-US" sz="800" dirty="0">
              <a:solidFill>
                <a:srgbClr val="FFFFFF"/>
              </a:solidFill>
              <a:cs typeface="CiscoSans Thin"/>
            </a:endParaRPr>
          </a:p>
        </p:txBody>
      </p:sp>
    </p:spTree>
    <p:extLst>
      <p:ext uri="{BB962C8B-B14F-4D97-AF65-F5344CB8AC3E}">
        <p14:creationId xmlns:p14="http://schemas.microsoft.com/office/powerpoint/2010/main" val="3574693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_Chart_and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346076" y="403229"/>
            <a:ext cx="11546635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333" b="0" i="0" spc="0" baseline="0">
                <a:solidFill>
                  <a:srgbClr val="00A2B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340483" y="1559096"/>
            <a:ext cx="5687483" cy="4294544"/>
          </a:xfrm>
          <a:prstGeom prst="rect">
            <a:avLst/>
          </a:prstGeom>
        </p:spPr>
        <p:txBody>
          <a:bodyPr lIns="91412" tIns="45706" rIns="91412" bIns="45706" anchor="ctr" anchorCtr="0">
            <a:noAutofit/>
          </a:bodyPr>
          <a:lstStyle>
            <a:lvl1pPr marL="0" indent="0">
              <a:buNone/>
              <a:defRPr sz="32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Simple text goes here and can wrap to accommodate more lines of information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6381490" y="1559096"/>
            <a:ext cx="5355167" cy="4292600"/>
          </a:xfrm>
          <a:prstGeom prst="rect">
            <a:avLst/>
          </a:prstGeom>
        </p:spPr>
        <p:txBody>
          <a:bodyPr vert="horz" lIns="91412" tIns="45706" rIns="91412" bIns="45706">
            <a:noAutofit/>
          </a:bodyPr>
          <a:lstStyle>
            <a:lvl1pPr marL="0" indent="0" algn="ctr">
              <a:buNone/>
              <a:defRPr sz="2667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r>
              <a:rPr lang="en-US" dirty="0" smtClean="0"/>
              <a:t>Insert Chart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827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/>
    </p:bld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_Chart and text_Gradient_Backgroun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340483" y="1559096"/>
            <a:ext cx="5687483" cy="4294544"/>
          </a:xfrm>
          <a:prstGeom prst="rect">
            <a:avLst/>
          </a:prstGeom>
        </p:spPr>
        <p:txBody>
          <a:bodyPr lIns="91412" tIns="45706" rIns="91412" bIns="45706" anchor="ctr" anchorCtr="0">
            <a:noAutofit/>
          </a:bodyPr>
          <a:lstStyle>
            <a:lvl1pPr marL="0" indent="0">
              <a:buNone/>
              <a:defRPr sz="3200" b="0" i="0" baseline="0"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Simple text goes here and can wrap to accommodate more lines of information</a:t>
            </a:r>
          </a:p>
        </p:txBody>
      </p:sp>
      <p:sp>
        <p:nvSpPr>
          <p:cNvPr id="22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6381490" y="1559096"/>
            <a:ext cx="5355167" cy="4292600"/>
          </a:xfrm>
          <a:prstGeom prst="rect">
            <a:avLst/>
          </a:prstGeom>
        </p:spPr>
        <p:txBody>
          <a:bodyPr vert="horz" lIns="91412" tIns="45706" rIns="91412" bIns="45706">
            <a:noAutofit/>
          </a:bodyPr>
          <a:lstStyle>
            <a:lvl1pPr marL="0" indent="0" algn="ctr">
              <a:buNone/>
              <a:defRPr sz="2667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r>
              <a:rPr lang="en-US" dirty="0" smtClean="0"/>
              <a:t>Insert Chart Here</a:t>
            </a:r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344915" y="403229"/>
            <a:ext cx="11546635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333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11" name="Rectangle 5"/>
          <p:cNvSpPr>
            <a:spLocks noChangeArrowheads="1"/>
          </p:cNvSpPr>
          <p:nvPr userDrawn="1"/>
        </p:nvSpPr>
        <p:spPr bwMode="ltGray">
          <a:xfrm>
            <a:off x="10420402" y="6327990"/>
            <a:ext cx="1013799" cy="206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3" tIns="41051" rIns="82103" bIns="41051" anchor="b">
            <a:spAutoFit/>
          </a:bodyPr>
          <a:lstStyle/>
          <a:p>
            <a:pPr algn="r" defTabSz="814204"/>
            <a:r>
              <a:rPr lang="en-US" sz="800" dirty="0">
                <a:solidFill>
                  <a:srgbClr val="FFFFFF"/>
                </a:solidFill>
                <a:cs typeface="CiscoSans Thin"/>
              </a:rPr>
              <a:t>Cisco Confidential</a:t>
            </a:r>
          </a:p>
        </p:txBody>
      </p:sp>
      <p:sp>
        <p:nvSpPr>
          <p:cNvPr id="12" name="Rectangle 7"/>
          <p:cNvSpPr>
            <a:spLocks noChangeArrowheads="1"/>
          </p:cNvSpPr>
          <p:nvPr userDrawn="1"/>
        </p:nvSpPr>
        <p:spPr bwMode="ltGray">
          <a:xfrm>
            <a:off x="11554190" y="6323890"/>
            <a:ext cx="287638" cy="2060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3" tIns="41051" rIns="82103" bIns="41051" anchor="b">
            <a:spAutoFit/>
          </a:bodyPr>
          <a:lstStyle/>
          <a:p>
            <a:pPr algn="r" defTabSz="814204"/>
            <a:fld id="{DFCF27A5-1A5B-48D3-A060-2758FFBB1ADD}" type="slidenum">
              <a:rPr lang="en-US" sz="800">
                <a:solidFill>
                  <a:srgbClr val="FFFFFF"/>
                </a:solidFill>
                <a:cs typeface="CiscoSans Thin"/>
              </a:rPr>
              <a:pPr algn="r" defTabSz="814204"/>
              <a:t>‹#›</a:t>
            </a:fld>
            <a:endParaRPr lang="en-US" sz="800" dirty="0">
              <a:solidFill>
                <a:srgbClr val="FFFFFF"/>
              </a:solidFill>
              <a:cs typeface="CiscoSans Thin"/>
            </a:endParaRPr>
          </a:p>
        </p:txBody>
      </p:sp>
      <p:sp>
        <p:nvSpPr>
          <p:cNvPr id="9" name="Rectangle 4"/>
          <p:cNvSpPr>
            <a:spLocks noChangeArrowheads="1"/>
          </p:cNvSpPr>
          <p:nvPr userDrawn="1"/>
        </p:nvSpPr>
        <p:spPr bwMode="ltGray">
          <a:xfrm>
            <a:off x="389410" y="6329724"/>
            <a:ext cx="4560687" cy="206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3" tIns="41051" rIns="82103" bIns="41051" anchor="b" anchorCtr="0">
            <a:spAutoFit/>
          </a:bodyPr>
          <a:lstStyle/>
          <a:p>
            <a:pPr defTabSz="814204"/>
            <a:r>
              <a:rPr lang="en-US" sz="800" dirty="0" smtClean="0">
                <a:solidFill>
                  <a:srgbClr val="FFFFFF"/>
                </a:solidFill>
                <a:cs typeface="CiscoSans Thin"/>
              </a:rPr>
              <a:t>© 2013-2014  Cisco and/or its affiliates. All rights reserved.</a:t>
            </a:r>
            <a:endParaRPr lang="en-US" sz="800" dirty="0">
              <a:solidFill>
                <a:srgbClr val="FFFFFF"/>
              </a:solidFill>
              <a:cs typeface="CiscoSans Thin"/>
            </a:endParaRP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2" y="6771411"/>
            <a:ext cx="12192000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1944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/>
      <p:bldP spid="13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36DCE-1700-4174-9586-4AEEEEC47E5E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51BF1-0113-4627-B340-277D4F15D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87469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tom title_photo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344629" y="404085"/>
            <a:ext cx="11546635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333" b="0" i="0" spc="0" baseline="0">
                <a:solidFill>
                  <a:srgbClr val="00A2B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340483" y="1559096"/>
            <a:ext cx="5687483" cy="4294544"/>
          </a:xfrm>
          <a:prstGeom prst="rect">
            <a:avLst/>
          </a:prstGeom>
        </p:spPr>
        <p:txBody>
          <a:bodyPr lIns="91412" tIns="45706" rIns="91412" bIns="45706" anchor="ctr" anchorCtr="0">
            <a:noAutofit/>
          </a:bodyPr>
          <a:lstStyle>
            <a:lvl1pPr marL="0" indent="0">
              <a:buNone/>
              <a:defRPr sz="32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Simple text goes here and can wrap to accommodate more lines of information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6383089" y="1559096"/>
            <a:ext cx="5353556" cy="4295015"/>
          </a:xfrm>
          <a:prstGeom prst="rect">
            <a:avLst/>
          </a:prstGeom>
        </p:spPr>
        <p:txBody>
          <a:bodyPr vert="horz" lIns="91412" tIns="45706" rIns="91412" bIns="45706">
            <a:noAutofit/>
          </a:bodyPr>
          <a:lstStyle>
            <a:lvl1pPr marL="0" indent="0" algn="ctr">
              <a:buNone/>
              <a:defRPr sz="2667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r>
              <a:rPr lang="en-US" dirty="0" smtClean="0"/>
              <a:t>Insert Image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355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/>
    </p:bld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ottom title_photo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6383089" y="1559096"/>
            <a:ext cx="5353556" cy="4295015"/>
          </a:xfrm>
          <a:prstGeom prst="rect">
            <a:avLst/>
          </a:prstGeom>
        </p:spPr>
        <p:txBody>
          <a:bodyPr vert="horz" lIns="91412" tIns="45706" rIns="91412" bIns="45706"/>
          <a:lstStyle>
            <a:lvl1pPr marL="0" indent="0" algn="ctr">
              <a:buNone/>
              <a:defRPr sz="2667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r>
              <a:rPr lang="en-US" dirty="0" smtClean="0"/>
              <a:t>Insert Image Here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340483" y="1559096"/>
            <a:ext cx="5687483" cy="4294544"/>
          </a:xfrm>
          <a:prstGeom prst="rect">
            <a:avLst/>
          </a:prstGeom>
        </p:spPr>
        <p:txBody>
          <a:bodyPr lIns="91412" tIns="45706" rIns="91412" bIns="45706" anchor="ctr" anchorCtr="0"/>
          <a:lstStyle>
            <a:lvl1pPr marL="0" indent="0">
              <a:buNone/>
              <a:defRPr sz="3200" b="0" i="0" baseline="0"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Simple text goes here and can wrap to accommodate more lines of information</a:t>
            </a:r>
          </a:p>
        </p:txBody>
      </p:sp>
      <p:sp>
        <p:nvSpPr>
          <p:cNvPr id="12" name="Title 1"/>
          <p:cNvSpPr>
            <a:spLocks noGrp="1"/>
          </p:cNvSpPr>
          <p:nvPr>
            <p:ph type="ctrTitle" hasCustomPrompt="1"/>
          </p:nvPr>
        </p:nvSpPr>
        <p:spPr>
          <a:xfrm>
            <a:off x="344915" y="403229"/>
            <a:ext cx="11546635" cy="971709"/>
          </a:xfrm>
          <a:prstGeom prst="rect">
            <a:avLst/>
          </a:prstGeom>
        </p:spPr>
        <p:txBody>
          <a:bodyPr anchor="t" anchorCtr="0"/>
          <a:lstStyle>
            <a:lvl1pPr algn="l">
              <a:lnSpc>
                <a:spcPct val="90000"/>
              </a:lnSpc>
              <a:defRPr sz="3333" b="0" i="0" spc="0" baseline="0">
                <a:solidFill>
                  <a:schemeClr val="tx2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 userDrawn="1"/>
        </p:nvSpPr>
        <p:spPr bwMode="ltGray">
          <a:xfrm>
            <a:off x="10420402" y="6327990"/>
            <a:ext cx="1013799" cy="206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3" tIns="41051" rIns="82103" bIns="41051" anchor="b">
            <a:spAutoFit/>
          </a:bodyPr>
          <a:lstStyle/>
          <a:p>
            <a:pPr algn="r" defTabSz="814204"/>
            <a:r>
              <a:rPr lang="en-US" sz="800" dirty="0">
                <a:solidFill>
                  <a:srgbClr val="FFFFFF"/>
                </a:solidFill>
                <a:cs typeface="CiscoSans Thin"/>
              </a:rPr>
              <a:t>Cisco Confidential</a:t>
            </a:r>
          </a:p>
        </p:txBody>
      </p:sp>
      <p:sp>
        <p:nvSpPr>
          <p:cNvPr id="15" name="Rectangle 7"/>
          <p:cNvSpPr>
            <a:spLocks noChangeArrowheads="1"/>
          </p:cNvSpPr>
          <p:nvPr userDrawn="1"/>
        </p:nvSpPr>
        <p:spPr bwMode="ltGray">
          <a:xfrm>
            <a:off x="11554190" y="6323890"/>
            <a:ext cx="287638" cy="2060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3" tIns="41051" rIns="82103" bIns="41051" anchor="b">
            <a:spAutoFit/>
          </a:bodyPr>
          <a:lstStyle/>
          <a:p>
            <a:pPr algn="r" defTabSz="814204"/>
            <a:fld id="{DFCF27A5-1A5B-48D3-A060-2758FFBB1ADD}" type="slidenum">
              <a:rPr lang="en-US" sz="800">
                <a:solidFill>
                  <a:srgbClr val="FFFFFF"/>
                </a:solidFill>
                <a:cs typeface="CiscoSans Thin"/>
              </a:rPr>
              <a:pPr algn="r" defTabSz="814204"/>
              <a:t>‹#›</a:t>
            </a:fld>
            <a:endParaRPr lang="en-US" sz="800" dirty="0">
              <a:solidFill>
                <a:srgbClr val="FFFFFF"/>
              </a:solidFill>
              <a:cs typeface="CiscoSans Thin"/>
            </a:endParaRPr>
          </a:p>
        </p:txBody>
      </p:sp>
      <p:sp>
        <p:nvSpPr>
          <p:cNvPr id="9" name="Rectangle 4"/>
          <p:cNvSpPr>
            <a:spLocks noChangeArrowheads="1"/>
          </p:cNvSpPr>
          <p:nvPr userDrawn="1"/>
        </p:nvSpPr>
        <p:spPr bwMode="ltGray">
          <a:xfrm>
            <a:off x="389410" y="6329724"/>
            <a:ext cx="4560687" cy="206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3" tIns="41051" rIns="82103" bIns="41051" anchor="b" anchorCtr="0">
            <a:spAutoFit/>
          </a:bodyPr>
          <a:lstStyle/>
          <a:p>
            <a:pPr defTabSz="814204"/>
            <a:r>
              <a:rPr lang="en-US" sz="800" dirty="0" smtClean="0">
                <a:solidFill>
                  <a:srgbClr val="FFFFFF"/>
                </a:solidFill>
                <a:cs typeface="CiscoSans Thin"/>
              </a:rPr>
              <a:t>© 2013-2014  Cisco and/or its affiliates. All rights reserved.</a:t>
            </a:r>
            <a:endParaRPr lang="en-US" sz="800" dirty="0">
              <a:solidFill>
                <a:srgbClr val="FFFFFF"/>
              </a:solidFill>
              <a:cs typeface="CiscoSans Thin"/>
            </a:endParaRP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12" y="6771411"/>
            <a:ext cx="12192000" cy="0"/>
          </a:xfrm>
          <a:prstGeom prst="line">
            <a:avLst/>
          </a:prstGeom>
          <a:ln w="177800">
            <a:gradFill>
              <a:gsLst>
                <a:gs pos="0">
                  <a:schemeClr val="bg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02961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/>
    </p:bld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Bottom title_photo and tex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5"/>
          <p:cNvSpPr>
            <a:spLocks noChangeArrowheads="1"/>
          </p:cNvSpPr>
          <p:nvPr userDrawn="1"/>
        </p:nvSpPr>
        <p:spPr bwMode="ltGray">
          <a:xfrm>
            <a:off x="10420402" y="6327990"/>
            <a:ext cx="1013799" cy="206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3" tIns="41051" rIns="82103" bIns="41051" anchor="b">
            <a:spAutoFit/>
          </a:bodyPr>
          <a:lstStyle/>
          <a:p>
            <a:pPr algn="r" defTabSz="814204"/>
            <a:r>
              <a:rPr lang="en-US" sz="800" dirty="0">
                <a:solidFill>
                  <a:srgbClr val="FFFFFF"/>
                </a:solidFill>
                <a:cs typeface="CiscoSans Thin"/>
              </a:rPr>
              <a:t>Cisco Confidential</a:t>
            </a:r>
          </a:p>
        </p:txBody>
      </p:sp>
      <p:sp>
        <p:nvSpPr>
          <p:cNvPr id="15" name="Rectangle 7"/>
          <p:cNvSpPr>
            <a:spLocks noChangeArrowheads="1"/>
          </p:cNvSpPr>
          <p:nvPr userDrawn="1"/>
        </p:nvSpPr>
        <p:spPr bwMode="ltGray">
          <a:xfrm>
            <a:off x="11554190" y="6323890"/>
            <a:ext cx="287638" cy="2060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3" tIns="41051" rIns="82103" bIns="41051" anchor="b">
            <a:spAutoFit/>
          </a:bodyPr>
          <a:lstStyle/>
          <a:p>
            <a:pPr algn="r" defTabSz="814204"/>
            <a:fld id="{DFCF27A5-1A5B-48D3-A060-2758FFBB1ADD}" type="slidenum">
              <a:rPr lang="en-US" sz="800">
                <a:solidFill>
                  <a:srgbClr val="FFFFFF"/>
                </a:solidFill>
                <a:cs typeface="CiscoSans Thin"/>
              </a:rPr>
              <a:pPr algn="r" defTabSz="814204"/>
              <a:t>‹#›</a:t>
            </a:fld>
            <a:endParaRPr lang="en-US" sz="800" dirty="0">
              <a:solidFill>
                <a:srgbClr val="FFFFFF"/>
              </a:solidFill>
              <a:cs typeface="CiscoSans Thin"/>
            </a:endParaRPr>
          </a:p>
        </p:txBody>
      </p:sp>
      <p:sp>
        <p:nvSpPr>
          <p:cNvPr id="17" name="Rectangle 5"/>
          <p:cNvSpPr>
            <a:spLocks noChangeArrowheads="1"/>
          </p:cNvSpPr>
          <p:nvPr userDrawn="1"/>
        </p:nvSpPr>
        <p:spPr bwMode="ltGray">
          <a:xfrm>
            <a:off x="10420402" y="6327990"/>
            <a:ext cx="1013799" cy="206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3" tIns="41051" rIns="82103" bIns="41051" anchor="b">
            <a:spAutoFit/>
          </a:bodyPr>
          <a:lstStyle/>
          <a:p>
            <a:pPr algn="r" defTabSz="814204"/>
            <a:r>
              <a:rPr lang="en-US" sz="800" dirty="0">
                <a:solidFill>
                  <a:srgbClr val="FFFFFF"/>
                </a:solidFill>
                <a:cs typeface="CiscoSans Thin"/>
              </a:rPr>
              <a:t>Cisco Confidential</a:t>
            </a:r>
          </a:p>
        </p:txBody>
      </p:sp>
      <p:sp>
        <p:nvSpPr>
          <p:cNvPr id="19" name="Rectangle 7"/>
          <p:cNvSpPr>
            <a:spLocks noChangeArrowheads="1"/>
          </p:cNvSpPr>
          <p:nvPr userDrawn="1"/>
        </p:nvSpPr>
        <p:spPr bwMode="ltGray">
          <a:xfrm>
            <a:off x="11554190" y="6323890"/>
            <a:ext cx="287638" cy="2060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3" tIns="41051" rIns="82103" bIns="41051" anchor="b">
            <a:spAutoFit/>
          </a:bodyPr>
          <a:lstStyle/>
          <a:p>
            <a:pPr algn="r" defTabSz="814204"/>
            <a:fld id="{DFCF27A5-1A5B-48D3-A060-2758FFBB1ADD}" type="slidenum">
              <a:rPr lang="en-US" sz="800">
                <a:solidFill>
                  <a:srgbClr val="FFFFFF"/>
                </a:solidFill>
                <a:cs typeface="CiscoSans Thin"/>
              </a:rPr>
              <a:pPr algn="r" defTabSz="814204"/>
              <a:t>‹#›</a:t>
            </a:fld>
            <a:endParaRPr lang="en-US" sz="800" dirty="0">
              <a:solidFill>
                <a:srgbClr val="FFFFFF"/>
              </a:solidFill>
              <a:cs typeface="CiscoSans Thin"/>
            </a:endParaRP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6371367" y="1559096"/>
            <a:ext cx="5353556" cy="4295015"/>
          </a:xfrm>
          <a:prstGeom prst="rect">
            <a:avLst/>
          </a:prstGeom>
        </p:spPr>
        <p:txBody>
          <a:bodyPr vert="horz" lIns="91412" tIns="45706" rIns="91412" bIns="45706">
            <a:noAutofit/>
          </a:bodyPr>
          <a:lstStyle>
            <a:lvl1pPr marL="0" indent="0" algn="ctr">
              <a:buNone/>
              <a:defRPr sz="2667" b="0" i="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r>
              <a:rPr lang="en-US" dirty="0" smtClean="0"/>
              <a:t>Insert Image Here</a:t>
            </a:r>
            <a:endParaRPr lang="en-US" dirty="0"/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340483" y="1559096"/>
            <a:ext cx="5687483" cy="4294544"/>
          </a:xfrm>
          <a:prstGeom prst="rect">
            <a:avLst/>
          </a:prstGeom>
        </p:spPr>
        <p:txBody>
          <a:bodyPr lIns="91412" tIns="45706" rIns="91412" bIns="45706" anchor="ctr" anchorCtr="0">
            <a:noAutofit/>
          </a:bodyPr>
          <a:lstStyle>
            <a:lvl1pPr marL="0" indent="0">
              <a:buNone/>
              <a:defRPr sz="3200" b="0" i="0" baseline="0"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Simple text goes here and can wrap to accommodate more lines of information</a:t>
            </a:r>
          </a:p>
        </p:txBody>
      </p:sp>
      <p:sp>
        <p:nvSpPr>
          <p:cNvPr id="22" name="Title 1"/>
          <p:cNvSpPr>
            <a:spLocks noGrp="1"/>
          </p:cNvSpPr>
          <p:nvPr>
            <p:ph type="ctrTitle" hasCustomPrompt="1"/>
          </p:nvPr>
        </p:nvSpPr>
        <p:spPr>
          <a:xfrm>
            <a:off x="349261" y="406404"/>
            <a:ext cx="11546635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333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12" name="Rectangle 4"/>
          <p:cNvSpPr>
            <a:spLocks noChangeArrowheads="1"/>
          </p:cNvSpPr>
          <p:nvPr userDrawn="1"/>
        </p:nvSpPr>
        <p:spPr bwMode="ltGray">
          <a:xfrm>
            <a:off x="389410" y="6329724"/>
            <a:ext cx="4560687" cy="206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3" tIns="41051" rIns="82103" bIns="41051" anchor="b" anchorCtr="0">
            <a:spAutoFit/>
          </a:bodyPr>
          <a:lstStyle/>
          <a:p>
            <a:pPr defTabSz="814204"/>
            <a:r>
              <a:rPr lang="en-US" sz="800" dirty="0" smtClean="0">
                <a:solidFill>
                  <a:srgbClr val="FFFFFF"/>
                </a:solidFill>
                <a:cs typeface="CiscoSans Thin"/>
              </a:rPr>
              <a:t>© 2013-2014  Cisco and/or its affiliates. All rights reserved.</a:t>
            </a:r>
            <a:endParaRPr lang="en-US" sz="800" dirty="0">
              <a:solidFill>
                <a:srgbClr val="FFFFFF"/>
              </a:solidFill>
              <a:cs typeface="CiscoSans Thin"/>
            </a:endParaRPr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12" y="6771411"/>
            <a:ext cx="12192000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5719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/>
    </p:bld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ultiple phot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/>
          <p:cNvSpPr/>
          <p:nvPr/>
        </p:nvSpPr>
        <p:spPr>
          <a:xfrm>
            <a:off x="4891627" y="311151"/>
            <a:ext cx="4357515" cy="266065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1" rIns="91420" bIns="45711" rtlCol="0" anchor="ctr"/>
          <a:lstStyle/>
          <a:p>
            <a:pPr algn="ctr" defTabSz="609407"/>
            <a:endParaRPr lang="en-US" sz="2400">
              <a:solidFill>
                <a:srgbClr val="FFFFFF"/>
              </a:solidFill>
              <a:latin typeface="CiscoSans"/>
              <a:cs typeface="CiscoSans"/>
            </a:endParaRPr>
          </a:p>
        </p:txBody>
      </p:sp>
      <p:sp>
        <p:nvSpPr>
          <p:cNvPr id="49" name="Picture Placeholder 25"/>
          <p:cNvSpPr>
            <a:spLocks noGrp="1"/>
          </p:cNvSpPr>
          <p:nvPr>
            <p:ph type="pic" sz="quarter" idx="11" hasCustomPrompt="1"/>
          </p:nvPr>
        </p:nvSpPr>
        <p:spPr>
          <a:xfrm>
            <a:off x="4891998" y="311151"/>
            <a:ext cx="4357148" cy="266065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65" tIns="34283" rIns="68565" bIns="34283" rtlCol="0" anchor="ctr" anchorCtr="0">
            <a:normAutofit/>
          </a:bodyPr>
          <a:lstStyle>
            <a:lvl1pPr marL="0" indent="0" algn="ctr" defTabSz="914194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b="0" i="0" kern="1200" baseline="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446617" y="311151"/>
            <a:ext cx="4383648" cy="266065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1" rIns="91420" bIns="45711" rtlCol="0" anchor="ctr"/>
          <a:lstStyle/>
          <a:p>
            <a:pPr algn="ctr" defTabSz="609407"/>
            <a:endParaRPr lang="en-US" sz="2400">
              <a:solidFill>
                <a:srgbClr val="FFFFFF"/>
              </a:solidFill>
              <a:latin typeface="CiscoSans"/>
              <a:cs typeface="CiscoSans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427785" y="311151"/>
            <a:ext cx="4402668" cy="266065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65" tIns="34283" rIns="68565" bIns="34283" rtlCol="0" anchor="ctr" anchorCtr="0">
            <a:normAutofit/>
          </a:bodyPr>
          <a:lstStyle>
            <a:lvl1pPr marL="0" indent="0" algn="ctr" defTabSz="914194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b="0" i="0" kern="120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9306444" y="311151"/>
            <a:ext cx="2451640" cy="1308101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1" rIns="91420" bIns="45711" rtlCol="0" anchor="ctr"/>
          <a:lstStyle/>
          <a:p>
            <a:pPr algn="ctr" defTabSz="609407"/>
            <a:endParaRPr lang="en-US" sz="2400">
              <a:solidFill>
                <a:srgbClr val="FFFFFF"/>
              </a:solidFill>
              <a:latin typeface="CiscoSans"/>
              <a:cs typeface="CiscoSans"/>
            </a:endParaRPr>
          </a:p>
        </p:txBody>
      </p:sp>
      <p:sp>
        <p:nvSpPr>
          <p:cNvPr id="51" name="Picture Placeholder 25"/>
          <p:cNvSpPr>
            <a:spLocks noGrp="1"/>
          </p:cNvSpPr>
          <p:nvPr>
            <p:ph type="pic" sz="quarter" idx="12" hasCustomPrompt="1"/>
          </p:nvPr>
        </p:nvSpPr>
        <p:spPr>
          <a:xfrm>
            <a:off x="9306444" y="311151"/>
            <a:ext cx="2451640" cy="1308101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65" tIns="34283" rIns="68565" bIns="34283" rtlCol="0" anchor="ctr" anchorCtr="0">
            <a:normAutofit/>
          </a:bodyPr>
          <a:lstStyle>
            <a:lvl1pPr marL="0" indent="0" algn="ctr" defTabSz="914194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b="0" i="0" kern="120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446639" y="3028982"/>
            <a:ext cx="3364215" cy="345893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1" rIns="91420" bIns="45711" rtlCol="0" anchor="ctr"/>
          <a:lstStyle/>
          <a:p>
            <a:pPr algn="ctr" defTabSz="609407"/>
            <a:endParaRPr lang="en-US" sz="2400">
              <a:solidFill>
                <a:srgbClr val="FFFFFF"/>
              </a:solidFill>
              <a:latin typeface="CiscoSans"/>
              <a:cs typeface="CiscoSans"/>
            </a:endParaRPr>
          </a:p>
        </p:txBody>
      </p:sp>
      <p:sp>
        <p:nvSpPr>
          <p:cNvPr id="53" name="Picture Placeholder 25"/>
          <p:cNvSpPr>
            <a:spLocks noGrp="1"/>
          </p:cNvSpPr>
          <p:nvPr>
            <p:ph type="pic" sz="quarter" idx="13" hasCustomPrompt="1"/>
          </p:nvPr>
        </p:nvSpPr>
        <p:spPr>
          <a:xfrm>
            <a:off x="427765" y="3028982"/>
            <a:ext cx="3383227" cy="345893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65" tIns="34283" rIns="68565" bIns="34283" rtlCol="0" anchor="ctr" anchorCtr="0">
            <a:normAutofit/>
          </a:bodyPr>
          <a:lstStyle>
            <a:lvl1pPr marL="0" indent="0" algn="ctr" defTabSz="914194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b="0" i="0" kern="120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3881968" y="3028982"/>
            <a:ext cx="5367165" cy="345893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1" rIns="91420" bIns="45711" rtlCol="0" anchor="ctr"/>
          <a:lstStyle/>
          <a:p>
            <a:pPr algn="ctr" defTabSz="609407"/>
            <a:endParaRPr lang="en-US" sz="2400">
              <a:solidFill>
                <a:srgbClr val="FFFFFF"/>
              </a:solidFill>
              <a:latin typeface="CiscoSans"/>
              <a:cs typeface="CiscoSans"/>
            </a:endParaRPr>
          </a:p>
        </p:txBody>
      </p:sp>
      <p:sp>
        <p:nvSpPr>
          <p:cNvPr id="55" name="Picture Placeholder 25"/>
          <p:cNvSpPr>
            <a:spLocks noGrp="1"/>
          </p:cNvSpPr>
          <p:nvPr>
            <p:ph type="pic" sz="quarter" idx="14" hasCustomPrompt="1"/>
          </p:nvPr>
        </p:nvSpPr>
        <p:spPr>
          <a:xfrm>
            <a:off x="3877789" y="3028982"/>
            <a:ext cx="5371355" cy="345893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65" tIns="34283" rIns="68565" bIns="34283" rtlCol="0" anchor="ctr" anchorCtr="0">
            <a:normAutofit/>
          </a:bodyPr>
          <a:lstStyle>
            <a:lvl1pPr marL="0" indent="0" algn="ctr" defTabSz="914194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b="0" i="0" kern="120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9306444" y="1683690"/>
            <a:ext cx="2451640" cy="344215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1" rIns="91420" bIns="45711" rtlCol="0" anchor="ctr"/>
          <a:lstStyle/>
          <a:p>
            <a:pPr algn="ctr" defTabSz="609407"/>
            <a:endParaRPr lang="en-US" sz="2400">
              <a:solidFill>
                <a:srgbClr val="FFFFFF"/>
              </a:solidFill>
              <a:latin typeface="CiscoSans"/>
              <a:cs typeface="CiscoSans"/>
            </a:endParaRPr>
          </a:p>
        </p:txBody>
      </p:sp>
      <p:sp>
        <p:nvSpPr>
          <p:cNvPr id="57" name="Picture Placeholder 25"/>
          <p:cNvSpPr>
            <a:spLocks noGrp="1"/>
          </p:cNvSpPr>
          <p:nvPr>
            <p:ph type="pic" sz="quarter" idx="15" hasCustomPrompt="1"/>
          </p:nvPr>
        </p:nvSpPr>
        <p:spPr>
          <a:xfrm>
            <a:off x="9306444" y="1676421"/>
            <a:ext cx="2451640" cy="3449411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65" tIns="34283" rIns="68565" bIns="34283" rtlCol="0" anchor="ctr" anchorCtr="0">
            <a:normAutofit/>
          </a:bodyPr>
          <a:lstStyle>
            <a:lvl1pPr marL="0" indent="0" algn="ctr" defTabSz="914194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b="0" i="0" kern="120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9306444" y="5182984"/>
            <a:ext cx="2451640" cy="130492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1" rIns="91420" bIns="45711" rtlCol="0" anchor="ctr"/>
          <a:lstStyle/>
          <a:p>
            <a:pPr algn="ctr" defTabSz="609407"/>
            <a:endParaRPr lang="en-US" sz="2400">
              <a:solidFill>
                <a:srgbClr val="FFFFFF"/>
              </a:solidFill>
              <a:latin typeface="CiscoSans"/>
              <a:cs typeface="CiscoSans"/>
            </a:endParaRPr>
          </a:p>
        </p:txBody>
      </p:sp>
      <p:sp>
        <p:nvSpPr>
          <p:cNvPr id="59" name="Picture Placeholder 25"/>
          <p:cNvSpPr>
            <a:spLocks noGrp="1"/>
          </p:cNvSpPr>
          <p:nvPr>
            <p:ph type="pic" sz="quarter" idx="16" hasCustomPrompt="1"/>
          </p:nvPr>
        </p:nvSpPr>
        <p:spPr>
          <a:xfrm>
            <a:off x="9306444" y="5182984"/>
            <a:ext cx="2451640" cy="130492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65" tIns="34283" rIns="68565" bIns="34283" rtlCol="0" anchor="ctr" anchorCtr="0">
            <a:normAutofit/>
          </a:bodyPr>
          <a:lstStyle>
            <a:lvl1pPr marL="0" indent="0" algn="ctr" defTabSz="914194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b="0" i="0" kern="120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 userDrawn="1"/>
        </p:nvSpPr>
        <p:spPr bwMode="ltGray">
          <a:xfrm>
            <a:off x="10420402" y="6576168"/>
            <a:ext cx="1013799" cy="206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3" tIns="41051" rIns="82103" bIns="41051" anchor="b">
            <a:spAutoFit/>
          </a:bodyPr>
          <a:lstStyle/>
          <a:p>
            <a:pPr algn="r" defTabSz="814204"/>
            <a:r>
              <a:rPr lang="en-US" sz="800" dirty="0">
                <a:solidFill>
                  <a:srgbClr val="FFFFFF"/>
                </a:solidFill>
                <a:cs typeface="CiscoSans Thin"/>
              </a:rPr>
              <a:t>Cisco Confidential</a:t>
            </a:r>
          </a:p>
        </p:txBody>
      </p:sp>
      <p:sp>
        <p:nvSpPr>
          <p:cNvPr id="22" name="Rectangle 7"/>
          <p:cNvSpPr>
            <a:spLocks noChangeArrowheads="1"/>
          </p:cNvSpPr>
          <p:nvPr userDrawn="1"/>
        </p:nvSpPr>
        <p:spPr bwMode="ltGray">
          <a:xfrm>
            <a:off x="11554190" y="6572066"/>
            <a:ext cx="287638" cy="2060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3" tIns="41051" rIns="82103" bIns="41051" anchor="b">
            <a:spAutoFit/>
          </a:bodyPr>
          <a:lstStyle/>
          <a:p>
            <a:pPr algn="r" defTabSz="814204"/>
            <a:fld id="{DFCF27A5-1A5B-48D3-A060-2758FFBB1ADD}" type="slidenum">
              <a:rPr lang="en-US" sz="800">
                <a:solidFill>
                  <a:srgbClr val="FFFFFF"/>
                </a:solidFill>
                <a:cs typeface="CiscoSans Thin"/>
              </a:rPr>
              <a:pPr algn="r" defTabSz="814204"/>
              <a:t>‹#›</a:t>
            </a:fld>
            <a:endParaRPr lang="en-US" sz="800" dirty="0">
              <a:solidFill>
                <a:srgbClr val="FFFFFF"/>
              </a:solidFill>
              <a:cs typeface="CiscoSans Thin"/>
            </a:endParaRPr>
          </a:p>
        </p:txBody>
      </p:sp>
      <p:sp>
        <p:nvSpPr>
          <p:cNvPr id="19" name="Rectangle 4"/>
          <p:cNvSpPr>
            <a:spLocks noChangeArrowheads="1"/>
          </p:cNvSpPr>
          <p:nvPr userDrawn="1"/>
        </p:nvSpPr>
        <p:spPr bwMode="ltGray">
          <a:xfrm>
            <a:off x="389410" y="6555492"/>
            <a:ext cx="4560687" cy="206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3" tIns="41051" rIns="82103" bIns="41051" anchor="b" anchorCtr="0">
            <a:spAutoFit/>
          </a:bodyPr>
          <a:lstStyle/>
          <a:p>
            <a:pPr defTabSz="814204"/>
            <a:r>
              <a:rPr lang="en-US" sz="800" dirty="0" smtClean="0">
                <a:solidFill>
                  <a:srgbClr val="FFFFFF"/>
                </a:solidFill>
                <a:cs typeface="CiscoSans Thin"/>
              </a:rPr>
              <a:t>© 2013-2014  Cisco and/or its affiliates. All rights reserved.</a:t>
            </a:r>
            <a:endParaRPr lang="en-US" sz="800" dirty="0">
              <a:solidFill>
                <a:srgbClr val="FFFFFF"/>
              </a:solidFill>
              <a:cs typeface="CiscoSans Thin"/>
            </a:endParaRPr>
          </a:p>
        </p:txBody>
      </p:sp>
    </p:spTree>
    <p:extLst>
      <p:ext uri="{BB962C8B-B14F-4D97-AF65-F5344CB8AC3E}">
        <p14:creationId xmlns:p14="http://schemas.microsoft.com/office/powerpoint/2010/main" val="33822159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ingle photo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2522512" y="795528"/>
            <a:ext cx="7132320" cy="400507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3" rIns="91424" bIns="45713" rtlCol="0" anchor="ctr"/>
          <a:lstStyle/>
          <a:p>
            <a:pPr algn="ctr" defTabSz="609407"/>
            <a:endParaRPr lang="en-US" sz="2400">
              <a:solidFill>
                <a:srgbClr val="FFFFFF"/>
              </a:solidFill>
              <a:latin typeface="CiscoSansTT ExtraLight"/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2522500" y="4794355"/>
            <a:ext cx="7130069" cy="996372"/>
          </a:xfrm>
          <a:prstGeom prst="rect">
            <a:avLst/>
          </a:prstGeom>
          <a:noFill/>
          <a:ln>
            <a:noFill/>
          </a:ln>
          <a:effectLst>
            <a:outerShdw blurRad="1143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3" rIns="91424" bIns="45713" rtlCol="0" anchor="ctr"/>
          <a:lstStyle/>
          <a:p>
            <a:pPr algn="ctr" defTabSz="609407"/>
            <a:endParaRPr lang="en-US" sz="2400">
              <a:solidFill>
                <a:srgbClr val="FFFFFF"/>
              </a:solidFill>
              <a:latin typeface="CiscoSansTT ExtraLigh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2533651" y="795528"/>
            <a:ext cx="7105651" cy="400507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lIns="91412" tIns="45706" rIns="91412" bIns="45706" anchor="ctr" anchorCtr="0"/>
          <a:lstStyle>
            <a:lvl1pPr algn="ctr">
              <a:buFontTx/>
              <a:buNone/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754505" y="4873439"/>
            <a:ext cx="6765427" cy="838200"/>
          </a:xfrm>
        </p:spPr>
        <p:txBody>
          <a:bodyPr anchor="ctr"/>
          <a:lstStyle>
            <a:lvl1pPr>
              <a:defRPr sz="2667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7"/>
          <p:cNvSpPr>
            <a:spLocks noChangeArrowheads="1"/>
          </p:cNvSpPr>
          <p:nvPr userDrawn="1"/>
        </p:nvSpPr>
        <p:spPr bwMode="ltGray">
          <a:xfrm>
            <a:off x="11554182" y="6549667"/>
            <a:ext cx="287646" cy="20601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7" tIns="41052" rIns="82107" bIns="41052" anchor="b">
            <a:spAutoFit/>
          </a:bodyPr>
          <a:lstStyle/>
          <a:p>
            <a:pPr algn="r" defTabSz="814237"/>
            <a:fld id="{DFCF27A5-1A5B-48D3-A060-2758FFBB1ADD}" type="slidenum">
              <a:rPr lang="en-US" sz="800">
                <a:solidFill>
                  <a:srgbClr val="272848"/>
                </a:solidFill>
              </a:rPr>
              <a:pPr algn="r" defTabSz="814237"/>
              <a:t>‹#›</a:t>
            </a:fld>
            <a:endParaRPr lang="en-US" sz="800" dirty="0">
              <a:solidFill>
                <a:srgbClr val="272848"/>
              </a:solidFill>
            </a:endParaRPr>
          </a:p>
        </p:txBody>
      </p:sp>
      <p:sp>
        <p:nvSpPr>
          <p:cNvPr id="15" name="Rectangle 5"/>
          <p:cNvSpPr>
            <a:spLocks noChangeArrowheads="1"/>
          </p:cNvSpPr>
          <p:nvPr userDrawn="1"/>
        </p:nvSpPr>
        <p:spPr bwMode="ltGray">
          <a:xfrm>
            <a:off x="10420402" y="6576168"/>
            <a:ext cx="1013799" cy="206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3" tIns="41051" rIns="82103" bIns="41051" anchor="b">
            <a:spAutoFit/>
          </a:bodyPr>
          <a:lstStyle/>
          <a:p>
            <a:pPr algn="r" defTabSz="814204"/>
            <a:r>
              <a:rPr lang="en-US" sz="800" dirty="0">
                <a:solidFill>
                  <a:srgbClr val="FFFFFF"/>
                </a:solidFill>
                <a:cs typeface="CiscoSans Thin"/>
              </a:rPr>
              <a:t>Cisco Confidential</a:t>
            </a:r>
          </a:p>
        </p:txBody>
      </p:sp>
      <p:sp>
        <p:nvSpPr>
          <p:cNvPr id="16" name="Rectangle 7"/>
          <p:cNvSpPr>
            <a:spLocks noChangeArrowheads="1"/>
          </p:cNvSpPr>
          <p:nvPr userDrawn="1"/>
        </p:nvSpPr>
        <p:spPr bwMode="ltGray">
          <a:xfrm>
            <a:off x="11554190" y="6572066"/>
            <a:ext cx="287638" cy="2060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3" tIns="41051" rIns="82103" bIns="41051" anchor="b">
            <a:spAutoFit/>
          </a:bodyPr>
          <a:lstStyle/>
          <a:p>
            <a:pPr algn="r" defTabSz="814204"/>
            <a:fld id="{DFCF27A5-1A5B-48D3-A060-2758FFBB1ADD}" type="slidenum">
              <a:rPr lang="en-US" sz="800">
                <a:solidFill>
                  <a:srgbClr val="FFFFFF"/>
                </a:solidFill>
                <a:cs typeface="CiscoSans Thin"/>
              </a:rPr>
              <a:pPr algn="r" defTabSz="814204"/>
              <a:t>‹#›</a:t>
            </a:fld>
            <a:endParaRPr lang="en-US" sz="800" dirty="0">
              <a:solidFill>
                <a:srgbClr val="FFFFFF"/>
              </a:solidFill>
              <a:cs typeface="CiscoSans Thin"/>
            </a:endParaRPr>
          </a:p>
        </p:txBody>
      </p:sp>
      <p:sp>
        <p:nvSpPr>
          <p:cNvPr id="14" name="Rectangle 4"/>
          <p:cNvSpPr>
            <a:spLocks noChangeArrowheads="1"/>
          </p:cNvSpPr>
          <p:nvPr userDrawn="1"/>
        </p:nvSpPr>
        <p:spPr bwMode="ltGray">
          <a:xfrm>
            <a:off x="389410" y="6555492"/>
            <a:ext cx="4560687" cy="206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3" tIns="41051" rIns="82103" bIns="41051" anchor="b" anchorCtr="0">
            <a:spAutoFit/>
          </a:bodyPr>
          <a:lstStyle/>
          <a:p>
            <a:pPr defTabSz="814204"/>
            <a:r>
              <a:rPr lang="en-US" sz="800" dirty="0" smtClean="0">
                <a:solidFill>
                  <a:srgbClr val="FFFFFF"/>
                </a:solidFill>
                <a:cs typeface="CiscoSans Thin"/>
              </a:rPr>
              <a:t>© 2013-2014  Cisco and/or its affiliates. All rights reserved.</a:t>
            </a:r>
            <a:endParaRPr lang="en-US" sz="800" dirty="0">
              <a:solidFill>
                <a:srgbClr val="FFFFFF"/>
              </a:solidFill>
              <a:cs typeface="CiscoSans Thin"/>
            </a:endParaRPr>
          </a:p>
        </p:txBody>
      </p:sp>
    </p:spTree>
    <p:extLst>
      <p:ext uri="{BB962C8B-B14F-4D97-AF65-F5344CB8AC3E}">
        <p14:creationId xmlns:p14="http://schemas.microsoft.com/office/powerpoint/2010/main" val="13061991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mall photo_top le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451117" y="310896"/>
            <a:ext cx="4364736" cy="2459736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3" rIns="91424" bIns="45713" rtlCol="0" anchor="ctr"/>
          <a:lstStyle/>
          <a:p>
            <a:pPr algn="ctr" defTabSz="609407"/>
            <a:endParaRPr lang="en-US" sz="2400">
              <a:solidFill>
                <a:srgbClr val="FFFFFF"/>
              </a:solidFill>
              <a:latin typeface="CiscoSansTT ExtraLigh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451117" y="310896"/>
            <a:ext cx="4364736" cy="2459736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68" tIns="34285" rIns="68568" bIns="34285" rtlCol="0" anchor="ctr" anchorCtr="0">
            <a:normAutofit/>
          </a:bodyPr>
          <a:lstStyle>
            <a:lvl1pPr marL="0" indent="0" algn="ctr" defTabSz="914232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317467" y="3429000"/>
            <a:ext cx="9345731" cy="1421928"/>
          </a:xfrm>
        </p:spPr>
        <p:txBody>
          <a:bodyPr anchor="t">
            <a:noAutofit/>
          </a:bodyPr>
          <a:lstStyle>
            <a:lvl1pPr marL="0" marR="0" indent="0" algn="l" defTabSz="914232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 smtClean="0"/>
              <a:t>Large photo </a:t>
            </a:r>
            <a:br>
              <a:rPr lang="en-US" dirty="0" smtClean="0"/>
            </a:br>
            <a:r>
              <a:rPr lang="en-US" dirty="0" smtClean="0"/>
              <a:t>caption here.</a:t>
            </a:r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389410" y="6555519"/>
            <a:ext cx="4560687" cy="206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7" tIns="41052" rIns="82107" bIns="41052" anchor="b" anchorCtr="0">
            <a:spAutoFit/>
          </a:bodyPr>
          <a:lstStyle/>
          <a:p>
            <a:pPr defTabSz="814237"/>
            <a:r>
              <a:rPr lang="en-US" sz="800" dirty="0" smtClean="0">
                <a:solidFill>
                  <a:srgbClr val="272848"/>
                </a:solidFill>
                <a:latin typeface="CiscoSansTT ExtraLight"/>
              </a:rPr>
              <a:t>© 2013  Cisco and/or its affiliates. All rights reserved.</a:t>
            </a:r>
            <a:endParaRPr lang="en-US" sz="800" dirty="0">
              <a:solidFill>
                <a:srgbClr val="272848"/>
              </a:solidFill>
              <a:latin typeface="CiscoSansTT ExtraLight"/>
            </a:endParaRPr>
          </a:p>
        </p:txBody>
      </p:sp>
      <p:sp>
        <p:nvSpPr>
          <p:cNvPr id="10" name="Rectangle 7"/>
          <p:cNvSpPr>
            <a:spLocks noChangeArrowheads="1"/>
          </p:cNvSpPr>
          <p:nvPr userDrawn="1"/>
        </p:nvSpPr>
        <p:spPr bwMode="ltGray">
          <a:xfrm>
            <a:off x="11554182" y="6549667"/>
            <a:ext cx="287646" cy="20601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7" tIns="41052" rIns="82107" bIns="41052" anchor="b">
            <a:spAutoFit/>
          </a:bodyPr>
          <a:lstStyle/>
          <a:p>
            <a:pPr algn="r" defTabSz="814237"/>
            <a:fld id="{DFCF27A5-1A5B-48D3-A060-2758FFBB1ADD}" type="slidenum">
              <a:rPr lang="en-US" sz="800">
                <a:solidFill>
                  <a:srgbClr val="272848"/>
                </a:solidFill>
              </a:rPr>
              <a:pPr algn="r" defTabSz="814237"/>
              <a:t>‹#›</a:t>
            </a:fld>
            <a:endParaRPr lang="en-US" sz="800" dirty="0">
              <a:solidFill>
                <a:srgbClr val="272848"/>
              </a:solidFill>
            </a:endParaRPr>
          </a:p>
        </p:txBody>
      </p:sp>
      <p:sp>
        <p:nvSpPr>
          <p:cNvPr id="14" name="Rectangle 5"/>
          <p:cNvSpPr>
            <a:spLocks noChangeArrowheads="1"/>
          </p:cNvSpPr>
          <p:nvPr userDrawn="1"/>
        </p:nvSpPr>
        <p:spPr bwMode="ltGray">
          <a:xfrm>
            <a:off x="10420402" y="6576168"/>
            <a:ext cx="1013799" cy="206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3" tIns="41051" rIns="82103" bIns="41051" anchor="b">
            <a:spAutoFit/>
          </a:bodyPr>
          <a:lstStyle/>
          <a:p>
            <a:pPr algn="r" defTabSz="814204"/>
            <a:r>
              <a:rPr lang="en-US" sz="800" dirty="0">
                <a:solidFill>
                  <a:srgbClr val="FFFFFF"/>
                </a:solidFill>
                <a:cs typeface="CiscoSans Thin"/>
              </a:rPr>
              <a:t>Cisco Confidential</a:t>
            </a:r>
          </a:p>
        </p:txBody>
      </p:sp>
      <p:sp>
        <p:nvSpPr>
          <p:cNvPr id="15" name="Rectangle 7"/>
          <p:cNvSpPr>
            <a:spLocks noChangeArrowheads="1"/>
          </p:cNvSpPr>
          <p:nvPr userDrawn="1"/>
        </p:nvSpPr>
        <p:spPr bwMode="ltGray">
          <a:xfrm>
            <a:off x="11554190" y="6572066"/>
            <a:ext cx="287638" cy="2060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3" tIns="41051" rIns="82103" bIns="41051" anchor="b">
            <a:spAutoFit/>
          </a:bodyPr>
          <a:lstStyle/>
          <a:p>
            <a:pPr algn="r" defTabSz="814204"/>
            <a:fld id="{DFCF27A5-1A5B-48D3-A060-2758FFBB1ADD}" type="slidenum">
              <a:rPr lang="en-US" sz="800">
                <a:solidFill>
                  <a:srgbClr val="FFFFFF"/>
                </a:solidFill>
                <a:cs typeface="CiscoSans Thin"/>
              </a:rPr>
              <a:pPr algn="r" defTabSz="814204"/>
              <a:t>‹#›</a:t>
            </a:fld>
            <a:endParaRPr lang="en-US" sz="800" dirty="0">
              <a:solidFill>
                <a:srgbClr val="FFFFFF"/>
              </a:solidFill>
              <a:cs typeface="CiscoSans Thin"/>
            </a:endParaRPr>
          </a:p>
        </p:txBody>
      </p:sp>
      <p:sp>
        <p:nvSpPr>
          <p:cNvPr id="11" name="Rectangle 4"/>
          <p:cNvSpPr>
            <a:spLocks noChangeArrowheads="1"/>
          </p:cNvSpPr>
          <p:nvPr userDrawn="1"/>
        </p:nvSpPr>
        <p:spPr bwMode="ltGray">
          <a:xfrm>
            <a:off x="389410" y="6555492"/>
            <a:ext cx="4560687" cy="206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3" tIns="41051" rIns="82103" bIns="41051" anchor="b" anchorCtr="0">
            <a:spAutoFit/>
          </a:bodyPr>
          <a:lstStyle/>
          <a:p>
            <a:pPr defTabSz="814204"/>
            <a:r>
              <a:rPr lang="en-US" sz="800" dirty="0" smtClean="0">
                <a:solidFill>
                  <a:srgbClr val="FFFFFF"/>
                </a:solidFill>
                <a:cs typeface="CiscoSans Thin"/>
              </a:rPr>
              <a:t>© 2013-2014  Cisco and/or its affiliates. All rights reserved.</a:t>
            </a:r>
            <a:endParaRPr lang="en-US" sz="800" dirty="0">
              <a:solidFill>
                <a:srgbClr val="FFFFFF"/>
              </a:solidFill>
              <a:cs typeface="CiscoSans Thin"/>
            </a:endParaRPr>
          </a:p>
        </p:txBody>
      </p:sp>
    </p:spTree>
    <p:extLst>
      <p:ext uri="{BB962C8B-B14F-4D97-AF65-F5344CB8AC3E}">
        <p14:creationId xmlns:p14="http://schemas.microsoft.com/office/powerpoint/2010/main" val="35560094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ortrait photo_right s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6656832" y="859536"/>
            <a:ext cx="4840224" cy="50292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3" rIns="91424" bIns="45713" rtlCol="0" anchor="ctr"/>
          <a:lstStyle/>
          <a:p>
            <a:pPr algn="ctr" defTabSz="609407"/>
            <a:endParaRPr lang="en-US" sz="2400">
              <a:solidFill>
                <a:srgbClr val="FFFFFF"/>
              </a:solidFill>
              <a:latin typeface="CiscoSansTT ExtraLigh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6656832" y="859536"/>
            <a:ext cx="4840224" cy="50292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lIns="91412" tIns="45706" rIns="91412" bIns="45706" anchor="ctr" anchorCtr="0"/>
          <a:lstStyle>
            <a:lvl1pPr algn="ctr">
              <a:buFontTx/>
              <a:buNone/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39826" y="729004"/>
            <a:ext cx="5799891" cy="1085313"/>
          </a:xfrm>
        </p:spPr>
        <p:txBody>
          <a:bodyPr anchor="t">
            <a:noAutofit/>
          </a:bodyPr>
          <a:lstStyle>
            <a:lvl1pPr>
              <a:lnSpc>
                <a:spcPct val="90000"/>
              </a:lnSpc>
              <a:defRPr sz="3333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354242" y="6555519"/>
            <a:ext cx="4560687" cy="206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7" tIns="41052" rIns="82107" bIns="41052" anchor="b" anchorCtr="0">
            <a:spAutoFit/>
          </a:bodyPr>
          <a:lstStyle/>
          <a:p>
            <a:pPr defTabSz="814237"/>
            <a:r>
              <a:rPr lang="en-US" sz="800" dirty="0" smtClean="0">
                <a:solidFill>
                  <a:srgbClr val="272848"/>
                </a:solidFill>
              </a:rPr>
              <a:t>© 2013  Cisco and/or its affiliates. All rights reserved.</a:t>
            </a:r>
            <a:endParaRPr lang="en-US" sz="800" dirty="0">
              <a:solidFill>
                <a:srgbClr val="272848"/>
              </a:solidFill>
            </a:endParaRPr>
          </a:p>
        </p:txBody>
      </p:sp>
      <p:sp>
        <p:nvSpPr>
          <p:cNvPr id="10" name="Rectangle 7"/>
          <p:cNvSpPr>
            <a:spLocks noChangeArrowheads="1"/>
          </p:cNvSpPr>
          <p:nvPr userDrawn="1"/>
        </p:nvSpPr>
        <p:spPr bwMode="ltGray">
          <a:xfrm>
            <a:off x="11554182" y="6549667"/>
            <a:ext cx="287646" cy="20601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7" tIns="41052" rIns="82107" bIns="41052" anchor="b">
            <a:spAutoFit/>
          </a:bodyPr>
          <a:lstStyle/>
          <a:p>
            <a:pPr algn="r" defTabSz="814237"/>
            <a:fld id="{DFCF27A5-1A5B-48D3-A060-2758FFBB1ADD}" type="slidenum">
              <a:rPr lang="en-US" sz="800">
                <a:solidFill>
                  <a:srgbClr val="272848"/>
                </a:solidFill>
              </a:rPr>
              <a:pPr algn="r" defTabSz="814237"/>
              <a:t>‹#›</a:t>
            </a:fld>
            <a:endParaRPr lang="en-US" sz="800" dirty="0">
              <a:solidFill>
                <a:srgbClr val="272848"/>
              </a:solidFill>
            </a:endParaRPr>
          </a:p>
        </p:txBody>
      </p:sp>
      <p:sp>
        <p:nvSpPr>
          <p:cNvPr id="11" name="Rectangle 5"/>
          <p:cNvSpPr>
            <a:spLocks noChangeArrowheads="1"/>
          </p:cNvSpPr>
          <p:nvPr userDrawn="1"/>
        </p:nvSpPr>
        <p:spPr bwMode="ltGray">
          <a:xfrm>
            <a:off x="10420402" y="6576168"/>
            <a:ext cx="1013799" cy="206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3" tIns="41051" rIns="82103" bIns="41051" anchor="b">
            <a:spAutoFit/>
          </a:bodyPr>
          <a:lstStyle/>
          <a:p>
            <a:pPr algn="r" defTabSz="814204"/>
            <a:r>
              <a:rPr lang="en-US" sz="800" dirty="0">
                <a:solidFill>
                  <a:srgbClr val="FFFFFF"/>
                </a:solidFill>
                <a:cs typeface="CiscoSans Thin"/>
              </a:rPr>
              <a:t>Cisco Confidential</a:t>
            </a:r>
          </a:p>
        </p:txBody>
      </p:sp>
      <p:sp>
        <p:nvSpPr>
          <p:cNvPr id="12" name="Rectangle 7"/>
          <p:cNvSpPr>
            <a:spLocks noChangeArrowheads="1"/>
          </p:cNvSpPr>
          <p:nvPr userDrawn="1"/>
        </p:nvSpPr>
        <p:spPr bwMode="ltGray">
          <a:xfrm>
            <a:off x="11554190" y="6572066"/>
            <a:ext cx="287638" cy="2060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3" tIns="41051" rIns="82103" bIns="41051" anchor="b">
            <a:spAutoFit/>
          </a:bodyPr>
          <a:lstStyle/>
          <a:p>
            <a:pPr algn="r" defTabSz="814204"/>
            <a:fld id="{DFCF27A5-1A5B-48D3-A060-2758FFBB1ADD}" type="slidenum">
              <a:rPr lang="en-US" sz="800">
                <a:solidFill>
                  <a:srgbClr val="FFFFFF"/>
                </a:solidFill>
                <a:cs typeface="CiscoSans Thin"/>
              </a:rPr>
              <a:pPr algn="r" defTabSz="814204"/>
              <a:t>‹#›</a:t>
            </a:fld>
            <a:endParaRPr lang="en-US" sz="800" dirty="0">
              <a:solidFill>
                <a:srgbClr val="FFFFFF"/>
              </a:solidFill>
              <a:cs typeface="CiscoSans Thin"/>
            </a:endParaRPr>
          </a:p>
        </p:txBody>
      </p:sp>
      <p:sp>
        <p:nvSpPr>
          <p:cNvPr id="14" name="Rectangle 4"/>
          <p:cNvSpPr>
            <a:spLocks noChangeArrowheads="1"/>
          </p:cNvSpPr>
          <p:nvPr userDrawn="1"/>
        </p:nvSpPr>
        <p:spPr bwMode="ltGray">
          <a:xfrm>
            <a:off x="389410" y="6555492"/>
            <a:ext cx="4560687" cy="206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3" tIns="41051" rIns="82103" bIns="41051" anchor="b" anchorCtr="0">
            <a:spAutoFit/>
          </a:bodyPr>
          <a:lstStyle/>
          <a:p>
            <a:pPr defTabSz="814204"/>
            <a:r>
              <a:rPr lang="en-US" sz="800" dirty="0" smtClean="0">
                <a:solidFill>
                  <a:srgbClr val="FFFFFF"/>
                </a:solidFill>
                <a:cs typeface="CiscoSans Thin"/>
              </a:rPr>
              <a:t>© 2013-2014  Cisco and/or its affiliates. All rights reserved.</a:t>
            </a:r>
            <a:endParaRPr lang="en-US" sz="800" dirty="0">
              <a:solidFill>
                <a:srgbClr val="FFFFFF"/>
              </a:solidFill>
              <a:cs typeface="CiscoSans Thin"/>
            </a:endParaRPr>
          </a:p>
        </p:txBody>
      </p:sp>
    </p:spTree>
    <p:extLst>
      <p:ext uri="{BB962C8B-B14F-4D97-AF65-F5344CB8AC3E}">
        <p14:creationId xmlns:p14="http://schemas.microsoft.com/office/powerpoint/2010/main" val="27974730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476" y="0"/>
            <a:ext cx="12192000" cy="6858000"/>
          </a:xfrm>
          <a:prstGeom prst="rect">
            <a:avLst/>
          </a:prstGeom>
        </p:spPr>
        <p:txBody>
          <a:bodyPr vert="horz" lIns="91412" tIns="45706" rIns="91412" bIns="45706"/>
          <a:lstStyle>
            <a:lvl1pPr marL="0" indent="0" algn="ctr">
              <a:buNone/>
              <a:defRPr sz="2000" baseline="0">
                <a:latin typeface="+mn-lt"/>
                <a:cs typeface="CiscoSans ExtraLight"/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00250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10687" y="320861"/>
            <a:ext cx="11262708" cy="5877827"/>
          </a:xfrm>
          <a:prstGeom prst="rect">
            <a:avLst/>
          </a:prstGeom>
        </p:spPr>
        <p:txBody>
          <a:bodyPr vert="horz" lIns="91412" tIns="45706" rIns="91412" bIns="45706"/>
          <a:lstStyle>
            <a:lvl1pPr marL="0" indent="0" algn="ctr">
              <a:buNone/>
              <a:defRPr sz="2000" baseline="0">
                <a:latin typeface="+mn-lt"/>
                <a:cs typeface="CiscoSans ExtraLight"/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37018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Full bleed photo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-1" y="10"/>
            <a:ext cx="12192001" cy="6677887"/>
          </a:xfrm>
          <a:prstGeom prst="rect">
            <a:avLst/>
          </a:prstGeom>
        </p:spPr>
        <p:txBody>
          <a:bodyPr vert="horz" lIns="91412" tIns="45706" rIns="91412" bIns="45706"/>
          <a:lstStyle>
            <a:lvl1pPr marL="0" indent="0" algn="ctr">
              <a:buNone/>
              <a:defRPr sz="2000" baseline="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2" y="6771411"/>
            <a:ext cx="12192000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438386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36DCE-1700-4174-9586-4AEEEEC47E5E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51BF1-0113-4627-B340-277D4F15D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12354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ide screen vide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Media Placeholder 39"/>
          <p:cNvSpPr>
            <a:spLocks noGrp="1"/>
          </p:cNvSpPr>
          <p:nvPr>
            <p:ph type="media" sz="quarter" idx="11"/>
          </p:nvPr>
        </p:nvSpPr>
        <p:spPr>
          <a:xfrm>
            <a:off x="3889021" y="777240"/>
            <a:ext cx="7865888" cy="4425696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68565" tIns="34283" rIns="68565" bIns="34283" rtlCol="0" anchor="ctr">
            <a:normAutofit/>
          </a:bodyPr>
          <a:lstStyle>
            <a:lvl1pPr marL="0" indent="0" algn="ctr" defTabSz="914194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867" kern="1200" baseline="0" smtClean="0">
                <a:solidFill>
                  <a:schemeClr val="lt1"/>
                </a:solidFill>
                <a:latin typeface="+mn-lt"/>
                <a:ea typeface="+mn-ea"/>
                <a:cs typeface="CiscoSans"/>
              </a:defRPr>
            </a:lvl1pPr>
          </a:lstStyle>
          <a:p>
            <a:r>
              <a:rPr lang="en-US" smtClean="0"/>
              <a:t>Click icon to add media</a:t>
            </a:r>
            <a:endParaRPr lang="en-US" dirty="0"/>
          </a:p>
        </p:txBody>
      </p:sp>
      <p:sp>
        <p:nvSpPr>
          <p:cNvPr id="37" name="Rectangle 5"/>
          <p:cNvSpPr>
            <a:spLocks noChangeArrowheads="1"/>
          </p:cNvSpPr>
          <p:nvPr userDrawn="1"/>
        </p:nvSpPr>
        <p:spPr bwMode="ltGray">
          <a:xfrm>
            <a:off x="10420402" y="6576168"/>
            <a:ext cx="1013799" cy="206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3" tIns="41051" rIns="82103" bIns="41051" anchor="b">
            <a:spAutoFit/>
          </a:bodyPr>
          <a:lstStyle/>
          <a:p>
            <a:pPr algn="r" defTabSz="814204"/>
            <a:r>
              <a:rPr lang="en-US" sz="800" dirty="0">
                <a:solidFill>
                  <a:srgbClr val="FFFFFF"/>
                </a:solidFill>
                <a:cs typeface="CiscoSans Thin"/>
              </a:rPr>
              <a:t>Cisco Confidential</a:t>
            </a:r>
          </a:p>
        </p:txBody>
      </p:sp>
      <p:sp>
        <p:nvSpPr>
          <p:cNvPr id="38" name="Rectangle 7"/>
          <p:cNvSpPr>
            <a:spLocks noChangeArrowheads="1"/>
          </p:cNvSpPr>
          <p:nvPr userDrawn="1"/>
        </p:nvSpPr>
        <p:spPr bwMode="ltGray">
          <a:xfrm>
            <a:off x="11554190" y="6572066"/>
            <a:ext cx="287638" cy="2060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3" tIns="41051" rIns="82103" bIns="41051" anchor="b">
            <a:spAutoFit/>
          </a:bodyPr>
          <a:lstStyle/>
          <a:p>
            <a:pPr algn="r" defTabSz="814204"/>
            <a:fld id="{DFCF27A5-1A5B-48D3-A060-2758FFBB1ADD}" type="slidenum">
              <a:rPr lang="en-US" sz="800">
                <a:solidFill>
                  <a:srgbClr val="FFFFFF"/>
                </a:solidFill>
                <a:cs typeface="CiscoSans Thin"/>
              </a:rPr>
              <a:pPr algn="r" defTabSz="814204"/>
              <a:t>‹#›</a:t>
            </a:fld>
            <a:endParaRPr lang="en-US" sz="800" dirty="0">
              <a:solidFill>
                <a:srgbClr val="FFFFFF"/>
              </a:solidFill>
              <a:cs typeface="CiscoSans Thin"/>
            </a:endParaRPr>
          </a:p>
        </p:txBody>
      </p:sp>
      <p:sp>
        <p:nvSpPr>
          <p:cNvPr id="39" name="Rectangle 4"/>
          <p:cNvSpPr>
            <a:spLocks noChangeArrowheads="1"/>
          </p:cNvSpPr>
          <p:nvPr userDrawn="1"/>
        </p:nvSpPr>
        <p:spPr bwMode="ltGray">
          <a:xfrm>
            <a:off x="389410" y="6555492"/>
            <a:ext cx="4560687" cy="206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3" tIns="41051" rIns="82103" bIns="41051" anchor="b" anchorCtr="0">
            <a:spAutoFit/>
          </a:bodyPr>
          <a:lstStyle/>
          <a:p>
            <a:pPr defTabSz="814204"/>
            <a:r>
              <a:rPr lang="en-US" sz="800" dirty="0" smtClean="0">
                <a:solidFill>
                  <a:srgbClr val="FFFFFF"/>
                </a:solidFill>
                <a:cs typeface="CiscoSans Thin"/>
              </a:rPr>
              <a:t>© 2013-2014  Cisco and/or its affiliates. All rights reserved.</a:t>
            </a:r>
            <a:endParaRPr lang="en-US" sz="800" dirty="0">
              <a:solidFill>
                <a:srgbClr val="FFFFFF"/>
              </a:solidFill>
              <a:cs typeface="CiscoSans Thin"/>
            </a:endParaRPr>
          </a:p>
        </p:txBody>
      </p:sp>
    </p:spTree>
    <p:extLst>
      <p:ext uri="{BB962C8B-B14F-4D97-AF65-F5344CB8AC3E}">
        <p14:creationId xmlns:p14="http://schemas.microsoft.com/office/powerpoint/2010/main" val="25648173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ndard vide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Media Placeholder 20"/>
          <p:cNvSpPr>
            <a:spLocks noGrp="1"/>
          </p:cNvSpPr>
          <p:nvPr>
            <p:ph type="media" sz="quarter" idx="10"/>
          </p:nvPr>
        </p:nvSpPr>
        <p:spPr>
          <a:xfrm>
            <a:off x="5855493" y="778669"/>
            <a:ext cx="5899416" cy="4425696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68565" tIns="34283" rIns="68565" bIns="34283" rtlCol="0" anchor="ctr">
            <a:normAutofit/>
          </a:bodyPr>
          <a:lstStyle>
            <a:lvl1pPr marL="0" indent="0" algn="ctr" defTabSz="914194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867" kern="1200">
                <a:solidFill>
                  <a:schemeClr val="lt1"/>
                </a:solidFill>
                <a:latin typeface="+mn-lt"/>
                <a:ea typeface="+mn-ea"/>
                <a:cs typeface="CiscoSans"/>
              </a:defRPr>
            </a:lvl1pPr>
          </a:lstStyle>
          <a:p>
            <a:r>
              <a:rPr lang="en-US" smtClean="0"/>
              <a:t>Click icon to add media</a:t>
            </a:r>
            <a:endParaRPr lang="en-US" dirty="0"/>
          </a:p>
        </p:txBody>
      </p:sp>
      <p:sp>
        <p:nvSpPr>
          <p:cNvPr id="19" name="Rectangle 5"/>
          <p:cNvSpPr>
            <a:spLocks noChangeArrowheads="1"/>
          </p:cNvSpPr>
          <p:nvPr userDrawn="1"/>
        </p:nvSpPr>
        <p:spPr bwMode="ltGray">
          <a:xfrm>
            <a:off x="10420402" y="6576168"/>
            <a:ext cx="1013799" cy="206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3" tIns="41051" rIns="82103" bIns="41051" anchor="b">
            <a:spAutoFit/>
          </a:bodyPr>
          <a:lstStyle/>
          <a:p>
            <a:pPr algn="r" defTabSz="814204"/>
            <a:r>
              <a:rPr lang="en-US" sz="800" dirty="0">
                <a:solidFill>
                  <a:srgbClr val="FFFFFF"/>
                </a:solidFill>
                <a:cs typeface="CiscoSans Thin"/>
              </a:rPr>
              <a:t>Cisco Confidential</a:t>
            </a:r>
          </a:p>
        </p:txBody>
      </p:sp>
      <p:sp>
        <p:nvSpPr>
          <p:cNvPr id="22" name="Rectangle 7"/>
          <p:cNvSpPr>
            <a:spLocks noChangeArrowheads="1"/>
          </p:cNvSpPr>
          <p:nvPr userDrawn="1"/>
        </p:nvSpPr>
        <p:spPr bwMode="ltGray">
          <a:xfrm>
            <a:off x="11554190" y="6572066"/>
            <a:ext cx="287638" cy="2060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3" tIns="41051" rIns="82103" bIns="41051" anchor="b">
            <a:spAutoFit/>
          </a:bodyPr>
          <a:lstStyle/>
          <a:p>
            <a:pPr algn="r" defTabSz="814204"/>
            <a:fld id="{DFCF27A5-1A5B-48D3-A060-2758FFBB1ADD}" type="slidenum">
              <a:rPr lang="en-US" sz="800">
                <a:solidFill>
                  <a:srgbClr val="FFFFFF"/>
                </a:solidFill>
                <a:cs typeface="CiscoSans Thin"/>
              </a:rPr>
              <a:pPr algn="r" defTabSz="814204"/>
              <a:t>‹#›</a:t>
            </a:fld>
            <a:endParaRPr lang="en-US" sz="800" dirty="0">
              <a:solidFill>
                <a:srgbClr val="FFFFFF"/>
              </a:solidFill>
              <a:cs typeface="CiscoSans Thin"/>
            </a:endParaRPr>
          </a:p>
        </p:txBody>
      </p:sp>
      <p:sp>
        <p:nvSpPr>
          <p:cNvPr id="6" name="Rectangle 4"/>
          <p:cNvSpPr>
            <a:spLocks noChangeArrowheads="1"/>
          </p:cNvSpPr>
          <p:nvPr userDrawn="1"/>
        </p:nvSpPr>
        <p:spPr bwMode="ltGray">
          <a:xfrm>
            <a:off x="389410" y="6555492"/>
            <a:ext cx="4560687" cy="206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3" tIns="41051" rIns="82103" bIns="41051" anchor="b" anchorCtr="0">
            <a:spAutoFit/>
          </a:bodyPr>
          <a:lstStyle/>
          <a:p>
            <a:pPr defTabSz="814204"/>
            <a:r>
              <a:rPr lang="en-US" sz="800" dirty="0" smtClean="0">
                <a:solidFill>
                  <a:srgbClr val="FFFFFF"/>
                </a:solidFill>
                <a:cs typeface="CiscoSans Thin"/>
              </a:rPr>
              <a:t>© 2013-2014  Cisco and/or its affiliates. All rights reserved.</a:t>
            </a:r>
            <a:endParaRPr lang="en-US" sz="800" dirty="0">
              <a:solidFill>
                <a:srgbClr val="FFFFFF"/>
              </a:solidFill>
              <a:cs typeface="CiscoSans Thin"/>
            </a:endParaRPr>
          </a:p>
        </p:txBody>
      </p:sp>
    </p:spTree>
    <p:extLst>
      <p:ext uri="{BB962C8B-B14F-4D97-AF65-F5344CB8AC3E}">
        <p14:creationId xmlns:p14="http://schemas.microsoft.com/office/powerpoint/2010/main" val="4006702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_gradient only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 userDrawn="1"/>
        </p:nvSpPr>
        <p:spPr bwMode="ltGray">
          <a:xfrm>
            <a:off x="10420402" y="6327990"/>
            <a:ext cx="1013799" cy="206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3" tIns="41051" rIns="82103" bIns="41051" anchor="b">
            <a:spAutoFit/>
          </a:bodyPr>
          <a:lstStyle/>
          <a:p>
            <a:pPr algn="r" defTabSz="814204"/>
            <a:r>
              <a:rPr lang="en-US" sz="800" dirty="0">
                <a:solidFill>
                  <a:srgbClr val="FFFFFF"/>
                </a:solidFill>
                <a:cs typeface="CiscoSans Thin"/>
              </a:rPr>
              <a:t>Cisco Confidential</a:t>
            </a:r>
          </a:p>
        </p:txBody>
      </p:sp>
      <p:sp>
        <p:nvSpPr>
          <p:cNvPr id="7" name="Rectangle 7"/>
          <p:cNvSpPr>
            <a:spLocks noChangeArrowheads="1"/>
          </p:cNvSpPr>
          <p:nvPr userDrawn="1"/>
        </p:nvSpPr>
        <p:spPr bwMode="ltGray">
          <a:xfrm>
            <a:off x="11554190" y="6323890"/>
            <a:ext cx="287638" cy="2060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3" tIns="41051" rIns="82103" bIns="41051" anchor="b">
            <a:spAutoFit/>
          </a:bodyPr>
          <a:lstStyle/>
          <a:p>
            <a:pPr algn="r" defTabSz="814204"/>
            <a:fld id="{DFCF27A5-1A5B-48D3-A060-2758FFBB1ADD}" type="slidenum">
              <a:rPr lang="en-US" sz="800">
                <a:solidFill>
                  <a:srgbClr val="FFFFFF"/>
                </a:solidFill>
                <a:cs typeface="CiscoSans Thin"/>
              </a:rPr>
              <a:pPr algn="r" defTabSz="814204"/>
              <a:t>‹#›</a:t>
            </a:fld>
            <a:endParaRPr lang="en-US" sz="800" dirty="0">
              <a:solidFill>
                <a:srgbClr val="FFFFFF"/>
              </a:solidFill>
              <a:cs typeface="CiscoSans Thin"/>
            </a:endParaRPr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389410" y="6329724"/>
            <a:ext cx="4560687" cy="206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3" tIns="41051" rIns="82103" bIns="41051" anchor="b" anchorCtr="0">
            <a:spAutoFit/>
          </a:bodyPr>
          <a:lstStyle/>
          <a:p>
            <a:pPr defTabSz="814204"/>
            <a:r>
              <a:rPr lang="en-US" sz="800" dirty="0" smtClean="0">
                <a:solidFill>
                  <a:srgbClr val="FFFFFF"/>
                </a:solidFill>
                <a:cs typeface="CiscoSans Thin"/>
              </a:rPr>
              <a:t>© 2013-2014  Cisco and/or its affiliates. All rights reserved.</a:t>
            </a:r>
            <a:endParaRPr lang="en-US" sz="800" dirty="0">
              <a:solidFill>
                <a:srgbClr val="FFFFFF"/>
              </a:solidFill>
              <a:cs typeface="CiscoSans Thin"/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2" y="6771411"/>
            <a:ext cx="12192000" cy="0"/>
          </a:xfrm>
          <a:prstGeom prst="line">
            <a:avLst/>
          </a:prstGeom>
          <a:ln w="177800">
            <a:gradFill>
              <a:gsLst>
                <a:gs pos="0">
                  <a:schemeClr val="bg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49828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Blank_gradient only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 userDrawn="1"/>
        </p:nvSpPr>
        <p:spPr bwMode="ltGray">
          <a:xfrm>
            <a:off x="10420402" y="6327990"/>
            <a:ext cx="1013799" cy="206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3" tIns="41051" rIns="82103" bIns="41051" anchor="b">
            <a:spAutoFit/>
          </a:bodyPr>
          <a:lstStyle/>
          <a:p>
            <a:pPr algn="r" defTabSz="814204"/>
            <a:r>
              <a:rPr lang="en-US" sz="800" dirty="0">
                <a:solidFill>
                  <a:srgbClr val="FFFFFF"/>
                </a:solidFill>
                <a:cs typeface="CiscoSans Thin"/>
              </a:rPr>
              <a:t>Cisco Confidential</a:t>
            </a:r>
          </a:p>
        </p:txBody>
      </p:sp>
      <p:sp>
        <p:nvSpPr>
          <p:cNvPr id="7" name="Rectangle 7"/>
          <p:cNvSpPr>
            <a:spLocks noChangeArrowheads="1"/>
          </p:cNvSpPr>
          <p:nvPr userDrawn="1"/>
        </p:nvSpPr>
        <p:spPr bwMode="ltGray">
          <a:xfrm>
            <a:off x="11554190" y="6323890"/>
            <a:ext cx="287638" cy="2060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3" tIns="41051" rIns="82103" bIns="41051" anchor="b">
            <a:spAutoFit/>
          </a:bodyPr>
          <a:lstStyle/>
          <a:p>
            <a:pPr algn="r" defTabSz="814204"/>
            <a:fld id="{DFCF27A5-1A5B-48D3-A060-2758FFBB1ADD}" type="slidenum">
              <a:rPr lang="en-US" sz="800">
                <a:solidFill>
                  <a:srgbClr val="FFFFFF"/>
                </a:solidFill>
                <a:cs typeface="CiscoSans Thin"/>
              </a:rPr>
              <a:pPr algn="r" defTabSz="814204"/>
              <a:t>‹#›</a:t>
            </a:fld>
            <a:endParaRPr lang="en-US" sz="800" dirty="0">
              <a:solidFill>
                <a:srgbClr val="FFFFFF"/>
              </a:solidFill>
              <a:cs typeface="CiscoSans Thin"/>
            </a:endParaRPr>
          </a:p>
        </p:txBody>
      </p:sp>
      <p:sp>
        <p:nvSpPr>
          <p:cNvPr id="9" name="Rectangle 4"/>
          <p:cNvSpPr>
            <a:spLocks noChangeArrowheads="1"/>
          </p:cNvSpPr>
          <p:nvPr userDrawn="1"/>
        </p:nvSpPr>
        <p:spPr bwMode="ltGray">
          <a:xfrm>
            <a:off x="389410" y="6329724"/>
            <a:ext cx="4560687" cy="206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3" tIns="41051" rIns="82103" bIns="41051" anchor="b" anchorCtr="0">
            <a:spAutoFit/>
          </a:bodyPr>
          <a:lstStyle/>
          <a:p>
            <a:pPr defTabSz="814204"/>
            <a:r>
              <a:rPr lang="en-US" sz="800" dirty="0" smtClean="0">
                <a:solidFill>
                  <a:srgbClr val="FFFFFF"/>
                </a:solidFill>
                <a:cs typeface="CiscoSans Thin"/>
              </a:rPr>
              <a:t>© 2013-2014  Cisco and/or its affiliates. All rights reserved.</a:t>
            </a:r>
            <a:endParaRPr lang="en-US" sz="800" dirty="0">
              <a:solidFill>
                <a:srgbClr val="FFFFFF"/>
              </a:solidFill>
              <a:cs typeface="CiscoSans Thin"/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2" y="6771411"/>
            <a:ext cx="12192000" cy="0"/>
          </a:xfrm>
          <a:prstGeom prst="line">
            <a:avLst/>
          </a:prstGeom>
          <a:ln w="177800">
            <a:gradFill>
              <a:gsLst>
                <a:gs pos="0">
                  <a:schemeClr val="bg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46953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Blank_gradient only">
    <p:bg>
      <p:bgPr>
        <a:gradFill>
          <a:gsLst>
            <a:gs pos="0">
              <a:schemeClr val="accent1"/>
            </a:gs>
            <a:gs pos="100000">
              <a:schemeClr val="accent6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 userDrawn="1"/>
        </p:nvSpPr>
        <p:spPr bwMode="ltGray">
          <a:xfrm>
            <a:off x="10420402" y="6327990"/>
            <a:ext cx="1013799" cy="206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3" tIns="41051" rIns="82103" bIns="41051" anchor="b">
            <a:spAutoFit/>
          </a:bodyPr>
          <a:lstStyle/>
          <a:p>
            <a:pPr algn="r" defTabSz="814204"/>
            <a:r>
              <a:rPr lang="en-US" sz="800" dirty="0">
                <a:solidFill>
                  <a:srgbClr val="FFFFFF"/>
                </a:solidFill>
                <a:cs typeface="CiscoSans Thin"/>
              </a:rPr>
              <a:t>Cisco Confidential</a:t>
            </a:r>
          </a:p>
        </p:txBody>
      </p:sp>
      <p:sp>
        <p:nvSpPr>
          <p:cNvPr id="7" name="Rectangle 7"/>
          <p:cNvSpPr>
            <a:spLocks noChangeArrowheads="1"/>
          </p:cNvSpPr>
          <p:nvPr userDrawn="1"/>
        </p:nvSpPr>
        <p:spPr bwMode="ltGray">
          <a:xfrm>
            <a:off x="11554190" y="6323890"/>
            <a:ext cx="287638" cy="2060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3" tIns="41051" rIns="82103" bIns="41051" anchor="b">
            <a:spAutoFit/>
          </a:bodyPr>
          <a:lstStyle/>
          <a:p>
            <a:pPr algn="r" defTabSz="814204"/>
            <a:fld id="{DFCF27A5-1A5B-48D3-A060-2758FFBB1ADD}" type="slidenum">
              <a:rPr lang="en-US" sz="800">
                <a:solidFill>
                  <a:srgbClr val="FFFFFF"/>
                </a:solidFill>
                <a:cs typeface="CiscoSans Thin"/>
              </a:rPr>
              <a:pPr algn="r" defTabSz="814204"/>
              <a:t>‹#›</a:t>
            </a:fld>
            <a:endParaRPr lang="en-US" sz="800" dirty="0">
              <a:solidFill>
                <a:srgbClr val="FFFFFF"/>
              </a:solidFill>
              <a:cs typeface="CiscoSans Thin"/>
            </a:endParaRPr>
          </a:p>
        </p:txBody>
      </p:sp>
      <p:sp>
        <p:nvSpPr>
          <p:cNvPr id="9" name="Rectangle 4"/>
          <p:cNvSpPr>
            <a:spLocks noChangeArrowheads="1"/>
          </p:cNvSpPr>
          <p:nvPr userDrawn="1"/>
        </p:nvSpPr>
        <p:spPr bwMode="ltGray">
          <a:xfrm>
            <a:off x="389410" y="6329724"/>
            <a:ext cx="4560687" cy="206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3" tIns="41051" rIns="82103" bIns="41051" anchor="b" anchorCtr="0">
            <a:spAutoFit/>
          </a:bodyPr>
          <a:lstStyle/>
          <a:p>
            <a:pPr defTabSz="814204"/>
            <a:r>
              <a:rPr lang="en-US" sz="800" dirty="0" smtClean="0">
                <a:solidFill>
                  <a:srgbClr val="FFFFFF"/>
                </a:solidFill>
                <a:cs typeface="CiscoSans Thin"/>
              </a:rPr>
              <a:t>© 2013-2014  Cisco and/or its affiliates. All rights reserved.</a:t>
            </a:r>
            <a:endParaRPr lang="en-US" sz="800" dirty="0">
              <a:solidFill>
                <a:srgbClr val="FFFFFF"/>
              </a:solidFill>
              <a:cs typeface="CiscoSans Thin"/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2" y="6771411"/>
            <a:ext cx="12192000" cy="0"/>
          </a:xfrm>
          <a:prstGeom prst="line">
            <a:avLst/>
          </a:prstGeom>
          <a:ln w="177800">
            <a:gradFill>
              <a:gsLst>
                <a:gs pos="0">
                  <a:schemeClr val="bg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20887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Blank_gradient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23780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_green">
    <p:bg>
      <p:bgPr>
        <a:gradFill>
          <a:gsLst>
            <a:gs pos="0">
              <a:srgbClr val="272749"/>
            </a:gs>
            <a:gs pos="100000">
              <a:srgbClr val="32BEBD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5"/>
          <p:cNvGrpSpPr>
            <a:grpSpLocks/>
          </p:cNvGrpSpPr>
          <p:nvPr userDrawn="1"/>
        </p:nvGrpSpPr>
        <p:grpSpPr bwMode="auto">
          <a:xfrm>
            <a:off x="5263915" y="5451769"/>
            <a:ext cx="1654560" cy="879663"/>
            <a:chOff x="384" y="331"/>
            <a:chExt cx="912" cy="485"/>
          </a:xfrm>
        </p:grpSpPr>
        <p:sp>
          <p:nvSpPr>
            <p:cNvPr id="51" name="AutoShape 6"/>
            <p:cNvSpPr>
              <a:spLocks noChangeAspect="1" noChangeArrowheads="1" noTextEdit="1"/>
            </p:cNvSpPr>
            <p:nvPr/>
          </p:nvSpPr>
          <p:spPr bwMode="invGray">
            <a:xfrm>
              <a:off x="384" y="331"/>
              <a:ext cx="912" cy="4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19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52" name="Rectangle 7"/>
            <p:cNvSpPr>
              <a:spLocks noChangeArrowheads="1"/>
            </p:cNvSpPr>
            <p:nvPr/>
          </p:nvSpPr>
          <p:spPr bwMode="invGray">
            <a:xfrm>
              <a:off x="640" y="652"/>
              <a:ext cx="42" cy="15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19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53" name="Freeform 8"/>
            <p:cNvSpPr>
              <a:spLocks/>
            </p:cNvSpPr>
            <p:nvPr/>
          </p:nvSpPr>
          <p:spPr bwMode="invGray">
            <a:xfrm>
              <a:off x="882" y="648"/>
              <a:ext cx="120" cy="166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91419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54" name="Freeform 9"/>
            <p:cNvSpPr>
              <a:spLocks/>
            </p:cNvSpPr>
            <p:nvPr/>
          </p:nvSpPr>
          <p:spPr bwMode="invGray">
            <a:xfrm>
              <a:off x="467" y="648"/>
              <a:ext cx="120" cy="166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91419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55" name="Freeform 10"/>
            <p:cNvSpPr>
              <a:spLocks noEditPoints="1"/>
            </p:cNvSpPr>
            <p:nvPr/>
          </p:nvSpPr>
          <p:spPr bwMode="invGray">
            <a:xfrm>
              <a:off x="1046" y="648"/>
              <a:ext cx="165" cy="166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91419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56" name="Freeform 11"/>
            <p:cNvSpPr>
              <a:spLocks/>
            </p:cNvSpPr>
            <p:nvPr/>
          </p:nvSpPr>
          <p:spPr bwMode="invGray">
            <a:xfrm>
              <a:off x="735" y="648"/>
              <a:ext cx="108" cy="166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91419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57" name="Freeform 12"/>
            <p:cNvSpPr>
              <a:spLocks/>
            </p:cNvSpPr>
            <p:nvPr/>
          </p:nvSpPr>
          <p:spPr bwMode="invGray">
            <a:xfrm>
              <a:off x="384" y="462"/>
              <a:ext cx="39" cy="81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91419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58" name="Freeform 13"/>
            <p:cNvSpPr>
              <a:spLocks/>
            </p:cNvSpPr>
            <p:nvPr/>
          </p:nvSpPr>
          <p:spPr bwMode="invGray">
            <a:xfrm>
              <a:off x="494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91419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59" name="Freeform 14"/>
            <p:cNvSpPr>
              <a:spLocks/>
            </p:cNvSpPr>
            <p:nvPr/>
          </p:nvSpPr>
          <p:spPr bwMode="invGray">
            <a:xfrm>
              <a:off x="601" y="333"/>
              <a:ext cx="39" cy="249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91419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60" name="Freeform 15"/>
            <p:cNvSpPr>
              <a:spLocks/>
            </p:cNvSpPr>
            <p:nvPr/>
          </p:nvSpPr>
          <p:spPr bwMode="invGray">
            <a:xfrm>
              <a:off x="711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91419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61" name="Freeform 16"/>
            <p:cNvSpPr>
              <a:spLocks/>
            </p:cNvSpPr>
            <p:nvPr/>
          </p:nvSpPr>
          <p:spPr bwMode="invGray">
            <a:xfrm>
              <a:off x="818" y="462"/>
              <a:ext cx="42" cy="81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91419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62" name="Freeform 17"/>
            <p:cNvSpPr>
              <a:spLocks/>
            </p:cNvSpPr>
            <p:nvPr/>
          </p:nvSpPr>
          <p:spPr bwMode="invGray">
            <a:xfrm>
              <a:off x="928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91419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63" name="Freeform 18"/>
            <p:cNvSpPr>
              <a:spLocks/>
            </p:cNvSpPr>
            <p:nvPr/>
          </p:nvSpPr>
          <p:spPr bwMode="invGray">
            <a:xfrm>
              <a:off x="1037" y="333"/>
              <a:ext cx="40" cy="249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91419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64" name="Freeform 19"/>
            <p:cNvSpPr>
              <a:spLocks/>
            </p:cNvSpPr>
            <p:nvPr/>
          </p:nvSpPr>
          <p:spPr bwMode="invGray">
            <a:xfrm>
              <a:off x="1145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91419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65" name="Freeform 20"/>
            <p:cNvSpPr>
              <a:spLocks/>
            </p:cNvSpPr>
            <p:nvPr/>
          </p:nvSpPr>
          <p:spPr bwMode="invGray">
            <a:xfrm>
              <a:off x="1254" y="462"/>
              <a:ext cx="40" cy="81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91419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smtClean="0">
                <a:solidFill>
                  <a:srgbClr val="FFFFFF"/>
                </a:solidFill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86261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-green thank you">
    <p:bg>
      <p:bgPr>
        <a:gradFill>
          <a:gsLst>
            <a:gs pos="0">
              <a:srgbClr val="272749"/>
            </a:gs>
            <a:gs pos="100000">
              <a:srgbClr val="32BEBD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Box 63"/>
          <p:cNvSpPr txBox="1"/>
          <p:nvPr userDrawn="1"/>
        </p:nvSpPr>
        <p:spPr>
          <a:xfrm>
            <a:off x="834855" y="3066692"/>
            <a:ext cx="3259792" cy="861736"/>
          </a:xfrm>
          <a:prstGeom prst="rect">
            <a:avLst/>
          </a:prstGeom>
          <a:noFill/>
        </p:spPr>
        <p:txBody>
          <a:bodyPr wrap="none" lIns="121883" tIns="60941" rIns="121883" bIns="60941" rtlCol="0">
            <a:spAutoFit/>
          </a:bodyPr>
          <a:lstStyle/>
          <a:p>
            <a:pPr defTabSz="609407"/>
            <a:r>
              <a:rPr lang="en-US" sz="4800" dirty="0" smtClean="0">
                <a:solidFill>
                  <a:srgbClr val="FFFFFF"/>
                </a:solidFill>
                <a:latin typeface="CiscoSansTT ExtraLight"/>
              </a:rPr>
              <a:t>Thank you.</a:t>
            </a:r>
            <a:endParaRPr lang="en-US" sz="4800" dirty="0">
              <a:solidFill>
                <a:srgbClr val="FFFFFF"/>
              </a:solidFill>
              <a:latin typeface="CiscoSansTT ExtraLight"/>
            </a:endParaRPr>
          </a:p>
        </p:txBody>
      </p:sp>
      <p:sp>
        <p:nvSpPr>
          <p:cNvPr id="65" name="Rectangle 64"/>
          <p:cNvSpPr>
            <a:spLocks noChangeArrowheads="1"/>
          </p:cNvSpPr>
          <p:nvPr userDrawn="1"/>
        </p:nvSpPr>
        <p:spPr bwMode="black">
          <a:xfrm>
            <a:off x="8381656" y="3801579"/>
            <a:ext cx="155488" cy="589103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lIns="121883" tIns="60941" rIns="121883" bIns="60941"/>
          <a:lstStyle/>
          <a:p>
            <a:pPr defTabSz="609407"/>
            <a:endParaRPr lang="en-US" sz="2400">
              <a:solidFill>
                <a:srgbClr val="0096D6"/>
              </a:solidFill>
              <a:latin typeface="CiscoSansTT ExtraLight"/>
            </a:endParaRPr>
          </a:p>
        </p:txBody>
      </p:sp>
      <p:sp>
        <p:nvSpPr>
          <p:cNvPr id="66" name="Freeform 65"/>
          <p:cNvSpPr>
            <a:spLocks/>
          </p:cNvSpPr>
          <p:nvPr userDrawn="1"/>
        </p:nvSpPr>
        <p:spPr bwMode="black">
          <a:xfrm>
            <a:off x="9287470" y="3786910"/>
            <a:ext cx="450189" cy="621729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1" y="80"/>
              </a:cxn>
              <a:cxn ang="0">
                <a:pos x="0" y="40"/>
              </a:cxn>
              <a:cxn ang="0">
                <a:pos x="41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8" y="23"/>
                  <a:pt x="51" y="20"/>
                  <a:pt x="42" y="20"/>
                </a:cubicBezTo>
                <a:cubicBezTo>
                  <a:pt x="30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1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1" y="0"/>
                </a:cubicBezTo>
                <a:cubicBezTo>
                  <a:pt x="50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pPr defTabSz="609407"/>
            <a:endParaRPr lang="en-US" sz="2400">
              <a:solidFill>
                <a:srgbClr val="0096D6"/>
              </a:solidFill>
              <a:latin typeface="CiscoSansTT ExtraLight"/>
            </a:endParaRPr>
          </a:p>
        </p:txBody>
      </p:sp>
      <p:sp>
        <p:nvSpPr>
          <p:cNvPr id="67" name="Freeform 66"/>
          <p:cNvSpPr>
            <a:spLocks/>
          </p:cNvSpPr>
          <p:nvPr userDrawn="1"/>
        </p:nvSpPr>
        <p:spPr bwMode="black">
          <a:xfrm>
            <a:off x="7730779" y="3786910"/>
            <a:ext cx="450189" cy="621729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7" y="23"/>
                  <a:pt x="51" y="20"/>
                  <a:pt x="42" y="20"/>
                </a:cubicBezTo>
                <a:cubicBezTo>
                  <a:pt x="29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0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0" y="0"/>
                </a:cubicBezTo>
                <a:cubicBezTo>
                  <a:pt x="49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pPr defTabSz="609407"/>
            <a:endParaRPr lang="en-US" sz="2400">
              <a:solidFill>
                <a:srgbClr val="0096D6"/>
              </a:solidFill>
              <a:latin typeface="CiscoSansTT ExtraLight"/>
            </a:endParaRPr>
          </a:p>
        </p:txBody>
      </p:sp>
      <p:sp>
        <p:nvSpPr>
          <p:cNvPr id="68" name="Freeform 67"/>
          <p:cNvSpPr>
            <a:spLocks noEditPoints="1"/>
          </p:cNvSpPr>
          <p:nvPr userDrawn="1"/>
        </p:nvSpPr>
        <p:spPr bwMode="black">
          <a:xfrm>
            <a:off x="9900368" y="3786910"/>
            <a:ext cx="618333" cy="621729"/>
          </a:xfrm>
          <a:custGeom>
            <a:avLst/>
            <a:gdLst/>
            <a:ahLst/>
            <a:cxnLst>
              <a:cxn ang="0">
                <a:pos x="80" y="40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80" y="40"/>
              </a:cxn>
              <a:cxn ang="0">
                <a:pos x="40" y="20"/>
              </a:cxn>
              <a:cxn ang="0">
                <a:pos x="20" y="40"/>
              </a:cxn>
              <a:cxn ang="0">
                <a:pos x="40" y="60"/>
              </a:cxn>
              <a:cxn ang="0">
                <a:pos x="60" y="40"/>
              </a:cxn>
              <a:cxn ang="0">
                <a:pos x="40" y="20"/>
              </a:cxn>
            </a:cxnLst>
            <a:rect l="0" t="0" r="r" b="b"/>
            <a:pathLst>
              <a:path w="80" h="80">
                <a:moveTo>
                  <a:pt x="80" y="40"/>
                </a:moveTo>
                <a:cubicBezTo>
                  <a:pt x="80" y="62"/>
                  <a:pt x="64" y="80"/>
                  <a:pt x="40" y="80"/>
                </a:cubicBezTo>
                <a:cubicBezTo>
                  <a:pt x="16" y="80"/>
                  <a:pt x="0" y="62"/>
                  <a:pt x="0" y="40"/>
                </a:cubicBezTo>
                <a:cubicBezTo>
                  <a:pt x="0" y="18"/>
                  <a:pt x="16" y="0"/>
                  <a:pt x="40" y="0"/>
                </a:cubicBezTo>
                <a:cubicBezTo>
                  <a:pt x="64" y="0"/>
                  <a:pt x="80" y="18"/>
                  <a:pt x="80" y="40"/>
                </a:cubicBezTo>
                <a:moveTo>
                  <a:pt x="40" y="20"/>
                </a:moveTo>
                <a:cubicBezTo>
                  <a:pt x="29" y="20"/>
                  <a:pt x="20" y="29"/>
                  <a:pt x="20" y="40"/>
                </a:cubicBezTo>
                <a:cubicBezTo>
                  <a:pt x="20" y="51"/>
                  <a:pt x="29" y="60"/>
                  <a:pt x="40" y="60"/>
                </a:cubicBezTo>
                <a:cubicBezTo>
                  <a:pt x="51" y="60"/>
                  <a:pt x="60" y="51"/>
                  <a:pt x="60" y="40"/>
                </a:cubicBezTo>
                <a:cubicBezTo>
                  <a:pt x="60" y="29"/>
                  <a:pt x="51" y="20"/>
                  <a:pt x="40" y="20"/>
                </a:cubicBezTo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pPr defTabSz="609407"/>
            <a:endParaRPr lang="en-US" sz="2400">
              <a:solidFill>
                <a:srgbClr val="0096D6"/>
              </a:solidFill>
              <a:latin typeface="CiscoSansTT ExtraLight"/>
            </a:endParaRPr>
          </a:p>
        </p:txBody>
      </p:sp>
      <p:sp>
        <p:nvSpPr>
          <p:cNvPr id="69" name="Freeform 68"/>
          <p:cNvSpPr>
            <a:spLocks/>
          </p:cNvSpPr>
          <p:nvPr userDrawn="1"/>
        </p:nvSpPr>
        <p:spPr bwMode="black">
          <a:xfrm>
            <a:off x="8737829" y="3786910"/>
            <a:ext cx="403183" cy="621729"/>
          </a:xfrm>
          <a:custGeom>
            <a:avLst/>
            <a:gdLst/>
            <a:ahLst/>
            <a:cxnLst>
              <a:cxn ang="0">
                <a:pos x="47" y="19"/>
              </a:cxn>
              <a:cxn ang="0">
                <a:pos x="32" y="17"/>
              </a:cxn>
              <a:cxn ang="0">
                <a:pos x="20" y="23"/>
              </a:cxn>
              <a:cxn ang="0">
                <a:pos x="29" y="30"/>
              </a:cxn>
              <a:cxn ang="0">
                <a:pos x="34" y="32"/>
              </a:cxn>
              <a:cxn ang="0">
                <a:pos x="52" y="54"/>
              </a:cxn>
              <a:cxn ang="0">
                <a:pos x="21" y="80"/>
              </a:cxn>
              <a:cxn ang="0">
                <a:pos x="0" y="77"/>
              </a:cxn>
              <a:cxn ang="0">
                <a:pos x="0" y="60"/>
              </a:cxn>
              <a:cxn ang="0">
                <a:pos x="18" y="63"/>
              </a:cxn>
              <a:cxn ang="0">
                <a:pos x="32" y="56"/>
              </a:cxn>
              <a:cxn ang="0">
                <a:pos x="23" y="48"/>
              </a:cxn>
              <a:cxn ang="0">
                <a:pos x="19" y="47"/>
              </a:cxn>
              <a:cxn ang="0">
                <a:pos x="0" y="24"/>
              </a:cxn>
              <a:cxn ang="0">
                <a:pos x="28" y="0"/>
              </a:cxn>
              <a:cxn ang="0">
                <a:pos x="47" y="3"/>
              </a:cxn>
              <a:cxn ang="0">
                <a:pos x="47" y="19"/>
              </a:cxn>
            </a:cxnLst>
            <a:rect l="0" t="0" r="r" b="b"/>
            <a:pathLst>
              <a:path w="52" h="80">
                <a:moveTo>
                  <a:pt x="47" y="19"/>
                </a:moveTo>
                <a:cubicBezTo>
                  <a:pt x="47" y="19"/>
                  <a:pt x="38" y="17"/>
                  <a:pt x="32" y="17"/>
                </a:cubicBezTo>
                <a:cubicBezTo>
                  <a:pt x="24" y="17"/>
                  <a:pt x="20" y="19"/>
                  <a:pt x="20" y="23"/>
                </a:cubicBezTo>
                <a:cubicBezTo>
                  <a:pt x="20" y="28"/>
                  <a:pt x="26" y="29"/>
                  <a:pt x="29" y="30"/>
                </a:cubicBezTo>
                <a:cubicBezTo>
                  <a:pt x="34" y="32"/>
                  <a:pt x="34" y="32"/>
                  <a:pt x="34" y="32"/>
                </a:cubicBezTo>
                <a:cubicBezTo>
                  <a:pt x="47" y="36"/>
                  <a:pt x="52" y="45"/>
                  <a:pt x="52" y="54"/>
                </a:cubicBezTo>
                <a:cubicBezTo>
                  <a:pt x="52" y="73"/>
                  <a:pt x="35" y="80"/>
                  <a:pt x="21" y="80"/>
                </a:cubicBezTo>
                <a:cubicBezTo>
                  <a:pt x="10" y="80"/>
                  <a:pt x="1" y="78"/>
                  <a:pt x="0" y="77"/>
                </a:cubicBezTo>
                <a:cubicBezTo>
                  <a:pt x="0" y="60"/>
                  <a:pt x="0" y="60"/>
                  <a:pt x="0" y="60"/>
                </a:cubicBezTo>
                <a:cubicBezTo>
                  <a:pt x="2" y="60"/>
                  <a:pt x="10" y="63"/>
                  <a:pt x="18" y="63"/>
                </a:cubicBezTo>
                <a:cubicBezTo>
                  <a:pt x="28" y="63"/>
                  <a:pt x="32" y="60"/>
                  <a:pt x="32" y="56"/>
                </a:cubicBezTo>
                <a:cubicBezTo>
                  <a:pt x="32" y="52"/>
                  <a:pt x="28" y="49"/>
                  <a:pt x="23" y="48"/>
                </a:cubicBezTo>
                <a:cubicBezTo>
                  <a:pt x="22" y="48"/>
                  <a:pt x="21" y="47"/>
                  <a:pt x="19" y="47"/>
                </a:cubicBezTo>
                <a:cubicBezTo>
                  <a:pt x="9" y="43"/>
                  <a:pt x="0" y="37"/>
                  <a:pt x="0" y="24"/>
                </a:cubicBezTo>
                <a:cubicBezTo>
                  <a:pt x="0" y="10"/>
                  <a:pt x="10" y="0"/>
                  <a:pt x="28" y="0"/>
                </a:cubicBezTo>
                <a:cubicBezTo>
                  <a:pt x="37" y="0"/>
                  <a:pt x="46" y="3"/>
                  <a:pt x="47" y="3"/>
                </a:cubicBezTo>
                <a:lnTo>
                  <a:pt x="47" y="1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pPr defTabSz="609407"/>
            <a:endParaRPr lang="en-US" sz="2400">
              <a:solidFill>
                <a:srgbClr val="0096D6"/>
              </a:solidFill>
              <a:latin typeface="CiscoSansTT ExtraLight"/>
            </a:endParaRPr>
          </a:p>
        </p:txBody>
      </p:sp>
      <p:sp>
        <p:nvSpPr>
          <p:cNvPr id="70" name="Freeform 69"/>
          <p:cNvSpPr>
            <a:spLocks/>
          </p:cNvSpPr>
          <p:nvPr userDrawn="1"/>
        </p:nvSpPr>
        <p:spPr bwMode="black">
          <a:xfrm>
            <a:off x="7421630" y="2966700"/>
            <a:ext cx="146447" cy="302709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10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pPr defTabSz="609407"/>
            <a:endParaRPr lang="en-US" sz="2400">
              <a:solidFill>
                <a:srgbClr val="0096D6"/>
              </a:solidFill>
              <a:latin typeface="CiscoSansTT ExtraLight"/>
            </a:endParaRPr>
          </a:p>
        </p:txBody>
      </p:sp>
      <p:sp>
        <p:nvSpPr>
          <p:cNvPr id="71" name="Freeform 70"/>
          <p:cNvSpPr>
            <a:spLocks/>
          </p:cNvSpPr>
          <p:nvPr userDrawn="1"/>
        </p:nvSpPr>
        <p:spPr bwMode="black">
          <a:xfrm>
            <a:off x="7832043" y="2763697"/>
            <a:ext cx="146447" cy="505721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4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4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pPr defTabSz="609407"/>
            <a:endParaRPr lang="en-US" sz="2400">
              <a:solidFill>
                <a:srgbClr val="0096D6"/>
              </a:solidFill>
              <a:latin typeface="CiscoSansTT ExtraLight"/>
            </a:endParaRPr>
          </a:p>
        </p:txBody>
      </p:sp>
      <p:sp>
        <p:nvSpPr>
          <p:cNvPr id="72" name="Freeform 71"/>
          <p:cNvSpPr>
            <a:spLocks/>
          </p:cNvSpPr>
          <p:nvPr userDrawn="1"/>
        </p:nvSpPr>
        <p:spPr bwMode="black">
          <a:xfrm>
            <a:off x="8235229" y="2484553"/>
            <a:ext cx="146447" cy="931689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111"/>
              </a:cxn>
              <a:cxn ang="0">
                <a:pos x="10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5" y="120"/>
                  <a:pt x="10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pPr defTabSz="609407"/>
            <a:endParaRPr lang="en-US" sz="2400">
              <a:solidFill>
                <a:srgbClr val="0096D6"/>
              </a:solidFill>
              <a:latin typeface="CiscoSansTT ExtraLight"/>
            </a:endParaRPr>
          </a:p>
        </p:txBody>
      </p:sp>
      <p:sp>
        <p:nvSpPr>
          <p:cNvPr id="73" name="Freeform 72"/>
          <p:cNvSpPr>
            <a:spLocks/>
          </p:cNvSpPr>
          <p:nvPr userDrawn="1"/>
        </p:nvSpPr>
        <p:spPr bwMode="black">
          <a:xfrm>
            <a:off x="8645641" y="2763689"/>
            <a:ext cx="146447" cy="505723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pPr defTabSz="609407"/>
            <a:endParaRPr lang="en-US" sz="2400">
              <a:solidFill>
                <a:srgbClr val="0096D6"/>
              </a:solidFill>
              <a:latin typeface="CiscoSansTT ExtraLight"/>
            </a:endParaRPr>
          </a:p>
        </p:txBody>
      </p:sp>
      <p:sp>
        <p:nvSpPr>
          <p:cNvPr id="74" name="Freeform 73"/>
          <p:cNvSpPr>
            <a:spLocks/>
          </p:cNvSpPr>
          <p:nvPr userDrawn="1"/>
        </p:nvSpPr>
        <p:spPr bwMode="black">
          <a:xfrm>
            <a:off x="9046996" y="2966683"/>
            <a:ext cx="155488" cy="302708"/>
          </a:xfrm>
          <a:custGeom>
            <a:avLst/>
            <a:gdLst/>
            <a:ahLst/>
            <a:cxnLst>
              <a:cxn ang="0">
                <a:pos x="20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20" y="30"/>
              </a:cxn>
              <a:cxn ang="0">
                <a:pos x="20" y="10"/>
              </a:cxn>
            </a:cxnLst>
            <a:rect l="0" t="0" r="r" b="b"/>
            <a:pathLst>
              <a:path w="20" h="39">
                <a:moveTo>
                  <a:pt x="20" y="10"/>
                </a:moveTo>
                <a:cubicBezTo>
                  <a:pt x="20" y="4"/>
                  <a:pt x="15" y="0"/>
                  <a:pt x="10" y="0"/>
                </a:cubicBezTo>
                <a:cubicBezTo>
                  <a:pt x="5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5" y="39"/>
                  <a:pt x="10" y="39"/>
                </a:cubicBezTo>
                <a:cubicBezTo>
                  <a:pt x="15" y="39"/>
                  <a:pt x="20" y="35"/>
                  <a:pt x="20" y="30"/>
                </a:cubicBezTo>
                <a:lnTo>
                  <a:pt x="20" y="10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pPr defTabSz="609407"/>
            <a:endParaRPr lang="en-US" sz="2400">
              <a:solidFill>
                <a:srgbClr val="0096D6"/>
              </a:solidFill>
              <a:latin typeface="CiscoSansTT ExtraLight"/>
            </a:endParaRPr>
          </a:p>
        </p:txBody>
      </p:sp>
      <p:sp>
        <p:nvSpPr>
          <p:cNvPr id="75" name="Freeform 74"/>
          <p:cNvSpPr>
            <a:spLocks/>
          </p:cNvSpPr>
          <p:nvPr userDrawn="1"/>
        </p:nvSpPr>
        <p:spPr bwMode="black">
          <a:xfrm>
            <a:off x="9457426" y="2763668"/>
            <a:ext cx="148255" cy="505720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pPr defTabSz="609407"/>
            <a:endParaRPr lang="en-US" sz="2400">
              <a:solidFill>
                <a:srgbClr val="0096D6"/>
              </a:solidFill>
              <a:latin typeface="CiscoSansTT ExtraLight"/>
            </a:endParaRPr>
          </a:p>
        </p:txBody>
      </p:sp>
      <p:sp>
        <p:nvSpPr>
          <p:cNvPr id="76" name="Freeform 75"/>
          <p:cNvSpPr>
            <a:spLocks/>
          </p:cNvSpPr>
          <p:nvPr userDrawn="1"/>
        </p:nvSpPr>
        <p:spPr bwMode="black">
          <a:xfrm>
            <a:off x="9867842" y="2484524"/>
            <a:ext cx="148255" cy="931688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111"/>
              </a:cxn>
              <a:cxn ang="0">
                <a:pos x="9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4" y="120"/>
                  <a:pt x="9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pPr defTabSz="609407"/>
            <a:endParaRPr lang="en-US" sz="2400">
              <a:solidFill>
                <a:srgbClr val="0096D6"/>
              </a:solidFill>
              <a:latin typeface="CiscoSansTT ExtraLight"/>
            </a:endParaRPr>
          </a:p>
        </p:txBody>
      </p:sp>
      <p:sp>
        <p:nvSpPr>
          <p:cNvPr id="77" name="Freeform 76"/>
          <p:cNvSpPr>
            <a:spLocks/>
          </p:cNvSpPr>
          <p:nvPr userDrawn="1"/>
        </p:nvSpPr>
        <p:spPr bwMode="black">
          <a:xfrm>
            <a:off x="10271022" y="2763668"/>
            <a:ext cx="148255" cy="505720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5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pPr defTabSz="609407"/>
            <a:endParaRPr lang="en-US" sz="2400">
              <a:solidFill>
                <a:srgbClr val="0096D6"/>
              </a:solidFill>
              <a:latin typeface="CiscoSansTT ExtraLight"/>
            </a:endParaRPr>
          </a:p>
        </p:txBody>
      </p:sp>
      <p:sp>
        <p:nvSpPr>
          <p:cNvPr id="78" name="Freeform 77"/>
          <p:cNvSpPr>
            <a:spLocks/>
          </p:cNvSpPr>
          <p:nvPr userDrawn="1"/>
        </p:nvSpPr>
        <p:spPr bwMode="black">
          <a:xfrm>
            <a:off x="10681425" y="2966683"/>
            <a:ext cx="148255" cy="302708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9" y="0"/>
              </a:cxn>
              <a:cxn ang="0">
                <a:pos x="0" y="10"/>
              </a:cxn>
              <a:cxn ang="0">
                <a:pos x="0" y="30"/>
              </a:cxn>
              <a:cxn ang="0">
                <a:pos x="9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9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pPr defTabSz="609407"/>
            <a:endParaRPr lang="en-US" sz="2400">
              <a:solidFill>
                <a:srgbClr val="0096D6"/>
              </a:solidFill>
              <a:latin typeface="CiscoSansTT ExtraLight"/>
            </a:endParaRPr>
          </a:p>
        </p:txBody>
      </p:sp>
    </p:spTree>
    <p:extLst>
      <p:ext uri="{BB962C8B-B14F-4D97-AF65-F5344CB8AC3E}">
        <p14:creationId xmlns:p14="http://schemas.microsoft.com/office/powerpoint/2010/main" val="41434381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3.7037E-7 L -4.72222E-6 0.09143 " pathEditMode="relative" rAng="0" ptsTypes="AA">
                                      <p:cBhvr>
                                        <p:cTn id="37" dur="700" spd="-100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3.7037E-6 L 5E-6 0.11157 " pathEditMode="relative" rAng="0" ptsTypes="AA">
                                      <p:cBhvr>
                                        <p:cTn id="39" dur="700" spd="-100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4.81481E-6 L 4.72222E-6 0.09143 " pathEditMode="relative" rAng="0" ptsTypes="AA">
                                      <p:cBhvr>
                                        <p:cTn id="41" dur="700" spd="-100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3.7037E-6 L -2.77778E-6 0.11157 " pathEditMode="relative" rAng="0" ptsTypes="AA">
                                      <p:cBhvr>
                                        <p:cTn id="43" dur="700" spd="-100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4.81481E-6 L 5.55556E-7 0.09143 " pathEditMode="relative" rAng="0" ptsTypes="AA">
                                      <p:cBhvr>
                                        <p:cTn id="45" dur="700" spd="-100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3.33333E-6 L 4.72222E-6 -0.10764 " pathEditMode="relative" rAng="0" ptsTypes="AA">
                                      <p:cBhvr>
                                        <p:cTn id="47" dur="700" spd="-100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3.33333E-6 L 4.44444E-6 -0.10764 " pathEditMode="relative" rAng="0" ptsTypes="AA">
                                      <p:cBhvr>
                                        <p:cTn id="49" dur="700" spd="-100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3.33333E-6 L -2.22222E-6 -0.10764 " pathEditMode="relative" rAng="0" ptsTypes="AA">
                                      <p:cBhvr>
                                        <p:cTn id="51" dur="700" spd="-100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3.33333E-6 L 1.11111E-6 -0.10764 " pathEditMode="relative" rAng="0" ptsTypes="AA">
                                      <p:cBhvr>
                                        <p:cTn id="53" dur="700" spd="-100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2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7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7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7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7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7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67" grpId="0" animBg="1"/>
      <p:bldP spid="70" grpId="0" animBg="1"/>
      <p:bldP spid="70" grpId="1" animBg="1"/>
      <p:bldP spid="71" grpId="0" animBg="1"/>
      <p:bldP spid="71" grpId="1" animBg="1"/>
      <p:bldP spid="72" grpId="0" animBg="1"/>
      <p:bldP spid="72" grpId="1" animBg="1"/>
      <p:bldP spid="73" grpId="0" animBg="1"/>
      <p:bldP spid="73" grpId="1" animBg="1"/>
      <p:bldP spid="74" grpId="0" animBg="1"/>
      <p:bldP spid="74" grpId="1" animBg="1"/>
      <p:bldP spid="75" grpId="0" animBg="1"/>
      <p:bldP spid="75" grpId="1" animBg="1"/>
      <p:bldP spid="76" grpId="0" animBg="1"/>
      <p:bldP spid="76" grpId="1" animBg="1"/>
      <p:bldP spid="77" grpId="0" animBg="1"/>
      <p:bldP spid="77" grpId="1" animBg="1"/>
      <p:bldP spid="78" grpId="0" animBg="1"/>
      <p:bldP spid="78" grpId="1" animBg="1"/>
    </p:bld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-red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5"/>
          <p:cNvGrpSpPr>
            <a:grpSpLocks/>
          </p:cNvGrpSpPr>
          <p:nvPr userDrawn="1"/>
        </p:nvGrpSpPr>
        <p:grpSpPr bwMode="auto">
          <a:xfrm>
            <a:off x="5263915" y="5451769"/>
            <a:ext cx="1654560" cy="879663"/>
            <a:chOff x="384" y="331"/>
            <a:chExt cx="912" cy="485"/>
          </a:xfrm>
        </p:grpSpPr>
        <p:sp>
          <p:nvSpPr>
            <p:cNvPr id="19" name="AutoShape 6"/>
            <p:cNvSpPr>
              <a:spLocks noChangeAspect="1" noChangeArrowheads="1" noTextEdit="1"/>
            </p:cNvSpPr>
            <p:nvPr/>
          </p:nvSpPr>
          <p:spPr bwMode="invGray">
            <a:xfrm>
              <a:off x="384" y="331"/>
              <a:ext cx="912" cy="4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19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20" name="Rectangle 7"/>
            <p:cNvSpPr>
              <a:spLocks noChangeArrowheads="1"/>
            </p:cNvSpPr>
            <p:nvPr/>
          </p:nvSpPr>
          <p:spPr bwMode="invGray">
            <a:xfrm>
              <a:off x="640" y="652"/>
              <a:ext cx="42" cy="15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19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21" name="Freeform 8"/>
            <p:cNvSpPr>
              <a:spLocks/>
            </p:cNvSpPr>
            <p:nvPr/>
          </p:nvSpPr>
          <p:spPr bwMode="invGray">
            <a:xfrm>
              <a:off x="882" y="648"/>
              <a:ext cx="120" cy="166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91419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22" name="Freeform 9"/>
            <p:cNvSpPr>
              <a:spLocks/>
            </p:cNvSpPr>
            <p:nvPr/>
          </p:nvSpPr>
          <p:spPr bwMode="invGray">
            <a:xfrm>
              <a:off x="467" y="648"/>
              <a:ext cx="120" cy="166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91419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23" name="Freeform 10"/>
            <p:cNvSpPr>
              <a:spLocks noEditPoints="1"/>
            </p:cNvSpPr>
            <p:nvPr/>
          </p:nvSpPr>
          <p:spPr bwMode="invGray">
            <a:xfrm>
              <a:off x="1046" y="648"/>
              <a:ext cx="165" cy="166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91419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40" name="Freeform 11"/>
            <p:cNvSpPr>
              <a:spLocks/>
            </p:cNvSpPr>
            <p:nvPr/>
          </p:nvSpPr>
          <p:spPr bwMode="invGray">
            <a:xfrm>
              <a:off x="735" y="648"/>
              <a:ext cx="108" cy="166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91419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41" name="Freeform 12"/>
            <p:cNvSpPr>
              <a:spLocks/>
            </p:cNvSpPr>
            <p:nvPr/>
          </p:nvSpPr>
          <p:spPr bwMode="invGray">
            <a:xfrm>
              <a:off x="384" y="462"/>
              <a:ext cx="39" cy="81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91419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42" name="Freeform 13"/>
            <p:cNvSpPr>
              <a:spLocks/>
            </p:cNvSpPr>
            <p:nvPr/>
          </p:nvSpPr>
          <p:spPr bwMode="invGray">
            <a:xfrm>
              <a:off x="494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91419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43" name="Freeform 14"/>
            <p:cNvSpPr>
              <a:spLocks/>
            </p:cNvSpPr>
            <p:nvPr/>
          </p:nvSpPr>
          <p:spPr bwMode="invGray">
            <a:xfrm>
              <a:off x="601" y="333"/>
              <a:ext cx="39" cy="249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91419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44" name="Freeform 15"/>
            <p:cNvSpPr>
              <a:spLocks/>
            </p:cNvSpPr>
            <p:nvPr/>
          </p:nvSpPr>
          <p:spPr bwMode="invGray">
            <a:xfrm>
              <a:off x="711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91419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45" name="Freeform 16"/>
            <p:cNvSpPr>
              <a:spLocks/>
            </p:cNvSpPr>
            <p:nvPr/>
          </p:nvSpPr>
          <p:spPr bwMode="invGray">
            <a:xfrm>
              <a:off x="818" y="462"/>
              <a:ext cx="42" cy="81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91419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46" name="Freeform 17"/>
            <p:cNvSpPr>
              <a:spLocks/>
            </p:cNvSpPr>
            <p:nvPr/>
          </p:nvSpPr>
          <p:spPr bwMode="invGray">
            <a:xfrm>
              <a:off x="928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91419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47" name="Freeform 18"/>
            <p:cNvSpPr>
              <a:spLocks/>
            </p:cNvSpPr>
            <p:nvPr/>
          </p:nvSpPr>
          <p:spPr bwMode="invGray">
            <a:xfrm>
              <a:off x="1037" y="333"/>
              <a:ext cx="40" cy="249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91419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48" name="Freeform 19"/>
            <p:cNvSpPr>
              <a:spLocks/>
            </p:cNvSpPr>
            <p:nvPr/>
          </p:nvSpPr>
          <p:spPr bwMode="invGray">
            <a:xfrm>
              <a:off x="1145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91419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49" name="Freeform 20"/>
            <p:cNvSpPr>
              <a:spLocks/>
            </p:cNvSpPr>
            <p:nvPr/>
          </p:nvSpPr>
          <p:spPr bwMode="invGray">
            <a:xfrm>
              <a:off x="1254" y="462"/>
              <a:ext cx="40" cy="81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91419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smtClean="0">
                <a:solidFill>
                  <a:srgbClr val="FFFFFF"/>
                </a:solidFill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508447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_Thank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295200" y="1254310"/>
            <a:ext cx="11592009" cy="3838231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lnSpc>
                <a:spcPct val="90000"/>
              </a:lnSpc>
              <a:defRPr sz="16000" b="0" i="1" spc="0" baseline="0">
                <a:solidFill>
                  <a:srgbClr val="FFFFF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Thanks</a:t>
            </a:r>
            <a:endParaRPr lang="en-US" dirty="0"/>
          </a:p>
        </p:txBody>
      </p:sp>
      <p:grpSp>
        <p:nvGrpSpPr>
          <p:cNvPr id="20" name="Group 5"/>
          <p:cNvGrpSpPr>
            <a:grpSpLocks/>
          </p:cNvGrpSpPr>
          <p:nvPr userDrawn="1"/>
        </p:nvGrpSpPr>
        <p:grpSpPr bwMode="auto">
          <a:xfrm>
            <a:off x="5263915" y="5451769"/>
            <a:ext cx="1654560" cy="879663"/>
            <a:chOff x="384" y="331"/>
            <a:chExt cx="912" cy="485"/>
          </a:xfrm>
        </p:grpSpPr>
        <p:sp>
          <p:nvSpPr>
            <p:cNvPr id="21" name="AutoShape 6"/>
            <p:cNvSpPr>
              <a:spLocks noChangeAspect="1" noChangeArrowheads="1" noTextEdit="1"/>
            </p:cNvSpPr>
            <p:nvPr/>
          </p:nvSpPr>
          <p:spPr bwMode="invGray">
            <a:xfrm>
              <a:off x="384" y="331"/>
              <a:ext cx="912" cy="4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19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22" name="Rectangle 7"/>
            <p:cNvSpPr>
              <a:spLocks noChangeArrowheads="1"/>
            </p:cNvSpPr>
            <p:nvPr/>
          </p:nvSpPr>
          <p:spPr bwMode="invGray">
            <a:xfrm>
              <a:off x="640" y="652"/>
              <a:ext cx="42" cy="15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19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23" name="Freeform 8"/>
            <p:cNvSpPr>
              <a:spLocks/>
            </p:cNvSpPr>
            <p:nvPr/>
          </p:nvSpPr>
          <p:spPr bwMode="invGray">
            <a:xfrm>
              <a:off x="882" y="648"/>
              <a:ext cx="120" cy="166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91419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40" name="Freeform 9"/>
            <p:cNvSpPr>
              <a:spLocks/>
            </p:cNvSpPr>
            <p:nvPr/>
          </p:nvSpPr>
          <p:spPr bwMode="invGray">
            <a:xfrm>
              <a:off x="467" y="648"/>
              <a:ext cx="120" cy="166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91419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41" name="Freeform 10"/>
            <p:cNvSpPr>
              <a:spLocks noEditPoints="1"/>
            </p:cNvSpPr>
            <p:nvPr/>
          </p:nvSpPr>
          <p:spPr bwMode="invGray">
            <a:xfrm>
              <a:off x="1046" y="648"/>
              <a:ext cx="165" cy="166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91419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42" name="Freeform 11"/>
            <p:cNvSpPr>
              <a:spLocks/>
            </p:cNvSpPr>
            <p:nvPr/>
          </p:nvSpPr>
          <p:spPr bwMode="invGray">
            <a:xfrm>
              <a:off x="735" y="648"/>
              <a:ext cx="108" cy="166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91419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43" name="Freeform 12"/>
            <p:cNvSpPr>
              <a:spLocks/>
            </p:cNvSpPr>
            <p:nvPr/>
          </p:nvSpPr>
          <p:spPr bwMode="invGray">
            <a:xfrm>
              <a:off x="384" y="462"/>
              <a:ext cx="39" cy="81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91419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44" name="Freeform 13"/>
            <p:cNvSpPr>
              <a:spLocks/>
            </p:cNvSpPr>
            <p:nvPr/>
          </p:nvSpPr>
          <p:spPr bwMode="invGray">
            <a:xfrm>
              <a:off x="494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91419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45" name="Freeform 14"/>
            <p:cNvSpPr>
              <a:spLocks/>
            </p:cNvSpPr>
            <p:nvPr/>
          </p:nvSpPr>
          <p:spPr bwMode="invGray">
            <a:xfrm>
              <a:off x="601" y="333"/>
              <a:ext cx="39" cy="249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91419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46" name="Freeform 15"/>
            <p:cNvSpPr>
              <a:spLocks/>
            </p:cNvSpPr>
            <p:nvPr/>
          </p:nvSpPr>
          <p:spPr bwMode="invGray">
            <a:xfrm>
              <a:off x="711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91419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47" name="Freeform 16"/>
            <p:cNvSpPr>
              <a:spLocks/>
            </p:cNvSpPr>
            <p:nvPr/>
          </p:nvSpPr>
          <p:spPr bwMode="invGray">
            <a:xfrm>
              <a:off x="818" y="462"/>
              <a:ext cx="42" cy="81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91419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48" name="Freeform 17"/>
            <p:cNvSpPr>
              <a:spLocks/>
            </p:cNvSpPr>
            <p:nvPr/>
          </p:nvSpPr>
          <p:spPr bwMode="invGray">
            <a:xfrm>
              <a:off x="928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91419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49" name="Freeform 18"/>
            <p:cNvSpPr>
              <a:spLocks/>
            </p:cNvSpPr>
            <p:nvPr/>
          </p:nvSpPr>
          <p:spPr bwMode="invGray">
            <a:xfrm>
              <a:off x="1037" y="333"/>
              <a:ext cx="40" cy="249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91419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50" name="Freeform 19"/>
            <p:cNvSpPr>
              <a:spLocks/>
            </p:cNvSpPr>
            <p:nvPr/>
          </p:nvSpPr>
          <p:spPr bwMode="invGray">
            <a:xfrm>
              <a:off x="1145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91419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51" name="Freeform 20"/>
            <p:cNvSpPr>
              <a:spLocks/>
            </p:cNvSpPr>
            <p:nvPr/>
          </p:nvSpPr>
          <p:spPr bwMode="invGray">
            <a:xfrm>
              <a:off x="1254" y="462"/>
              <a:ext cx="40" cy="81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91419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smtClean="0">
                <a:solidFill>
                  <a:srgbClr val="FFFFFF"/>
                </a:solidFill>
                <a:latin typeface="Arial" charset="0"/>
              </a:endParaRPr>
            </a:p>
          </p:txBody>
        </p:sp>
      </p:grpSp>
      <p:cxnSp>
        <p:nvCxnSpPr>
          <p:cNvPr id="24" name="Straight Connector 23"/>
          <p:cNvCxnSpPr/>
          <p:nvPr userDrawn="1"/>
        </p:nvCxnSpPr>
        <p:spPr>
          <a:xfrm>
            <a:off x="12" y="6771411"/>
            <a:ext cx="12192000" cy="0"/>
          </a:xfrm>
          <a:prstGeom prst="line">
            <a:avLst/>
          </a:prstGeom>
          <a:ln w="177800">
            <a:gradFill>
              <a:gsLst>
                <a:gs pos="0">
                  <a:schemeClr val="bg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75742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36DCE-1700-4174-9586-4AEEEEC47E5E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51BF1-0113-4627-B340-277D4F15D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80482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-red thank you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 userDrawn="1"/>
        </p:nvSpPr>
        <p:spPr>
          <a:xfrm>
            <a:off x="834855" y="3066692"/>
            <a:ext cx="3259792" cy="861736"/>
          </a:xfrm>
          <a:prstGeom prst="rect">
            <a:avLst/>
          </a:prstGeom>
          <a:noFill/>
        </p:spPr>
        <p:txBody>
          <a:bodyPr wrap="none" lIns="121883" tIns="60941" rIns="121883" bIns="60941" rtlCol="0">
            <a:spAutoFit/>
          </a:bodyPr>
          <a:lstStyle/>
          <a:p>
            <a:pPr defTabSz="609407"/>
            <a:r>
              <a:rPr lang="en-US" sz="4800" dirty="0" smtClean="0">
                <a:solidFill>
                  <a:srgbClr val="FFFFFF"/>
                </a:solidFill>
                <a:latin typeface="CiscoSansTT ExtraLight"/>
              </a:rPr>
              <a:t>Thank you.</a:t>
            </a:r>
            <a:endParaRPr lang="en-US" sz="4800" dirty="0">
              <a:solidFill>
                <a:srgbClr val="FFFFFF"/>
              </a:solidFill>
              <a:latin typeface="CiscoSansTT ExtraLight"/>
            </a:endParaRPr>
          </a:p>
        </p:txBody>
      </p:sp>
      <p:sp>
        <p:nvSpPr>
          <p:cNvPr id="21" name="Rectangle 20"/>
          <p:cNvSpPr>
            <a:spLocks noChangeArrowheads="1"/>
          </p:cNvSpPr>
          <p:nvPr userDrawn="1"/>
        </p:nvSpPr>
        <p:spPr bwMode="black">
          <a:xfrm>
            <a:off x="8381656" y="3801579"/>
            <a:ext cx="155488" cy="589103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lIns="121883" tIns="60941" rIns="121883" bIns="60941"/>
          <a:lstStyle/>
          <a:p>
            <a:pPr defTabSz="609407"/>
            <a:endParaRPr lang="en-US" sz="2400">
              <a:solidFill>
                <a:srgbClr val="0096D6"/>
              </a:solidFill>
              <a:latin typeface="CiscoSansTT ExtraLight"/>
            </a:endParaRPr>
          </a:p>
        </p:txBody>
      </p:sp>
      <p:sp>
        <p:nvSpPr>
          <p:cNvPr id="22" name="Freeform 21"/>
          <p:cNvSpPr>
            <a:spLocks/>
          </p:cNvSpPr>
          <p:nvPr userDrawn="1"/>
        </p:nvSpPr>
        <p:spPr bwMode="black">
          <a:xfrm>
            <a:off x="9287470" y="3786910"/>
            <a:ext cx="450189" cy="621729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1" y="80"/>
              </a:cxn>
              <a:cxn ang="0">
                <a:pos x="0" y="40"/>
              </a:cxn>
              <a:cxn ang="0">
                <a:pos x="41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8" y="23"/>
                  <a:pt x="51" y="20"/>
                  <a:pt x="42" y="20"/>
                </a:cubicBezTo>
                <a:cubicBezTo>
                  <a:pt x="30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1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1" y="0"/>
                </a:cubicBezTo>
                <a:cubicBezTo>
                  <a:pt x="50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pPr defTabSz="609407"/>
            <a:endParaRPr lang="en-US" sz="2400">
              <a:solidFill>
                <a:srgbClr val="0096D6"/>
              </a:solidFill>
              <a:latin typeface="CiscoSansTT ExtraLight"/>
            </a:endParaRPr>
          </a:p>
        </p:txBody>
      </p:sp>
      <p:sp>
        <p:nvSpPr>
          <p:cNvPr id="23" name="Freeform 22"/>
          <p:cNvSpPr>
            <a:spLocks/>
          </p:cNvSpPr>
          <p:nvPr userDrawn="1"/>
        </p:nvSpPr>
        <p:spPr bwMode="black">
          <a:xfrm>
            <a:off x="7730779" y="3786910"/>
            <a:ext cx="450189" cy="621729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7" y="23"/>
                  <a:pt x="51" y="20"/>
                  <a:pt x="42" y="20"/>
                </a:cubicBezTo>
                <a:cubicBezTo>
                  <a:pt x="29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0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0" y="0"/>
                </a:cubicBezTo>
                <a:cubicBezTo>
                  <a:pt x="49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pPr defTabSz="609407"/>
            <a:endParaRPr lang="en-US" sz="2400">
              <a:solidFill>
                <a:srgbClr val="0096D6"/>
              </a:solidFill>
              <a:latin typeface="CiscoSansTT ExtraLight"/>
            </a:endParaRPr>
          </a:p>
        </p:txBody>
      </p:sp>
      <p:sp>
        <p:nvSpPr>
          <p:cNvPr id="40" name="Freeform 39"/>
          <p:cNvSpPr>
            <a:spLocks noEditPoints="1"/>
          </p:cNvSpPr>
          <p:nvPr userDrawn="1"/>
        </p:nvSpPr>
        <p:spPr bwMode="black">
          <a:xfrm>
            <a:off x="9900368" y="3786910"/>
            <a:ext cx="618333" cy="621729"/>
          </a:xfrm>
          <a:custGeom>
            <a:avLst/>
            <a:gdLst/>
            <a:ahLst/>
            <a:cxnLst>
              <a:cxn ang="0">
                <a:pos x="80" y="40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80" y="40"/>
              </a:cxn>
              <a:cxn ang="0">
                <a:pos x="40" y="20"/>
              </a:cxn>
              <a:cxn ang="0">
                <a:pos x="20" y="40"/>
              </a:cxn>
              <a:cxn ang="0">
                <a:pos x="40" y="60"/>
              </a:cxn>
              <a:cxn ang="0">
                <a:pos x="60" y="40"/>
              </a:cxn>
              <a:cxn ang="0">
                <a:pos x="40" y="20"/>
              </a:cxn>
            </a:cxnLst>
            <a:rect l="0" t="0" r="r" b="b"/>
            <a:pathLst>
              <a:path w="80" h="80">
                <a:moveTo>
                  <a:pt x="80" y="40"/>
                </a:moveTo>
                <a:cubicBezTo>
                  <a:pt x="80" y="62"/>
                  <a:pt x="64" y="80"/>
                  <a:pt x="40" y="80"/>
                </a:cubicBezTo>
                <a:cubicBezTo>
                  <a:pt x="16" y="80"/>
                  <a:pt x="0" y="62"/>
                  <a:pt x="0" y="40"/>
                </a:cubicBezTo>
                <a:cubicBezTo>
                  <a:pt x="0" y="18"/>
                  <a:pt x="16" y="0"/>
                  <a:pt x="40" y="0"/>
                </a:cubicBezTo>
                <a:cubicBezTo>
                  <a:pt x="64" y="0"/>
                  <a:pt x="80" y="18"/>
                  <a:pt x="80" y="40"/>
                </a:cubicBezTo>
                <a:moveTo>
                  <a:pt x="40" y="20"/>
                </a:moveTo>
                <a:cubicBezTo>
                  <a:pt x="29" y="20"/>
                  <a:pt x="20" y="29"/>
                  <a:pt x="20" y="40"/>
                </a:cubicBezTo>
                <a:cubicBezTo>
                  <a:pt x="20" y="51"/>
                  <a:pt x="29" y="60"/>
                  <a:pt x="40" y="60"/>
                </a:cubicBezTo>
                <a:cubicBezTo>
                  <a:pt x="51" y="60"/>
                  <a:pt x="60" y="51"/>
                  <a:pt x="60" y="40"/>
                </a:cubicBezTo>
                <a:cubicBezTo>
                  <a:pt x="60" y="29"/>
                  <a:pt x="51" y="20"/>
                  <a:pt x="40" y="20"/>
                </a:cubicBezTo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pPr defTabSz="609407"/>
            <a:endParaRPr lang="en-US" sz="2400">
              <a:solidFill>
                <a:srgbClr val="0096D6"/>
              </a:solidFill>
              <a:latin typeface="CiscoSansTT ExtraLight"/>
            </a:endParaRPr>
          </a:p>
        </p:txBody>
      </p:sp>
      <p:sp>
        <p:nvSpPr>
          <p:cNvPr id="41" name="Freeform 40"/>
          <p:cNvSpPr>
            <a:spLocks/>
          </p:cNvSpPr>
          <p:nvPr userDrawn="1"/>
        </p:nvSpPr>
        <p:spPr bwMode="black">
          <a:xfrm>
            <a:off x="8737829" y="3786910"/>
            <a:ext cx="403183" cy="621729"/>
          </a:xfrm>
          <a:custGeom>
            <a:avLst/>
            <a:gdLst/>
            <a:ahLst/>
            <a:cxnLst>
              <a:cxn ang="0">
                <a:pos x="47" y="19"/>
              </a:cxn>
              <a:cxn ang="0">
                <a:pos x="32" y="17"/>
              </a:cxn>
              <a:cxn ang="0">
                <a:pos x="20" y="23"/>
              </a:cxn>
              <a:cxn ang="0">
                <a:pos x="29" y="30"/>
              </a:cxn>
              <a:cxn ang="0">
                <a:pos x="34" y="32"/>
              </a:cxn>
              <a:cxn ang="0">
                <a:pos x="52" y="54"/>
              </a:cxn>
              <a:cxn ang="0">
                <a:pos x="21" y="80"/>
              </a:cxn>
              <a:cxn ang="0">
                <a:pos x="0" y="77"/>
              </a:cxn>
              <a:cxn ang="0">
                <a:pos x="0" y="60"/>
              </a:cxn>
              <a:cxn ang="0">
                <a:pos x="18" y="63"/>
              </a:cxn>
              <a:cxn ang="0">
                <a:pos x="32" y="56"/>
              </a:cxn>
              <a:cxn ang="0">
                <a:pos x="23" y="48"/>
              </a:cxn>
              <a:cxn ang="0">
                <a:pos x="19" y="47"/>
              </a:cxn>
              <a:cxn ang="0">
                <a:pos x="0" y="24"/>
              </a:cxn>
              <a:cxn ang="0">
                <a:pos x="28" y="0"/>
              </a:cxn>
              <a:cxn ang="0">
                <a:pos x="47" y="3"/>
              </a:cxn>
              <a:cxn ang="0">
                <a:pos x="47" y="19"/>
              </a:cxn>
            </a:cxnLst>
            <a:rect l="0" t="0" r="r" b="b"/>
            <a:pathLst>
              <a:path w="52" h="80">
                <a:moveTo>
                  <a:pt x="47" y="19"/>
                </a:moveTo>
                <a:cubicBezTo>
                  <a:pt x="47" y="19"/>
                  <a:pt x="38" y="17"/>
                  <a:pt x="32" y="17"/>
                </a:cubicBezTo>
                <a:cubicBezTo>
                  <a:pt x="24" y="17"/>
                  <a:pt x="20" y="19"/>
                  <a:pt x="20" y="23"/>
                </a:cubicBezTo>
                <a:cubicBezTo>
                  <a:pt x="20" y="28"/>
                  <a:pt x="26" y="29"/>
                  <a:pt x="29" y="30"/>
                </a:cubicBezTo>
                <a:cubicBezTo>
                  <a:pt x="34" y="32"/>
                  <a:pt x="34" y="32"/>
                  <a:pt x="34" y="32"/>
                </a:cubicBezTo>
                <a:cubicBezTo>
                  <a:pt x="47" y="36"/>
                  <a:pt x="52" y="45"/>
                  <a:pt x="52" y="54"/>
                </a:cubicBezTo>
                <a:cubicBezTo>
                  <a:pt x="52" y="73"/>
                  <a:pt x="35" y="80"/>
                  <a:pt x="21" y="80"/>
                </a:cubicBezTo>
                <a:cubicBezTo>
                  <a:pt x="10" y="80"/>
                  <a:pt x="1" y="78"/>
                  <a:pt x="0" y="77"/>
                </a:cubicBezTo>
                <a:cubicBezTo>
                  <a:pt x="0" y="60"/>
                  <a:pt x="0" y="60"/>
                  <a:pt x="0" y="60"/>
                </a:cubicBezTo>
                <a:cubicBezTo>
                  <a:pt x="2" y="60"/>
                  <a:pt x="10" y="63"/>
                  <a:pt x="18" y="63"/>
                </a:cubicBezTo>
                <a:cubicBezTo>
                  <a:pt x="28" y="63"/>
                  <a:pt x="32" y="60"/>
                  <a:pt x="32" y="56"/>
                </a:cubicBezTo>
                <a:cubicBezTo>
                  <a:pt x="32" y="52"/>
                  <a:pt x="28" y="49"/>
                  <a:pt x="23" y="48"/>
                </a:cubicBezTo>
                <a:cubicBezTo>
                  <a:pt x="22" y="48"/>
                  <a:pt x="21" y="47"/>
                  <a:pt x="19" y="47"/>
                </a:cubicBezTo>
                <a:cubicBezTo>
                  <a:pt x="9" y="43"/>
                  <a:pt x="0" y="37"/>
                  <a:pt x="0" y="24"/>
                </a:cubicBezTo>
                <a:cubicBezTo>
                  <a:pt x="0" y="10"/>
                  <a:pt x="10" y="0"/>
                  <a:pt x="28" y="0"/>
                </a:cubicBezTo>
                <a:cubicBezTo>
                  <a:pt x="37" y="0"/>
                  <a:pt x="46" y="3"/>
                  <a:pt x="47" y="3"/>
                </a:cubicBezTo>
                <a:lnTo>
                  <a:pt x="47" y="1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pPr defTabSz="609407"/>
            <a:endParaRPr lang="en-US" sz="2400">
              <a:solidFill>
                <a:srgbClr val="0096D6"/>
              </a:solidFill>
              <a:latin typeface="CiscoSansTT ExtraLight"/>
            </a:endParaRPr>
          </a:p>
        </p:txBody>
      </p:sp>
      <p:sp>
        <p:nvSpPr>
          <p:cNvPr id="42" name="Freeform 41"/>
          <p:cNvSpPr>
            <a:spLocks/>
          </p:cNvSpPr>
          <p:nvPr userDrawn="1"/>
        </p:nvSpPr>
        <p:spPr bwMode="black">
          <a:xfrm>
            <a:off x="7421630" y="2966700"/>
            <a:ext cx="146447" cy="302709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10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pPr defTabSz="609407"/>
            <a:endParaRPr lang="en-US" sz="2400">
              <a:solidFill>
                <a:srgbClr val="0096D6"/>
              </a:solidFill>
              <a:latin typeface="CiscoSansTT ExtraLight"/>
            </a:endParaRPr>
          </a:p>
        </p:txBody>
      </p:sp>
      <p:sp>
        <p:nvSpPr>
          <p:cNvPr id="43" name="Freeform 42"/>
          <p:cNvSpPr>
            <a:spLocks/>
          </p:cNvSpPr>
          <p:nvPr userDrawn="1"/>
        </p:nvSpPr>
        <p:spPr bwMode="black">
          <a:xfrm>
            <a:off x="7832043" y="2763697"/>
            <a:ext cx="146447" cy="505721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4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4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pPr defTabSz="609407"/>
            <a:endParaRPr lang="en-US" sz="2400">
              <a:solidFill>
                <a:srgbClr val="0096D6"/>
              </a:solidFill>
              <a:latin typeface="CiscoSansTT ExtraLight"/>
            </a:endParaRPr>
          </a:p>
        </p:txBody>
      </p:sp>
      <p:sp>
        <p:nvSpPr>
          <p:cNvPr id="44" name="Freeform 43"/>
          <p:cNvSpPr>
            <a:spLocks/>
          </p:cNvSpPr>
          <p:nvPr userDrawn="1"/>
        </p:nvSpPr>
        <p:spPr bwMode="black">
          <a:xfrm>
            <a:off x="8235229" y="2484553"/>
            <a:ext cx="146447" cy="931689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111"/>
              </a:cxn>
              <a:cxn ang="0">
                <a:pos x="10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5" y="120"/>
                  <a:pt x="10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pPr defTabSz="609407"/>
            <a:endParaRPr lang="en-US" sz="2400">
              <a:solidFill>
                <a:srgbClr val="0096D6"/>
              </a:solidFill>
              <a:latin typeface="CiscoSansTT ExtraLight"/>
            </a:endParaRPr>
          </a:p>
        </p:txBody>
      </p:sp>
      <p:sp>
        <p:nvSpPr>
          <p:cNvPr id="45" name="Freeform 44"/>
          <p:cNvSpPr>
            <a:spLocks/>
          </p:cNvSpPr>
          <p:nvPr userDrawn="1"/>
        </p:nvSpPr>
        <p:spPr bwMode="black">
          <a:xfrm>
            <a:off x="8645641" y="2763689"/>
            <a:ext cx="146447" cy="505723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pPr defTabSz="609407"/>
            <a:endParaRPr lang="en-US" sz="2400">
              <a:solidFill>
                <a:srgbClr val="0096D6"/>
              </a:solidFill>
              <a:latin typeface="CiscoSansTT ExtraLight"/>
            </a:endParaRPr>
          </a:p>
        </p:txBody>
      </p:sp>
      <p:sp>
        <p:nvSpPr>
          <p:cNvPr id="46" name="Freeform 45"/>
          <p:cNvSpPr>
            <a:spLocks/>
          </p:cNvSpPr>
          <p:nvPr userDrawn="1"/>
        </p:nvSpPr>
        <p:spPr bwMode="black">
          <a:xfrm>
            <a:off x="9046996" y="2966683"/>
            <a:ext cx="155488" cy="302708"/>
          </a:xfrm>
          <a:custGeom>
            <a:avLst/>
            <a:gdLst/>
            <a:ahLst/>
            <a:cxnLst>
              <a:cxn ang="0">
                <a:pos x="20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20" y="30"/>
              </a:cxn>
              <a:cxn ang="0">
                <a:pos x="20" y="10"/>
              </a:cxn>
            </a:cxnLst>
            <a:rect l="0" t="0" r="r" b="b"/>
            <a:pathLst>
              <a:path w="20" h="39">
                <a:moveTo>
                  <a:pt x="20" y="10"/>
                </a:moveTo>
                <a:cubicBezTo>
                  <a:pt x="20" y="4"/>
                  <a:pt x="15" y="0"/>
                  <a:pt x="10" y="0"/>
                </a:cubicBezTo>
                <a:cubicBezTo>
                  <a:pt x="5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5" y="39"/>
                  <a:pt x="10" y="39"/>
                </a:cubicBezTo>
                <a:cubicBezTo>
                  <a:pt x="15" y="39"/>
                  <a:pt x="20" y="35"/>
                  <a:pt x="20" y="30"/>
                </a:cubicBezTo>
                <a:lnTo>
                  <a:pt x="20" y="10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pPr defTabSz="609407"/>
            <a:endParaRPr lang="en-US" sz="2400">
              <a:solidFill>
                <a:srgbClr val="0096D6"/>
              </a:solidFill>
              <a:latin typeface="CiscoSansTT ExtraLight"/>
            </a:endParaRPr>
          </a:p>
        </p:txBody>
      </p:sp>
      <p:sp>
        <p:nvSpPr>
          <p:cNvPr id="47" name="Freeform 46"/>
          <p:cNvSpPr>
            <a:spLocks/>
          </p:cNvSpPr>
          <p:nvPr userDrawn="1"/>
        </p:nvSpPr>
        <p:spPr bwMode="black">
          <a:xfrm>
            <a:off x="9457426" y="2763668"/>
            <a:ext cx="148255" cy="505720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pPr defTabSz="609407"/>
            <a:endParaRPr lang="en-US" sz="2400">
              <a:solidFill>
                <a:srgbClr val="0096D6"/>
              </a:solidFill>
              <a:latin typeface="CiscoSansTT ExtraLight"/>
            </a:endParaRPr>
          </a:p>
        </p:txBody>
      </p:sp>
      <p:sp>
        <p:nvSpPr>
          <p:cNvPr id="48" name="Freeform 47"/>
          <p:cNvSpPr>
            <a:spLocks/>
          </p:cNvSpPr>
          <p:nvPr userDrawn="1"/>
        </p:nvSpPr>
        <p:spPr bwMode="black">
          <a:xfrm>
            <a:off x="9867842" y="2484524"/>
            <a:ext cx="148255" cy="931688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111"/>
              </a:cxn>
              <a:cxn ang="0">
                <a:pos x="9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4" y="120"/>
                  <a:pt x="9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pPr defTabSz="609407"/>
            <a:endParaRPr lang="en-US" sz="2400">
              <a:solidFill>
                <a:srgbClr val="0096D6"/>
              </a:solidFill>
              <a:latin typeface="CiscoSansTT ExtraLight"/>
            </a:endParaRPr>
          </a:p>
        </p:txBody>
      </p:sp>
      <p:sp>
        <p:nvSpPr>
          <p:cNvPr id="49" name="Freeform 48"/>
          <p:cNvSpPr>
            <a:spLocks/>
          </p:cNvSpPr>
          <p:nvPr userDrawn="1"/>
        </p:nvSpPr>
        <p:spPr bwMode="black">
          <a:xfrm>
            <a:off x="10271022" y="2763668"/>
            <a:ext cx="148255" cy="505720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5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pPr defTabSz="609407"/>
            <a:endParaRPr lang="en-US" sz="2400">
              <a:solidFill>
                <a:srgbClr val="0096D6"/>
              </a:solidFill>
              <a:latin typeface="CiscoSansTT ExtraLight"/>
            </a:endParaRPr>
          </a:p>
        </p:txBody>
      </p:sp>
      <p:sp>
        <p:nvSpPr>
          <p:cNvPr id="50" name="Freeform 49"/>
          <p:cNvSpPr>
            <a:spLocks/>
          </p:cNvSpPr>
          <p:nvPr userDrawn="1"/>
        </p:nvSpPr>
        <p:spPr bwMode="black">
          <a:xfrm>
            <a:off x="10681425" y="2966683"/>
            <a:ext cx="148255" cy="302708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9" y="0"/>
              </a:cxn>
              <a:cxn ang="0">
                <a:pos x="0" y="10"/>
              </a:cxn>
              <a:cxn ang="0">
                <a:pos x="0" y="30"/>
              </a:cxn>
              <a:cxn ang="0">
                <a:pos x="9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9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pPr defTabSz="609407"/>
            <a:endParaRPr lang="en-US" sz="2400">
              <a:solidFill>
                <a:srgbClr val="0096D6"/>
              </a:solidFill>
              <a:latin typeface="CiscoSansTT ExtraLight"/>
            </a:endParaRPr>
          </a:p>
        </p:txBody>
      </p:sp>
    </p:spTree>
    <p:extLst>
      <p:ext uri="{BB962C8B-B14F-4D97-AF65-F5344CB8AC3E}">
        <p14:creationId xmlns:p14="http://schemas.microsoft.com/office/powerpoint/2010/main" val="13407931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3.7037E-7 L -4.72222E-6 0.09143 " pathEditMode="relative" rAng="0" ptsTypes="AA">
                                      <p:cBhvr>
                                        <p:cTn id="37" dur="700" spd="-100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3.7037E-6 L 5E-6 0.11157 " pathEditMode="relative" rAng="0" ptsTypes="AA">
                                      <p:cBhvr>
                                        <p:cTn id="39" dur="700" spd="-100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4.81481E-6 L 4.72222E-6 0.09143 " pathEditMode="relative" rAng="0" ptsTypes="AA">
                                      <p:cBhvr>
                                        <p:cTn id="41" dur="700" spd="-100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3.7037E-6 L -2.77778E-6 0.11157 " pathEditMode="relative" rAng="0" ptsTypes="AA">
                                      <p:cBhvr>
                                        <p:cTn id="43" dur="700" spd="-100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4.81481E-6 L 5.55556E-7 0.09143 " pathEditMode="relative" rAng="0" ptsTypes="AA">
                                      <p:cBhvr>
                                        <p:cTn id="45" dur="700" spd="-100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3.33333E-6 L 4.72222E-6 -0.10764 " pathEditMode="relative" rAng="0" ptsTypes="AA">
                                      <p:cBhvr>
                                        <p:cTn id="47" dur="700" spd="-100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3.33333E-6 L 4.44444E-6 -0.10764 " pathEditMode="relative" rAng="0" ptsTypes="AA">
                                      <p:cBhvr>
                                        <p:cTn id="49" dur="700" spd="-100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3.33333E-6 L -2.22222E-6 -0.10764 " pathEditMode="relative" rAng="0" ptsTypes="AA">
                                      <p:cBhvr>
                                        <p:cTn id="51" dur="700" spd="-100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3.33333E-6 L 1.11111E-6 -0.10764 " pathEditMode="relative" rAng="0" ptsTypes="AA">
                                      <p:cBhvr>
                                        <p:cTn id="53" dur="700" spd="-100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2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7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7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7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7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7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3" grpId="0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  <p:bldP spid="50" grpId="0" animBg="1"/>
      <p:bldP spid="50" grpId="1" animBg="1"/>
    </p:bld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327" y="432215"/>
            <a:ext cx="11441231" cy="838200"/>
          </a:xfrm>
          <a:prstGeom prst="rect">
            <a:avLst/>
          </a:prstGeom>
        </p:spPr>
        <p:txBody>
          <a:bodyPr lIns="91420" tIns="45710" rIns="91420" bIns="45710"/>
          <a:lstStyle>
            <a:lvl1pPr algn="l" defTabSz="913131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0" kern="1200" spc="0" baseline="0" dirty="0">
                <a:gradFill>
                  <a:gsLst>
                    <a:gs pos="0">
                      <a:srgbClr val="00B2F0"/>
                    </a:gs>
                    <a:gs pos="44000">
                      <a:srgbClr val="40FFFE"/>
                    </a:gs>
                    <a:gs pos="100000">
                      <a:srgbClr val="96CA4B"/>
                    </a:gs>
                  </a:gsLst>
                  <a:lin ang="48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80687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12" y="2130453"/>
            <a:ext cx="10363200" cy="1470025"/>
          </a:xfrm>
          <a:prstGeom prst="rect">
            <a:avLst/>
          </a:prstGeom>
        </p:spPr>
        <p:txBody>
          <a:bodyPr lIns="91420" tIns="45710" rIns="91420" bIns="4571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3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2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7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0" name="Rectangle 5"/>
          <p:cNvSpPr>
            <a:spLocks noChangeArrowheads="1"/>
          </p:cNvSpPr>
          <p:nvPr userDrawn="1"/>
        </p:nvSpPr>
        <p:spPr bwMode="ltGray">
          <a:xfrm>
            <a:off x="10379547" y="6523857"/>
            <a:ext cx="1054658" cy="23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09479" tIns="54735" rIns="109479" bIns="54735" anchor="b">
            <a:spAutoFit/>
          </a:bodyPr>
          <a:lstStyle/>
          <a:p>
            <a:pPr algn="r" defTabSz="1085597"/>
            <a:r>
              <a:rPr lang="en-US" sz="800" dirty="0">
                <a:solidFill>
                  <a:srgbClr val="FFFFFF"/>
                </a:solidFill>
                <a:latin typeface="CiscoSansTT ExtraLight"/>
              </a:rPr>
              <a:t>Cisco Confidential</a:t>
            </a:r>
          </a:p>
        </p:txBody>
      </p:sp>
      <p:sp>
        <p:nvSpPr>
          <p:cNvPr id="11" name="Rectangle 4"/>
          <p:cNvSpPr>
            <a:spLocks noChangeArrowheads="1"/>
          </p:cNvSpPr>
          <p:nvPr userDrawn="1"/>
        </p:nvSpPr>
        <p:spPr bwMode="ltGray">
          <a:xfrm>
            <a:off x="335182" y="6526169"/>
            <a:ext cx="4560687" cy="23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09479" tIns="54735" rIns="109479" bIns="54735" anchor="b" anchorCtr="0">
            <a:spAutoFit/>
          </a:bodyPr>
          <a:lstStyle/>
          <a:p>
            <a:pPr defTabSz="1085597"/>
            <a:r>
              <a:rPr lang="en-US" sz="800" dirty="0" smtClean="0">
                <a:solidFill>
                  <a:srgbClr val="FFFFFF"/>
                </a:solidFill>
                <a:latin typeface="CiscoSansTT ExtraLight"/>
              </a:rPr>
              <a:t>© 2013 Cisco and/or its affiliates. All rights reserved.</a:t>
            </a:r>
            <a:endParaRPr lang="en-US" sz="800" dirty="0">
              <a:solidFill>
                <a:srgbClr val="FFFFFF"/>
              </a:solidFill>
              <a:latin typeface="CiscoSansTT ExtraLight"/>
            </a:endParaRPr>
          </a:p>
        </p:txBody>
      </p:sp>
      <p:sp>
        <p:nvSpPr>
          <p:cNvPr id="12" name="Rectangle 7"/>
          <p:cNvSpPr>
            <a:spLocks noChangeArrowheads="1"/>
          </p:cNvSpPr>
          <p:nvPr userDrawn="1"/>
        </p:nvSpPr>
        <p:spPr bwMode="ltGray">
          <a:xfrm>
            <a:off x="11527496" y="6518385"/>
            <a:ext cx="339718" cy="233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109479" tIns="54735" rIns="109479" bIns="54735" anchor="b">
            <a:spAutoFit/>
          </a:bodyPr>
          <a:lstStyle/>
          <a:p>
            <a:pPr algn="r" defTabSz="1085597"/>
            <a:fld id="{DFCF27A5-1A5B-48D3-A060-2758FFBB1ADD}" type="slidenum">
              <a:rPr lang="en-US" sz="800">
                <a:solidFill>
                  <a:srgbClr val="FFFFFF"/>
                </a:solidFill>
                <a:latin typeface="CiscoSansTT ExtraLight"/>
              </a:rPr>
              <a:pPr algn="r" defTabSz="1085597"/>
              <a:t>‹#›</a:t>
            </a:fld>
            <a:endParaRPr lang="en-US" sz="800" dirty="0">
              <a:solidFill>
                <a:srgbClr val="FFFFFF"/>
              </a:solidFill>
              <a:latin typeface="CiscoSansTT ExtraLight"/>
            </a:endParaRPr>
          </a:p>
        </p:txBody>
      </p:sp>
    </p:spTree>
    <p:extLst>
      <p:ext uri="{BB962C8B-B14F-4D97-AF65-F5344CB8AC3E}">
        <p14:creationId xmlns:p14="http://schemas.microsoft.com/office/powerpoint/2010/main" val="121301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solid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06273" y="3200400"/>
            <a:ext cx="11451815" cy="1371600"/>
          </a:xfrm>
          <a:prstGeom prst="rect">
            <a:avLst/>
          </a:prstGeom>
        </p:spPr>
        <p:txBody>
          <a:bodyPr vert="horz" lIns="73360" tIns="40743" rIns="73360" bIns="40743" rtlCol="0" anchor="b" anchorCtr="0">
            <a:noAutofit/>
          </a:bodyPr>
          <a:lstStyle>
            <a:lvl1pPr>
              <a:defRPr sz="5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grpSp>
        <p:nvGrpSpPr>
          <p:cNvPr id="19" name="Group 5"/>
          <p:cNvGrpSpPr>
            <a:grpSpLocks/>
          </p:cNvGrpSpPr>
          <p:nvPr/>
        </p:nvGrpSpPr>
        <p:grpSpPr bwMode="auto">
          <a:xfrm>
            <a:off x="455733" y="304803"/>
            <a:ext cx="842035" cy="447676"/>
            <a:chOff x="384" y="331"/>
            <a:chExt cx="912" cy="485"/>
          </a:xfrm>
        </p:grpSpPr>
        <p:sp>
          <p:nvSpPr>
            <p:cNvPr id="20" name="AutoShape 6"/>
            <p:cNvSpPr>
              <a:spLocks noChangeAspect="1" noChangeArrowheads="1" noTextEdit="1"/>
            </p:cNvSpPr>
            <p:nvPr/>
          </p:nvSpPr>
          <p:spPr bwMode="invGray">
            <a:xfrm>
              <a:off x="384" y="331"/>
              <a:ext cx="912" cy="4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305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 smtClean="0">
                <a:solidFill>
                  <a:srgbClr val="FFFFFF"/>
                </a:solidFill>
              </a:endParaRPr>
            </a:p>
          </p:txBody>
        </p:sp>
        <p:sp>
          <p:nvSpPr>
            <p:cNvPr id="21" name="Rectangle 7"/>
            <p:cNvSpPr>
              <a:spLocks noChangeArrowheads="1"/>
            </p:cNvSpPr>
            <p:nvPr/>
          </p:nvSpPr>
          <p:spPr bwMode="invGray">
            <a:xfrm>
              <a:off x="640" y="652"/>
              <a:ext cx="42" cy="15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305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 smtClean="0">
                <a:solidFill>
                  <a:srgbClr val="FFFFFF"/>
                </a:solidFill>
              </a:endParaRPr>
            </a:p>
          </p:txBody>
        </p:sp>
        <p:sp>
          <p:nvSpPr>
            <p:cNvPr id="22" name="Freeform 8"/>
            <p:cNvSpPr>
              <a:spLocks/>
            </p:cNvSpPr>
            <p:nvPr/>
          </p:nvSpPr>
          <p:spPr bwMode="invGray">
            <a:xfrm>
              <a:off x="882" y="648"/>
              <a:ext cx="120" cy="166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91305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 smtClean="0">
                <a:solidFill>
                  <a:srgbClr val="FFFFFF"/>
                </a:solidFill>
              </a:endParaRPr>
            </a:p>
          </p:txBody>
        </p:sp>
        <p:sp>
          <p:nvSpPr>
            <p:cNvPr id="23" name="Freeform 9"/>
            <p:cNvSpPr>
              <a:spLocks/>
            </p:cNvSpPr>
            <p:nvPr/>
          </p:nvSpPr>
          <p:spPr bwMode="invGray">
            <a:xfrm>
              <a:off x="467" y="648"/>
              <a:ext cx="120" cy="166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91305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 smtClean="0">
                <a:solidFill>
                  <a:srgbClr val="FFFFFF"/>
                </a:solidFill>
              </a:endParaRPr>
            </a:p>
          </p:txBody>
        </p:sp>
        <p:sp>
          <p:nvSpPr>
            <p:cNvPr id="24" name="Freeform 10"/>
            <p:cNvSpPr>
              <a:spLocks noEditPoints="1"/>
            </p:cNvSpPr>
            <p:nvPr/>
          </p:nvSpPr>
          <p:spPr bwMode="invGray">
            <a:xfrm>
              <a:off x="1046" y="648"/>
              <a:ext cx="165" cy="166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91305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 smtClean="0">
                <a:solidFill>
                  <a:srgbClr val="FFFFFF"/>
                </a:solidFill>
              </a:endParaRPr>
            </a:p>
          </p:txBody>
        </p:sp>
        <p:sp>
          <p:nvSpPr>
            <p:cNvPr id="25" name="Freeform 11"/>
            <p:cNvSpPr>
              <a:spLocks/>
            </p:cNvSpPr>
            <p:nvPr/>
          </p:nvSpPr>
          <p:spPr bwMode="invGray">
            <a:xfrm>
              <a:off x="735" y="648"/>
              <a:ext cx="108" cy="166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91305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 smtClean="0">
                <a:solidFill>
                  <a:srgbClr val="FFFFFF"/>
                </a:solidFill>
              </a:endParaRPr>
            </a:p>
          </p:txBody>
        </p:sp>
        <p:sp>
          <p:nvSpPr>
            <p:cNvPr id="29" name="Freeform 12"/>
            <p:cNvSpPr>
              <a:spLocks/>
            </p:cNvSpPr>
            <p:nvPr/>
          </p:nvSpPr>
          <p:spPr bwMode="invGray">
            <a:xfrm>
              <a:off x="384" y="462"/>
              <a:ext cx="39" cy="81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91305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 smtClean="0">
                <a:solidFill>
                  <a:srgbClr val="FFFFFF"/>
                </a:solidFill>
              </a:endParaRPr>
            </a:p>
          </p:txBody>
        </p:sp>
        <p:sp>
          <p:nvSpPr>
            <p:cNvPr id="31" name="Freeform 13"/>
            <p:cNvSpPr>
              <a:spLocks/>
            </p:cNvSpPr>
            <p:nvPr/>
          </p:nvSpPr>
          <p:spPr bwMode="invGray">
            <a:xfrm>
              <a:off x="494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91305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 smtClean="0">
                <a:solidFill>
                  <a:srgbClr val="FFFFFF"/>
                </a:solidFill>
              </a:endParaRPr>
            </a:p>
          </p:txBody>
        </p:sp>
        <p:sp>
          <p:nvSpPr>
            <p:cNvPr id="32" name="Freeform 14"/>
            <p:cNvSpPr>
              <a:spLocks/>
            </p:cNvSpPr>
            <p:nvPr/>
          </p:nvSpPr>
          <p:spPr bwMode="invGray">
            <a:xfrm>
              <a:off x="601" y="333"/>
              <a:ext cx="39" cy="249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91305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 smtClean="0">
                <a:solidFill>
                  <a:srgbClr val="FFFFFF"/>
                </a:solidFill>
              </a:endParaRPr>
            </a:p>
          </p:txBody>
        </p:sp>
        <p:sp>
          <p:nvSpPr>
            <p:cNvPr id="33" name="Freeform 15"/>
            <p:cNvSpPr>
              <a:spLocks/>
            </p:cNvSpPr>
            <p:nvPr/>
          </p:nvSpPr>
          <p:spPr bwMode="invGray">
            <a:xfrm>
              <a:off x="711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91305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 smtClean="0">
                <a:solidFill>
                  <a:srgbClr val="FFFFFF"/>
                </a:solidFill>
              </a:endParaRPr>
            </a:p>
          </p:txBody>
        </p:sp>
        <p:sp>
          <p:nvSpPr>
            <p:cNvPr id="34" name="Freeform 16"/>
            <p:cNvSpPr>
              <a:spLocks/>
            </p:cNvSpPr>
            <p:nvPr/>
          </p:nvSpPr>
          <p:spPr bwMode="invGray">
            <a:xfrm>
              <a:off x="818" y="462"/>
              <a:ext cx="42" cy="81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91305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 smtClean="0">
                <a:solidFill>
                  <a:srgbClr val="FFFFFF"/>
                </a:solidFill>
              </a:endParaRPr>
            </a:p>
          </p:txBody>
        </p:sp>
        <p:sp>
          <p:nvSpPr>
            <p:cNvPr id="36" name="Freeform 17"/>
            <p:cNvSpPr>
              <a:spLocks/>
            </p:cNvSpPr>
            <p:nvPr/>
          </p:nvSpPr>
          <p:spPr bwMode="invGray">
            <a:xfrm>
              <a:off x="928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91305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 smtClean="0">
                <a:solidFill>
                  <a:srgbClr val="FFFFFF"/>
                </a:solidFill>
              </a:endParaRPr>
            </a:p>
          </p:txBody>
        </p:sp>
        <p:sp>
          <p:nvSpPr>
            <p:cNvPr id="41" name="Freeform 18"/>
            <p:cNvSpPr>
              <a:spLocks/>
            </p:cNvSpPr>
            <p:nvPr/>
          </p:nvSpPr>
          <p:spPr bwMode="invGray">
            <a:xfrm>
              <a:off x="1037" y="333"/>
              <a:ext cx="40" cy="249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91305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 smtClean="0">
                <a:solidFill>
                  <a:srgbClr val="FFFFFF"/>
                </a:solidFill>
              </a:endParaRPr>
            </a:p>
          </p:txBody>
        </p:sp>
        <p:sp>
          <p:nvSpPr>
            <p:cNvPr id="43" name="Freeform 19"/>
            <p:cNvSpPr>
              <a:spLocks/>
            </p:cNvSpPr>
            <p:nvPr/>
          </p:nvSpPr>
          <p:spPr bwMode="invGray">
            <a:xfrm>
              <a:off x="1145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91305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 smtClean="0">
                <a:solidFill>
                  <a:srgbClr val="FFFFFF"/>
                </a:solidFill>
              </a:endParaRPr>
            </a:p>
          </p:txBody>
        </p:sp>
        <p:sp>
          <p:nvSpPr>
            <p:cNvPr id="44" name="Freeform 20"/>
            <p:cNvSpPr>
              <a:spLocks/>
            </p:cNvSpPr>
            <p:nvPr/>
          </p:nvSpPr>
          <p:spPr bwMode="invGray">
            <a:xfrm>
              <a:off x="1254" y="462"/>
              <a:ext cx="40" cy="81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91305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 smtClean="0">
                <a:solidFill>
                  <a:srgbClr val="FFFFFF"/>
                </a:solidFill>
              </a:endParaRPr>
            </a:p>
          </p:txBody>
        </p:sp>
      </p:grpSp>
      <p:sp>
        <p:nvSpPr>
          <p:cNvPr id="48" name="Rectangle 47"/>
          <p:cNvSpPr/>
          <p:nvPr userDrawn="1"/>
        </p:nvSpPr>
        <p:spPr>
          <a:xfrm>
            <a:off x="303294" y="6248400"/>
            <a:ext cx="11585417" cy="304800"/>
          </a:xfrm>
          <a:prstGeom prst="rect">
            <a:avLst/>
          </a:prstGeom>
          <a:solidFill>
            <a:srgbClr val="08252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00" tIns="45651" rIns="91300" bIns="45651" rtlCol="0" anchor="ctr"/>
          <a:lstStyle/>
          <a:p>
            <a:pPr algn="ctr" defTabSz="1086750"/>
            <a:endParaRPr lang="en-US" sz="2267" dirty="0" smtClean="0">
              <a:solidFill>
                <a:srgbClr val="FFFFFF"/>
              </a:solidFill>
            </a:endParaRPr>
          </a:p>
        </p:txBody>
      </p:sp>
      <p:pic>
        <p:nvPicPr>
          <p:cNvPr id="37" name="Picture 2"/>
          <p:cNvPicPr>
            <a:picLocks noChangeAspect="1" noChangeArrowheads="1"/>
          </p:cNvPicPr>
          <p:nvPr/>
        </p:nvPicPr>
        <p:blipFill rotWithShape="1">
          <a:blip r:embed="rId2" cstate="email"/>
          <a:srcRect t="7202" b="13899"/>
          <a:stretch/>
        </p:blipFill>
        <p:spPr bwMode="auto">
          <a:xfrm>
            <a:off x="-21708" y="21"/>
            <a:ext cx="12235416" cy="271155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6" name="Group 5"/>
          <p:cNvGrpSpPr>
            <a:grpSpLocks/>
          </p:cNvGrpSpPr>
          <p:nvPr/>
        </p:nvGrpSpPr>
        <p:grpSpPr bwMode="auto">
          <a:xfrm>
            <a:off x="455733" y="304803"/>
            <a:ext cx="842035" cy="447676"/>
            <a:chOff x="384" y="331"/>
            <a:chExt cx="912" cy="485"/>
          </a:xfrm>
        </p:grpSpPr>
        <p:sp>
          <p:nvSpPr>
            <p:cNvPr id="47" name="AutoShape 6"/>
            <p:cNvSpPr>
              <a:spLocks noChangeAspect="1" noChangeArrowheads="1" noTextEdit="1"/>
            </p:cNvSpPr>
            <p:nvPr/>
          </p:nvSpPr>
          <p:spPr bwMode="invGray">
            <a:xfrm>
              <a:off x="384" y="331"/>
              <a:ext cx="912" cy="4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305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 smtClean="0">
                <a:solidFill>
                  <a:srgbClr val="FFFFFF"/>
                </a:solidFill>
              </a:endParaRPr>
            </a:p>
          </p:txBody>
        </p:sp>
        <p:sp>
          <p:nvSpPr>
            <p:cNvPr id="49" name="Rectangle 7"/>
            <p:cNvSpPr>
              <a:spLocks noChangeArrowheads="1"/>
            </p:cNvSpPr>
            <p:nvPr/>
          </p:nvSpPr>
          <p:spPr bwMode="invGray">
            <a:xfrm>
              <a:off x="640" y="652"/>
              <a:ext cx="42" cy="15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305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 smtClean="0">
                <a:solidFill>
                  <a:srgbClr val="FFFFFF"/>
                </a:solidFill>
              </a:endParaRPr>
            </a:p>
          </p:txBody>
        </p:sp>
        <p:sp>
          <p:nvSpPr>
            <p:cNvPr id="50" name="Freeform 8"/>
            <p:cNvSpPr>
              <a:spLocks/>
            </p:cNvSpPr>
            <p:nvPr/>
          </p:nvSpPr>
          <p:spPr bwMode="invGray">
            <a:xfrm>
              <a:off x="882" y="648"/>
              <a:ext cx="120" cy="166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91305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 smtClean="0">
                <a:solidFill>
                  <a:srgbClr val="FFFFFF"/>
                </a:solidFill>
              </a:endParaRPr>
            </a:p>
          </p:txBody>
        </p:sp>
        <p:sp>
          <p:nvSpPr>
            <p:cNvPr id="51" name="Freeform 9"/>
            <p:cNvSpPr>
              <a:spLocks/>
            </p:cNvSpPr>
            <p:nvPr/>
          </p:nvSpPr>
          <p:spPr bwMode="invGray">
            <a:xfrm>
              <a:off x="467" y="648"/>
              <a:ext cx="120" cy="166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91305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 smtClean="0">
                <a:solidFill>
                  <a:srgbClr val="FFFFFF"/>
                </a:solidFill>
              </a:endParaRPr>
            </a:p>
          </p:txBody>
        </p:sp>
        <p:sp>
          <p:nvSpPr>
            <p:cNvPr id="52" name="Freeform 10"/>
            <p:cNvSpPr>
              <a:spLocks noEditPoints="1"/>
            </p:cNvSpPr>
            <p:nvPr/>
          </p:nvSpPr>
          <p:spPr bwMode="invGray">
            <a:xfrm>
              <a:off x="1046" y="648"/>
              <a:ext cx="165" cy="166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91305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 smtClean="0">
                <a:solidFill>
                  <a:srgbClr val="FFFFFF"/>
                </a:solidFill>
              </a:endParaRPr>
            </a:p>
          </p:txBody>
        </p:sp>
        <p:sp>
          <p:nvSpPr>
            <p:cNvPr id="53" name="Freeform 11"/>
            <p:cNvSpPr>
              <a:spLocks/>
            </p:cNvSpPr>
            <p:nvPr/>
          </p:nvSpPr>
          <p:spPr bwMode="invGray">
            <a:xfrm>
              <a:off x="735" y="648"/>
              <a:ext cx="108" cy="166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91305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 smtClean="0">
                <a:solidFill>
                  <a:srgbClr val="FFFFFF"/>
                </a:solidFill>
              </a:endParaRPr>
            </a:p>
          </p:txBody>
        </p:sp>
        <p:sp>
          <p:nvSpPr>
            <p:cNvPr id="54" name="Freeform 12"/>
            <p:cNvSpPr>
              <a:spLocks/>
            </p:cNvSpPr>
            <p:nvPr/>
          </p:nvSpPr>
          <p:spPr bwMode="invGray">
            <a:xfrm>
              <a:off x="384" y="462"/>
              <a:ext cx="39" cy="81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91305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 smtClean="0">
                <a:solidFill>
                  <a:srgbClr val="FFFFFF"/>
                </a:solidFill>
              </a:endParaRPr>
            </a:p>
          </p:txBody>
        </p:sp>
        <p:sp>
          <p:nvSpPr>
            <p:cNvPr id="55" name="Freeform 13"/>
            <p:cNvSpPr>
              <a:spLocks/>
            </p:cNvSpPr>
            <p:nvPr/>
          </p:nvSpPr>
          <p:spPr bwMode="invGray">
            <a:xfrm>
              <a:off x="494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91305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 smtClean="0">
                <a:solidFill>
                  <a:srgbClr val="FFFFFF"/>
                </a:solidFill>
              </a:endParaRPr>
            </a:p>
          </p:txBody>
        </p:sp>
        <p:sp>
          <p:nvSpPr>
            <p:cNvPr id="56" name="Freeform 14"/>
            <p:cNvSpPr>
              <a:spLocks/>
            </p:cNvSpPr>
            <p:nvPr/>
          </p:nvSpPr>
          <p:spPr bwMode="invGray">
            <a:xfrm>
              <a:off x="601" y="333"/>
              <a:ext cx="39" cy="249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91305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 smtClean="0">
                <a:solidFill>
                  <a:srgbClr val="FFFFFF"/>
                </a:solidFill>
              </a:endParaRPr>
            </a:p>
          </p:txBody>
        </p:sp>
        <p:sp>
          <p:nvSpPr>
            <p:cNvPr id="57" name="Freeform 15"/>
            <p:cNvSpPr>
              <a:spLocks/>
            </p:cNvSpPr>
            <p:nvPr/>
          </p:nvSpPr>
          <p:spPr bwMode="invGray">
            <a:xfrm>
              <a:off x="711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91305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 smtClean="0">
                <a:solidFill>
                  <a:srgbClr val="FFFFFF"/>
                </a:solidFill>
              </a:endParaRPr>
            </a:p>
          </p:txBody>
        </p:sp>
        <p:sp>
          <p:nvSpPr>
            <p:cNvPr id="58" name="Freeform 16"/>
            <p:cNvSpPr>
              <a:spLocks/>
            </p:cNvSpPr>
            <p:nvPr/>
          </p:nvSpPr>
          <p:spPr bwMode="invGray">
            <a:xfrm>
              <a:off x="818" y="462"/>
              <a:ext cx="42" cy="81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91305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 smtClean="0">
                <a:solidFill>
                  <a:srgbClr val="FFFFFF"/>
                </a:solidFill>
              </a:endParaRPr>
            </a:p>
          </p:txBody>
        </p:sp>
        <p:sp>
          <p:nvSpPr>
            <p:cNvPr id="59" name="Freeform 17"/>
            <p:cNvSpPr>
              <a:spLocks/>
            </p:cNvSpPr>
            <p:nvPr/>
          </p:nvSpPr>
          <p:spPr bwMode="invGray">
            <a:xfrm>
              <a:off x="928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91305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 smtClean="0">
                <a:solidFill>
                  <a:srgbClr val="FFFFFF"/>
                </a:solidFill>
              </a:endParaRPr>
            </a:p>
          </p:txBody>
        </p:sp>
        <p:sp>
          <p:nvSpPr>
            <p:cNvPr id="60" name="Freeform 18"/>
            <p:cNvSpPr>
              <a:spLocks/>
            </p:cNvSpPr>
            <p:nvPr/>
          </p:nvSpPr>
          <p:spPr bwMode="invGray">
            <a:xfrm>
              <a:off x="1037" y="333"/>
              <a:ext cx="40" cy="249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91305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 smtClean="0">
                <a:solidFill>
                  <a:srgbClr val="FFFFFF"/>
                </a:solidFill>
              </a:endParaRPr>
            </a:p>
          </p:txBody>
        </p:sp>
        <p:sp>
          <p:nvSpPr>
            <p:cNvPr id="61" name="Freeform 19"/>
            <p:cNvSpPr>
              <a:spLocks/>
            </p:cNvSpPr>
            <p:nvPr/>
          </p:nvSpPr>
          <p:spPr bwMode="invGray">
            <a:xfrm>
              <a:off x="1145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91305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 smtClean="0">
                <a:solidFill>
                  <a:srgbClr val="FFFFFF"/>
                </a:solidFill>
              </a:endParaRPr>
            </a:p>
          </p:txBody>
        </p:sp>
        <p:sp>
          <p:nvSpPr>
            <p:cNvPr id="62" name="Freeform 20"/>
            <p:cNvSpPr>
              <a:spLocks/>
            </p:cNvSpPr>
            <p:nvPr/>
          </p:nvSpPr>
          <p:spPr bwMode="invGray">
            <a:xfrm>
              <a:off x="1254" y="462"/>
              <a:ext cx="40" cy="81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91305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 smtClean="0">
                <a:solidFill>
                  <a:srgbClr val="FFFFFF"/>
                </a:solidFill>
              </a:endParaRPr>
            </a:p>
          </p:txBody>
        </p:sp>
      </p:grpSp>
      <p:grpSp>
        <p:nvGrpSpPr>
          <p:cNvPr id="67" name="Group 5"/>
          <p:cNvGrpSpPr>
            <a:grpSpLocks/>
          </p:cNvGrpSpPr>
          <p:nvPr userDrawn="1"/>
        </p:nvGrpSpPr>
        <p:grpSpPr bwMode="auto">
          <a:xfrm>
            <a:off x="455733" y="304803"/>
            <a:ext cx="842035" cy="447676"/>
            <a:chOff x="384" y="331"/>
            <a:chExt cx="912" cy="485"/>
          </a:xfrm>
        </p:grpSpPr>
        <p:sp>
          <p:nvSpPr>
            <p:cNvPr id="68" name="AutoShape 6"/>
            <p:cNvSpPr>
              <a:spLocks noChangeAspect="1" noChangeArrowheads="1" noTextEdit="1"/>
            </p:cNvSpPr>
            <p:nvPr/>
          </p:nvSpPr>
          <p:spPr bwMode="invGray">
            <a:xfrm>
              <a:off x="384" y="331"/>
              <a:ext cx="912" cy="4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305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 smtClean="0">
                <a:solidFill>
                  <a:srgbClr val="FFFFFF"/>
                </a:solidFill>
              </a:endParaRPr>
            </a:p>
          </p:txBody>
        </p:sp>
        <p:sp>
          <p:nvSpPr>
            <p:cNvPr id="69" name="Rectangle 7"/>
            <p:cNvSpPr>
              <a:spLocks noChangeArrowheads="1"/>
            </p:cNvSpPr>
            <p:nvPr/>
          </p:nvSpPr>
          <p:spPr bwMode="invGray">
            <a:xfrm>
              <a:off x="640" y="652"/>
              <a:ext cx="42" cy="15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305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 smtClean="0">
                <a:solidFill>
                  <a:srgbClr val="FFFFFF"/>
                </a:solidFill>
              </a:endParaRPr>
            </a:p>
          </p:txBody>
        </p:sp>
        <p:sp>
          <p:nvSpPr>
            <p:cNvPr id="70" name="Freeform 8"/>
            <p:cNvSpPr>
              <a:spLocks/>
            </p:cNvSpPr>
            <p:nvPr/>
          </p:nvSpPr>
          <p:spPr bwMode="invGray">
            <a:xfrm>
              <a:off x="882" y="648"/>
              <a:ext cx="120" cy="166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91305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 smtClean="0">
                <a:solidFill>
                  <a:srgbClr val="FFFFFF"/>
                </a:solidFill>
              </a:endParaRPr>
            </a:p>
          </p:txBody>
        </p:sp>
        <p:sp>
          <p:nvSpPr>
            <p:cNvPr id="71" name="Freeform 9"/>
            <p:cNvSpPr>
              <a:spLocks/>
            </p:cNvSpPr>
            <p:nvPr/>
          </p:nvSpPr>
          <p:spPr bwMode="invGray">
            <a:xfrm>
              <a:off x="467" y="648"/>
              <a:ext cx="120" cy="166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91305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 smtClean="0">
                <a:solidFill>
                  <a:srgbClr val="FFFFFF"/>
                </a:solidFill>
              </a:endParaRPr>
            </a:p>
          </p:txBody>
        </p:sp>
        <p:sp>
          <p:nvSpPr>
            <p:cNvPr id="72" name="Freeform 10"/>
            <p:cNvSpPr>
              <a:spLocks noEditPoints="1"/>
            </p:cNvSpPr>
            <p:nvPr/>
          </p:nvSpPr>
          <p:spPr bwMode="invGray">
            <a:xfrm>
              <a:off x="1046" y="648"/>
              <a:ext cx="165" cy="166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91305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 smtClean="0">
                <a:solidFill>
                  <a:srgbClr val="FFFFFF"/>
                </a:solidFill>
              </a:endParaRPr>
            </a:p>
          </p:txBody>
        </p:sp>
        <p:sp>
          <p:nvSpPr>
            <p:cNvPr id="73" name="Freeform 11"/>
            <p:cNvSpPr>
              <a:spLocks/>
            </p:cNvSpPr>
            <p:nvPr/>
          </p:nvSpPr>
          <p:spPr bwMode="invGray">
            <a:xfrm>
              <a:off x="735" y="648"/>
              <a:ext cx="108" cy="166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91305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 smtClean="0">
                <a:solidFill>
                  <a:srgbClr val="FFFFFF"/>
                </a:solidFill>
              </a:endParaRPr>
            </a:p>
          </p:txBody>
        </p:sp>
        <p:sp>
          <p:nvSpPr>
            <p:cNvPr id="74" name="Freeform 12"/>
            <p:cNvSpPr>
              <a:spLocks/>
            </p:cNvSpPr>
            <p:nvPr/>
          </p:nvSpPr>
          <p:spPr bwMode="invGray">
            <a:xfrm>
              <a:off x="384" y="462"/>
              <a:ext cx="39" cy="81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91305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 smtClean="0">
                <a:solidFill>
                  <a:srgbClr val="FFFFFF"/>
                </a:solidFill>
              </a:endParaRPr>
            </a:p>
          </p:txBody>
        </p:sp>
        <p:sp>
          <p:nvSpPr>
            <p:cNvPr id="75" name="Freeform 13"/>
            <p:cNvSpPr>
              <a:spLocks/>
            </p:cNvSpPr>
            <p:nvPr/>
          </p:nvSpPr>
          <p:spPr bwMode="invGray">
            <a:xfrm>
              <a:off x="494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91305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 smtClean="0">
                <a:solidFill>
                  <a:srgbClr val="FFFFFF"/>
                </a:solidFill>
              </a:endParaRPr>
            </a:p>
          </p:txBody>
        </p:sp>
        <p:sp>
          <p:nvSpPr>
            <p:cNvPr id="76" name="Freeform 14"/>
            <p:cNvSpPr>
              <a:spLocks/>
            </p:cNvSpPr>
            <p:nvPr/>
          </p:nvSpPr>
          <p:spPr bwMode="invGray">
            <a:xfrm>
              <a:off x="601" y="333"/>
              <a:ext cx="39" cy="249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91305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 smtClean="0">
                <a:solidFill>
                  <a:srgbClr val="FFFFFF"/>
                </a:solidFill>
              </a:endParaRPr>
            </a:p>
          </p:txBody>
        </p:sp>
        <p:sp>
          <p:nvSpPr>
            <p:cNvPr id="77" name="Freeform 15"/>
            <p:cNvSpPr>
              <a:spLocks/>
            </p:cNvSpPr>
            <p:nvPr/>
          </p:nvSpPr>
          <p:spPr bwMode="invGray">
            <a:xfrm>
              <a:off x="711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91305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 smtClean="0">
                <a:solidFill>
                  <a:srgbClr val="FFFFFF"/>
                </a:solidFill>
              </a:endParaRPr>
            </a:p>
          </p:txBody>
        </p:sp>
        <p:sp>
          <p:nvSpPr>
            <p:cNvPr id="78" name="Freeform 16"/>
            <p:cNvSpPr>
              <a:spLocks/>
            </p:cNvSpPr>
            <p:nvPr/>
          </p:nvSpPr>
          <p:spPr bwMode="invGray">
            <a:xfrm>
              <a:off x="818" y="462"/>
              <a:ext cx="42" cy="81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91305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 smtClean="0">
                <a:solidFill>
                  <a:srgbClr val="FFFFFF"/>
                </a:solidFill>
              </a:endParaRPr>
            </a:p>
          </p:txBody>
        </p:sp>
        <p:sp>
          <p:nvSpPr>
            <p:cNvPr id="79" name="Freeform 17"/>
            <p:cNvSpPr>
              <a:spLocks/>
            </p:cNvSpPr>
            <p:nvPr/>
          </p:nvSpPr>
          <p:spPr bwMode="invGray">
            <a:xfrm>
              <a:off x="928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91305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 smtClean="0">
                <a:solidFill>
                  <a:srgbClr val="FFFFFF"/>
                </a:solidFill>
              </a:endParaRPr>
            </a:p>
          </p:txBody>
        </p:sp>
        <p:sp>
          <p:nvSpPr>
            <p:cNvPr id="80" name="Freeform 18"/>
            <p:cNvSpPr>
              <a:spLocks/>
            </p:cNvSpPr>
            <p:nvPr/>
          </p:nvSpPr>
          <p:spPr bwMode="invGray">
            <a:xfrm>
              <a:off x="1037" y="333"/>
              <a:ext cx="40" cy="249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91305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 smtClean="0">
                <a:solidFill>
                  <a:srgbClr val="FFFFFF"/>
                </a:solidFill>
              </a:endParaRPr>
            </a:p>
          </p:txBody>
        </p:sp>
        <p:sp>
          <p:nvSpPr>
            <p:cNvPr id="81" name="Freeform 19"/>
            <p:cNvSpPr>
              <a:spLocks/>
            </p:cNvSpPr>
            <p:nvPr/>
          </p:nvSpPr>
          <p:spPr bwMode="invGray">
            <a:xfrm>
              <a:off x="1145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91305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 smtClean="0">
                <a:solidFill>
                  <a:srgbClr val="FFFFFF"/>
                </a:solidFill>
              </a:endParaRPr>
            </a:p>
          </p:txBody>
        </p:sp>
        <p:sp>
          <p:nvSpPr>
            <p:cNvPr id="82" name="Freeform 20"/>
            <p:cNvSpPr>
              <a:spLocks/>
            </p:cNvSpPr>
            <p:nvPr/>
          </p:nvSpPr>
          <p:spPr bwMode="invGray">
            <a:xfrm>
              <a:off x="1254" y="462"/>
              <a:ext cx="40" cy="81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91305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 smtClean="0">
                <a:solidFill>
                  <a:srgbClr val="FFFFFF"/>
                </a:solidFill>
              </a:endParaRPr>
            </a:p>
          </p:txBody>
        </p:sp>
      </p:grpSp>
      <p:sp>
        <p:nvSpPr>
          <p:cNvPr id="83" name="Rectangle 82"/>
          <p:cNvSpPr/>
          <p:nvPr userDrawn="1"/>
        </p:nvSpPr>
        <p:spPr>
          <a:xfrm>
            <a:off x="303294" y="6248400"/>
            <a:ext cx="11585417" cy="304800"/>
          </a:xfrm>
          <a:prstGeom prst="rect">
            <a:avLst/>
          </a:prstGeom>
          <a:solidFill>
            <a:srgbClr val="08252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00" tIns="45651" rIns="91300" bIns="45651" rtlCol="0" anchor="ctr"/>
          <a:lstStyle/>
          <a:p>
            <a:pPr algn="ctr" defTabSz="1086750"/>
            <a:endParaRPr lang="en-US" sz="2267" dirty="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829556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ullet_Title only no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273" y="432215"/>
            <a:ext cx="11451815" cy="838200"/>
          </a:xfrm>
        </p:spPr>
        <p:txBody>
          <a:bodyPr/>
          <a:lstStyle>
            <a:lvl1pPr algn="l" defTabSz="910685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0" kern="1200" spc="0" baseline="0" dirty="0">
                <a:gradFill>
                  <a:gsLst>
                    <a:gs pos="0">
                      <a:srgbClr val="00B2F0"/>
                    </a:gs>
                    <a:gs pos="44000">
                      <a:srgbClr val="40FFFE"/>
                    </a:gs>
                    <a:gs pos="100000">
                      <a:srgbClr val="96CA4B"/>
                    </a:gs>
                  </a:gsLst>
                  <a:lin ang="48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4"/>
          <p:cNvSpPr>
            <a:spLocks noChangeArrowheads="1"/>
          </p:cNvSpPr>
          <p:nvPr userDrawn="1"/>
        </p:nvSpPr>
        <p:spPr bwMode="ltGray">
          <a:xfrm>
            <a:off x="354238" y="6576303"/>
            <a:ext cx="4560687" cy="18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1765" tIns="40885" rIns="81765" bIns="40885" anchor="b" anchorCtr="0">
            <a:spAutoFit/>
          </a:bodyPr>
          <a:lstStyle/>
          <a:p>
            <a:pPr defTabSz="811078"/>
            <a:r>
              <a:rPr lang="en-US" sz="667" dirty="0" smtClean="0">
                <a:solidFill>
                  <a:srgbClr val="C0C0C0"/>
                </a:solidFill>
                <a:latin typeface="CiscoSansTT ExtraLight"/>
              </a:rPr>
              <a:t>© 2013 Cisco and/or its affiliates. All rights reserved.</a:t>
            </a:r>
            <a:endParaRPr lang="en-US" sz="667" dirty="0">
              <a:solidFill>
                <a:srgbClr val="C0C0C0"/>
              </a:solidFill>
              <a:latin typeface="CiscoSansTT ExtraLight"/>
            </a:endParaRPr>
          </a:p>
        </p:txBody>
      </p:sp>
      <p:sp>
        <p:nvSpPr>
          <p:cNvPr id="4" name="Rectangle 5"/>
          <p:cNvSpPr>
            <a:spLocks noChangeArrowheads="1"/>
          </p:cNvSpPr>
          <p:nvPr userDrawn="1"/>
        </p:nvSpPr>
        <p:spPr bwMode="ltGray">
          <a:xfrm>
            <a:off x="10571805" y="6574552"/>
            <a:ext cx="862433" cy="18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1765" tIns="40885" rIns="81765" bIns="40885" anchor="b">
            <a:spAutoFit/>
          </a:bodyPr>
          <a:lstStyle/>
          <a:p>
            <a:pPr algn="r" defTabSz="811078"/>
            <a:r>
              <a:rPr lang="en-US" sz="667" dirty="0">
                <a:solidFill>
                  <a:srgbClr val="C0C0C0"/>
                </a:solidFill>
                <a:latin typeface="CiscoSansTT ExtraLight"/>
              </a:rPr>
              <a:t>Cisco Confidential</a:t>
            </a:r>
          </a:p>
        </p:txBody>
      </p:sp>
      <p:sp>
        <p:nvSpPr>
          <p:cNvPr id="5" name="Rectangle 7"/>
          <p:cNvSpPr>
            <a:spLocks noChangeArrowheads="1"/>
          </p:cNvSpPr>
          <p:nvPr userDrawn="1"/>
        </p:nvSpPr>
        <p:spPr bwMode="ltGray">
          <a:xfrm>
            <a:off x="11577325" y="6570467"/>
            <a:ext cx="264513" cy="1852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1765" tIns="40885" rIns="81765" bIns="40885" anchor="b">
            <a:spAutoFit/>
          </a:bodyPr>
          <a:lstStyle/>
          <a:p>
            <a:pPr algn="r" defTabSz="811078"/>
            <a:fld id="{DFCF27A5-1A5B-48D3-A060-2758FFBB1ADD}" type="slidenum">
              <a:rPr lang="en-US" sz="667">
                <a:solidFill>
                  <a:srgbClr val="C0C0C0"/>
                </a:solidFill>
                <a:latin typeface="CiscoSansTT ExtraLight"/>
              </a:rPr>
              <a:pPr algn="r" defTabSz="811078"/>
              <a:t>‹#›</a:t>
            </a:fld>
            <a:endParaRPr lang="en-US" sz="667" dirty="0">
              <a:solidFill>
                <a:srgbClr val="C0C0C0"/>
              </a:solidFill>
              <a:latin typeface="CiscoSansTT ExtraLight"/>
            </a:endParaRPr>
          </a:p>
        </p:txBody>
      </p:sp>
    </p:spTree>
    <p:extLst>
      <p:ext uri="{BB962C8B-B14F-4D97-AF65-F5344CB8AC3E}">
        <p14:creationId xmlns:p14="http://schemas.microsoft.com/office/powerpoint/2010/main" val="237658480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Slide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92688" y="439420"/>
            <a:ext cx="11615905" cy="838200"/>
          </a:xfrm>
        </p:spPr>
        <p:txBody>
          <a:bodyPr/>
          <a:lstStyle>
            <a:lvl1pPr algn="l" defTabSz="914308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0" kern="1200" spc="-100" baseline="0" dirty="0">
                <a:gradFill>
                  <a:gsLst>
                    <a:gs pos="0">
                      <a:srgbClr val="8998FB"/>
                    </a:gs>
                    <a:gs pos="98750">
                      <a:schemeClr val="tx1"/>
                    </a:gs>
                    <a:gs pos="26000">
                      <a:srgbClr val="83BBFF"/>
                    </a:gs>
                  </a:gsLst>
                  <a:lin ang="13500000" scaled="1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292688" y="1216660"/>
            <a:ext cx="11615905" cy="457200"/>
          </a:xfrm>
          <a:prstGeom prst="rect">
            <a:avLst/>
          </a:prstGeom>
        </p:spPr>
        <p:txBody>
          <a:bodyPr lIns="68580" tIns="34291" rIns="68580" bIns="34291">
            <a:noAutofit/>
          </a:bodyPr>
          <a:lstStyle>
            <a:lvl1pPr marL="0" indent="0">
              <a:buNone/>
              <a:defRPr lang="en-US" sz="2800" kern="1200" spc="-51" baseline="0" dirty="0">
                <a:solidFill>
                  <a:schemeClr val="bg1">
                    <a:lumMod val="20000"/>
                    <a:lumOff val="80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308" rtl="0" eaLnBrk="1" latinLnBrk="0" hangingPunct="1">
              <a:lnSpc>
                <a:spcPct val="95000"/>
              </a:lnSpc>
              <a:spcBef>
                <a:spcPts val="1440"/>
              </a:spcBef>
              <a:buClr>
                <a:schemeClr val="accent1">
                  <a:lumMod val="40000"/>
                  <a:lumOff val="60000"/>
                </a:schemeClr>
              </a:buClr>
              <a:buSzPct val="90000"/>
              <a:buFont typeface="Arial" pitchFamily="34" charset="0"/>
              <a:buNone/>
              <a:tabLst/>
            </a:pPr>
            <a:r>
              <a:rPr lang="en-US" dirty="0" smtClean="0"/>
              <a:t>Slide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934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_Multi_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/>
          <p:nvPr userDrawn="1"/>
        </p:nvGrpSpPr>
        <p:grpSpPr>
          <a:xfrm>
            <a:off x="2" y="1"/>
            <a:ext cx="12192001" cy="6688763"/>
            <a:chOff x="0" y="0"/>
            <a:chExt cx="12188826" cy="6688762"/>
          </a:xfrm>
        </p:grpSpPr>
        <p:pic>
          <p:nvPicPr>
            <p:cNvPr id="12" name="Picture 2" descr="\\.PSF\.Mac\Volumes\FLASH DRIVE\Chambers_Slide_Bkgnd_Fix1.jpg"/>
            <p:cNvPicPr>
              <a:picLocks noChangeAspect="1" noChangeArrowheads="1"/>
            </p:cNvPicPr>
            <p:nvPr userDrawn="1"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0" y="0"/>
              <a:ext cx="12188826" cy="6688762"/>
            </a:xfrm>
            <a:prstGeom prst="rect">
              <a:avLst/>
            </a:prstGeom>
            <a:noFill/>
          </p:spPr>
        </p:pic>
        <p:sp>
          <p:nvSpPr>
            <p:cNvPr id="15" name="Rectangle 14"/>
            <p:cNvSpPr/>
            <p:nvPr userDrawn="1"/>
          </p:nvSpPr>
          <p:spPr>
            <a:xfrm>
              <a:off x="1" y="1"/>
              <a:ext cx="12188824" cy="6678202"/>
            </a:xfrm>
            <a:prstGeom prst="rect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  <a:alpha val="0"/>
                  </a:schemeClr>
                </a:gs>
                <a:gs pos="50000">
                  <a:schemeClr val="tx2">
                    <a:shade val="67500"/>
                    <a:satMod val="115000"/>
                    <a:alpha val="60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76200" dist="50800" dir="5400000" algn="ctr" rotWithShape="0">
                <a:srgbClr val="000000">
                  <a:alpha val="2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407"/>
              <a:endParaRPr lang="en-US" sz="2400" dirty="0" smtClean="0">
                <a:solidFill>
                  <a:srgbClr val="FFFFFF"/>
                </a:solidFill>
              </a:endParaRPr>
            </a:p>
          </p:txBody>
        </p:sp>
      </p:grp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345498" y="404085"/>
            <a:ext cx="11546635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333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Title Goes Here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12" y="6771411"/>
            <a:ext cx="12192000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5"/>
          <p:cNvSpPr>
            <a:spLocks noChangeArrowheads="1"/>
          </p:cNvSpPr>
          <p:nvPr userDrawn="1"/>
        </p:nvSpPr>
        <p:spPr bwMode="ltGray">
          <a:xfrm>
            <a:off x="10420402" y="6673974"/>
            <a:ext cx="1013799" cy="206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3" tIns="41051" rIns="82103" bIns="41051" anchor="b">
            <a:spAutoFit/>
          </a:bodyPr>
          <a:lstStyle/>
          <a:p>
            <a:pPr algn="r" defTabSz="814204"/>
            <a:r>
              <a:rPr lang="en-US" sz="800" dirty="0">
                <a:solidFill>
                  <a:srgbClr val="272848"/>
                </a:solidFill>
                <a:cs typeface="CiscoSans Thin"/>
              </a:rPr>
              <a:t>Cisco Confidential</a:t>
            </a:r>
          </a:p>
        </p:txBody>
      </p:sp>
      <p:sp>
        <p:nvSpPr>
          <p:cNvPr id="9" name="Rectangle 7"/>
          <p:cNvSpPr>
            <a:spLocks noChangeArrowheads="1"/>
          </p:cNvSpPr>
          <p:nvPr userDrawn="1"/>
        </p:nvSpPr>
        <p:spPr bwMode="ltGray">
          <a:xfrm>
            <a:off x="11554190" y="6669846"/>
            <a:ext cx="287638" cy="2060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3" tIns="41051" rIns="82103" bIns="41051" anchor="b">
            <a:spAutoFit/>
          </a:bodyPr>
          <a:lstStyle/>
          <a:p>
            <a:pPr algn="r" defTabSz="814204"/>
            <a:fld id="{DFCF27A5-1A5B-48D3-A060-2758FFBB1ADD}" type="slidenum">
              <a:rPr lang="en-US" sz="800">
                <a:solidFill>
                  <a:srgbClr val="272848"/>
                </a:solidFill>
                <a:cs typeface="CiscoSans Thin"/>
              </a:rPr>
              <a:pPr algn="r" defTabSz="814204"/>
              <a:t>‹#›</a:t>
            </a:fld>
            <a:endParaRPr lang="en-US" sz="800" dirty="0">
              <a:solidFill>
                <a:srgbClr val="272848"/>
              </a:solidFill>
              <a:cs typeface="CiscoSans Thin"/>
            </a:endParaRP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389410" y="6675708"/>
            <a:ext cx="4560687" cy="206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3" tIns="41051" rIns="82103" bIns="41051" anchor="b" anchorCtr="0">
            <a:spAutoFit/>
          </a:bodyPr>
          <a:lstStyle/>
          <a:p>
            <a:pPr defTabSz="814204"/>
            <a:r>
              <a:rPr lang="en-US" sz="800" dirty="0" smtClean="0">
                <a:solidFill>
                  <a:srgbClr val="FFFFFF"/>
                </a:solidFill>
                <a:cs typeface="CiscoSans Thin"/>
              </a:rPr>
              <a:t>© 2013-2014  Cisco and/or its affiliates. All rights reserved.</a:t>
            </a:r>
            <a:endParaRPr lang="en-US" sz="800" dirty="0">
              <a:solidFill>
                <a:srgbClr val="FFFFFF"/>
              </a:solidFill>
              <a:cs typeface="CiscoSans Thin"/>
            </a:endParaRPr>
          </a:p>
        </p:txBody>
      </p:sp>
    </p:spTree>
    <p:extLst>
      <p:ext uri="{BB962C8B-B14F-4D97-AF65-F5344CB8AC3E}">
        <p14:creationId xmlns:p14="http://schemas.microsoft.com/office/powerpoint/2010/main" val="3430942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36DCE-1700-4174-9586-4AEEEEC47E5E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51BF1-0113-4627-B340-277D4F15D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843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36DCE-1700-4174-9586-4AEEEEC47E5E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51BF1-0113-4627-B340-277D4F15D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452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6.xml"/><Relationship Id="rId18" Type="http://schemas.openxmlformats.org/officeDocument/2006/relationships/slideLayout" Target="../slideLayouts/slideLayout31.xml"/><Relationship Id="rId26" Type="http://schemas.openxmlformats.org/officeDocument/2006/relationships/slideLayout" Target="../slideLayouts/slideLayout39.xml"/><Relationship Id="rId39" Type="http://schemas.openxmlformats.org/officeDocument/2006/relationships/slideLayout" Target="../slideLayouts/slideLayout52.xml"/><Relationship Id="rId21" Type="http://schemas.openxmlformats.org/officeDocument/2006/relationships/slideLayout" Target="../slideLayouts/slideLayout34.xml"/><Relationship Id="rId34" Type="http://schemas.openxmlformats.org/officeDocument/2006/relationships/slideLayout" Target="../slideLayouts/slideLayout47.xml"/><Relationship Id="rId42" Type="http://schemas.openxmlformats.org/officeDocument/2006/relationships/slideLayout" Target="../slideLayouts/slideLayout55.xml"/><Relationship Id="rId47" Type="http://schemas.openxmlformats.org/officeDocument/2006/relationships/slideLayout" Target="../slideLayouts/slideLayout60.xml"/><Relationship Id="rId50" Type="http://schemas.openxmlformats.org/officeDocument/2006/relationships/slideLayout" Target="../slideLayouts/slideLayout63.xml"/><Relationship Id="rId55" Type="http://schemas.openxmlformats.org/officeDocument/2006/relationships/slideLayout" Target="../slideLayouts/slideLayout68.xml"/><Relationship Id="rId63" Type="http://schemas.openxmlformats.org/officeDocument/2006/relationships/slideLayout" Target="../slideLayouts/slideLayout76.xml"/><Relationship Id="rId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29.xml"/><Relationship Id="rId20" Type="http://schemas.openxmlformats.org/officeDocument/2006/relationships/slideLayout" Target="../slideLayouts/slideLayout33.xml"/><Relationship Id="rId29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54.xml"/><Relationship Id="rId54" Type="http://schemas.openxmlformats.org/officeDocument/2006/relationships/slideLayout" Target="../slideLayouts/slideLayout67.xml"/><Relationship Id="rId62" Type="http://schemas.openxmlformats.org/officeDocument/2006/relationships/slideLayout" Target="../slideLayouts/slideLayout7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24" Type="http://schemas.openxmlformats.org/officeDocument/2006/relationships/slideLayout" Target="../slideLayouts/slideLayout37.xml"/><Relationship Id="rId32" Type="http://schemas.openxmlformats.org/officeDocument/2006/relationships/slideLayout" Target="../slideLayouts/slideLayout45.xml"/><Relationship Id="rId37" Type="http://schemas.openxmlformats.org/officeDocument/2006/relationships/slideLayout" Target="../slideLayouts/slideLayout50.xml"/><Relationship Id="rId40" Type="http://schemas.openxmlformats.org/officeDocument/2006/relationships/slideLayout" Target="../slideLayouts/slideLayout53.xml"/><Relationship Id="rId45" Type="http://schemas.openxmlformats.org/officeDocument/2006/relationships/slideLayout" Target="../slideLayouts/slideLayout58.xml"/><Relationship Id="rId53" Type="http://schemas.openxmlformats.org/officeDocument/2006/relationships/slideLayout" Target="../slideLayouts/slideLayout66.xml"/><Relationship Id="rId58" Type="http://schemas.openxmlformats.org/officeDocument/2006/relationships/slideLayout" Target="../slideLayouts/slideLayout71.xml"/><Relationship Id="rId5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8.xml"/><Relationship Id="rId23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41.xml"/><Relationship Id="rId36" Type="http://schemas.openxmlformats.org/officeDocument/2006/relationships/slideLayout" Target="../slideLayouts/slideLayout49.xml"/><Relationship Id="rId49" Type="http://schemas.openxmlformats.org/officeDocument/2006/relationships/slideLayout" Target="../slideLayouts/slideLayout62.xml"/><Relationship Id="rId57" Type="http://schemas.openxmlformats.org/officeDocument/2006/relationships/slideLayout" Target="../slideLayouts/slideLayout70.xml"/><Relationship Id="rId61" Type="http://schemas.openxmlformats.org/officeDocument/2006/relationships/slideLayout" Target="../slideLayouts/slideLayout74.xml"/><Relationship Id="rId10" Type="http://schemas.openxmlformats.org/officeDocument/2006/relationships/slideLayout" Target="../slideLayouts/slideLayout23.xml"/><Relationship Id="rId19" Type="http://schemas.openxmlformats.org/officeDocument/2006/relationships/slideLayout" Target="../slideLayouts/slideLayout32.xml"/><Relationship Id="rId31" Type="http://schemas.openxmlformats.org/officeDocument/2006/relationships/slideLayout" Target="../slideLayouts/slideLayout44.xml"/><Relationship Id="rId44" Type="http://schemas.openxmlformats.org/officeDocument/2006/relationships/slideLayout" Target="../slideLayouts/slideLayout57.xml"/><Relationship Id="rId52" Type="http://schemas.openxmlformats.org/officeDocument/2006/relationships/slideLayout" Target="../slideLayouts/slideLayout65.xml"/><Relationship Id="rId60" Type="http://schemas.openxmlformats.org/officeDocument/2006/relationships/slideLayout" Target="../slideLayouts/slideLayout7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Relationship Id="rId22" Type="http://schemas.openxmlformats.org/officeDocument/2006/relationships/slideLayout" Target="../slideLayouts/slideLayout35.xml"/><Relationship Id="rId27" Type="http://schemas.openxmlformats.org/officeDocument/2006/relationships/slideLayout" Target="../slideLayouts/slideLayout40.xml"/><Relationship Id="rId30" Type="http://schemas.openxmlformats.org/officeDocument/2006/relationships/slideLayout" Target="../slideLayouts/slideLayout43.xml"/><Relationship Id="rId35" Type="http://schemas.openxmlformats.org/officeDocument/2006/relationships/slideLayout" Target="../slideLayouts/slideLayout48.xml"/><Relationship Id="rId43" Type="http://schemas.openxmlformats.org/officeDocument/2006/relationships/slideLayout" Target="../slideLayouts/slideLayout56.xml"/><Relationship Id="rId48" Type="http://schemas.openxmlformats.org/officeDocument/2006/relationships/slideLayout" Target="../slideLayouts/slideLayout61.xml"/><Relationship Id="rId56" Type="http://schemas.openxmlformats.org/officeDocument/2006/relationships/slideLayout" Target="../slideLayouts/slideLayout69.xml"/><Relationship Id="rId64" Type="http://schemas.openxmlformats.org/officeDocument/2006/relationships/theme" Target="../theme/theme2.xml"/><Relationship Id="rId8" Type="http://schemas.openxmlformats.org/officeDocument/2006/relationships/slideLayout" Target="../slideLayouts/slideLayout21.xml"/><Relationship Id="rId51" Type="http://schemas.openxmlformats.org/officeDocument/2006/relationships/slideLayout" Target="../slideLayouts/slideLayout64.xml"/><Relationship Id="rId3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30.xml"/><Relationship Id="rId25" Type="http://schemas.openxmlformats.org/officeDocument/2006/relationships/slideLayout" Target="../slideLayouts/slideLayout38.xml"/><Relationship Id="rId33" Type="http://schemas.openxmlformats.org/officeDocument/2006/relationships/slideLayout" Target="../slideLayouts/slideLayout46.xml"/><Relationship Id="rId38" Type="http://schemas.openxmlformats.org/officeDocument/2006/relationships/slideLayout" Target="../slideLayouts/slideLayout51.xml"/><Relationship Id="rId46" Type="http://schemas.openxmlformats.org/officeDocument/2006/relationships/slideLayout" Target="../slideLayouts/slideLayout59.xml"/><Relationship Id="rId59" Type="http://schemas.openxmlformats.org/officeDocument/2006/relationships/slideLayout" Target="../slideLayouts/slideLayout7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36DCE-1700-4174-9586-4AEEEEC47E5E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C51BF1-0113-4627-B340-277D4F15D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694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727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5"/>
          <p:cNvSpPr>
            <a:spLocks noGrp="1"/>
          </p:cNvSpPr>
          <p:nvPr>
            <p:ph type="title"/>
          </p:nvPr>
        </p:nvSpPr>
        <p:spPr>
          <a:xfrm>
            <a:off x="347505" y="454877"/>
            <a:ext cx="11545824" cy="975360"/>
          </a:xfrm>
          <a:prstGeom prst="rect">
            <a:avLst/>
          </a:prstGeom>
        </p:spPr>
        <p:txBody>
          <a:bodyPr vert="horz" lIns="91416" tIns="45708" rIns="91416" bIns="45708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ltGray">
          <a:xfrm>
            <a:off x="10420394" y="6327988"/>
            <a:ext cx="1013807" cy="206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7" tIns="41052" rIns="82107" bIns="41052" anchor="b">
            <a:spAutoFit/>
          </a:bodyPr>
          <a:lstStyle/>
          <a:p>
            <a:pPr algn="r" defTabSz="814237"/>
            <a:r>
              <a:rPr lang="en-US" sz="800" dirty="0">
                <a:solidFill>
                  <a:srgbClr val="231F20"/>
                </a:solidFill>
                <a:cs typeface="CiscoSans Thin"/>
              </a:rPr>
              <a:t>Cisco Confidential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ltGray">
          <a:xfrm>
            <a:off x="11554182" y="6323887"/>
            <a:ext cx="287646" cy="20601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7" tIns="41052" rIns="82107" bIns="41052" anchor="b">
            <a:spAutoFit/>
          </a:bodyPr>
          <a:lstStyle/>
          <a:p>
            <a:pPr algn="r" defTabSz="814237"/>
            <a:fld id="{DFCF27A5-1A5B-48D3-A060-2758FFBB1ADD}" type="slidenum">
              <a:rPr lang="en-US" sz="800">
                <a:solidFill>
                  <a:srgbClr val="231F20"/>
                </a:solidFill>
                <a:cs typeface="CiscoSans Thin"/>
              </a:rPr>
              <a:pPr algn="r" defTabSz="814237"/>
              <a:t>‹#›</a:t>
            </a:fld>
            <a:endParaRPr lang="en-US" sz="800" dirty="0">
              <a:solidFill>
                <a:srgbClr val="231F20"/>
              </a:solidFill>
              <a:cs typeface="CiscoSans Thin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ltGray">
          <a:xfrm>
            <a:off x="389409" y="6329721"/>
            <a:ext cx="4560687" cy="206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7" tIns="41052" rIns="82107" bIns="41052" anchor="b" anchorCtr="0">
            <a:spAutoFit/>
          </a:bodyPr>
          <a:lstStyle/>
          <a:p>
            <a:pPr defTabSz="814237"/>
            <a:r>
              <a:rPr lang="en-US" sz="800" dirty="0" smtClean="0">
                <a:solidFill>
                  <a:srgbClr val="231F20"/>
                </a:solidFill>
                <a:cs typeface="CiscoSans Thin"/>
              </a:rPr>
              <a:t>© 2013-2014  Cisco and/or its affiliates. All rights reserved.</a:t>
            </a:r>
            <a:endParaRPr lang="en-US" sz="800" dirty="0">
              <a:solidFill>
                <a:srgbClr val="231F20"/>
              </a:solidFill>
              <a:cs typeface="CiscoSans Thin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2" y="6771411"/>
            <a:ext cx="12192000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7173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79" r:id="rId16"/>
    <p:sldLayoutId id="2147483680" r:id="rId17"/>
    <p:sldLayoutId id="2147483681" r:id="rId18"/>
    <p:sldLayoutId id="2147483682" r:id="rId19"/>
    <p:sldLayoutId id="2147483683" r:id="rId20"/>
    <p:sldLayoutId id="2147483684" r:id="rId21"/>
    <p:sldLayoutId id="2147483685" r:id="rId22"/>
    <p:sldLayoutId id="2147483686" r:id="rId23"/>
    <p:sldLayoutId id="2147483687" r:id="rId24"/>
    <p:sldLayoutId id="2147483688" r:id="rId25"/>
    <p:sldLayoutId id="2147483689" r:id="rId26"/>
    <p:sldLayoutId id="2147483690" r:id="rId27"/>
    <p:sldLayoutId id="2147483691" r:id="rId28"/>
    <p:sldLayoutId id="2147483692" r:id="rId29"/>
    <p:sldLayoutId id="2147483693" r:id="rId30"/>
    <p:sldLayoutId id="2147483694" r:id="rId31"/>
    <p:sldLayoutId id="2147483695" r:id="rId32"/>
    <p:sldLayoutId id="2147483696" r:id="rId33"/>
    <p:sldLayoutId id="2147483697" r:id="rId34"/>
    <p:sldLayoutId id="2147483698" r:id="rId35"/>
    <p:sldLayoutId id="2147483699" r:id="rId36"/>
    <p:sldLayoutId id="2147483700" r:id="rId37"/>
    <p:sldLayoutId id="2147483701" r:id="rId38"/>
    <p:sldLayoutId id="2147483702" r:id="rId39"/>
    <p:sldLayoutId id="2147483703" r:id="rId40"/>
    <p:sldLayoutId id="2147483704" r:id="rId41"/>
    <p:sldLayoutId id="2147483705" r:id="rId42"/>
    <p:sldLayoutId id="2147483706" r:id="rId43"/>
    <p:sldLayoutId id="2147483707" r:id="rId44"/>
    <p:sldLayoutId id="2147483708" r:id="rId45"/>
    <p:sldLayoutId id="2147483709" r:id="rId46"/>
    <p:sldLayoutId id="2147483710" r:id="rId47"/>
    <p:sldLayoutId id="2147483711" r:id="rId48"/>
    <p:sldLayoutId id="2147483712" r:id="rId49"/>
    <p:sldLayoutId id="2147483713" r:id="rId50"/>
    <p:sldLayoutId id="2147483714" r:id="rId51"/>
    <p:sldLayoutId id="2147483715" r:id="rId52"/>
    <p:sldLayoutId id="2147483716" r:id="rId53"/>
    <p:sldLayoutId id="2147483717" r:id="rId54"/>
    <p:sldLayoutId id="2147483718" r:id="rId55"/>
    <p:sldLayoutId id="2147483719" r:id="rId56"/>
    <p:sldLayoutId id="2147483720" r:id="rId57"/>
    <p:sldLayoutId id="2147483721" r:id="rId58"/>
    <p:sldLayoutId id="2147483722" r:id="rId59"/>
    <p:sldLayoutId id="2147483723" r:id="rId60"/>
    <p:sldLayoutId id="2147483724" r:id="rId61"/>
    <p:sldLayoutId id="2147483725" r:id="rId62"/>
    <p:sldLayoutId id="2147483726" r:id="rId63"/>
  </p:sldLayoutIdLst>
  <p:transition spd="slow">
    <p:wipe/>
  </p:transition>
  <p:timing>
    <p:tnLst>
      <p:par>
        <p:cTn id="1" dur="indefinite" restart="never" nodeType="tmRoot"/>
      </p:par>
    </p:tnLst>
  </p:timing>
  <p:txStyles>
    <p:titleStyle>
      <a:lvl1pPr algn="l" defTabSz="914270" rtl="0" eaLnBrk="1" latinLnBrk="0" hangingPunct="1">
        <a:lnSpc>
          <a:spcPct val="80000"/>
        </a:lnSpc>
        <a:spcBef>
          <a:spcPct val="0"/>
        </a:spcBef>
        <a:buNone/>
        <a:defRPr lang="en-US" sz="3333" b="0" kern="1200" spc="0" baseline="0" dirty="0">
          <a:solidFill>
            <a:srgbClr val="00A2BF"/>
          </a:solidFill>
          <a:latin typeface="+mj-lt"/>
          <a:ea typeface="+mj-ea"/>
          <a:cs typeface="CiscoSans"/>
        </a:defRPr>
      </a:lvl1pPr>
    </p:titleStyle>
    <p:bodyStyle>
      <a:lvl1pPr marL="228569" indent="-228569" algn="l" defTabSz="914270" rtl="0" eaLnBrk="1" latinLnBrk="0" hangingPunct="1">
        <a:lnSpc>
          <a:spcPct val="95000"/>
        </a:lnSpc>
        <a:spcBef>
          <a:spcPts val="1440"/>
        </a:spcBef>
        <a:buClr>
          <a:schemeClr val="tx2"/>
        </a:buClr>
        <a:buSzPct val="90000"/>
        <a:buFont typeface="Arial" pitchFamily="34" charset="0"/>
        <a:buChar char="•"/>
        <a:tabLst/>
        <a:defRPr lang="en-US" sz="2000" kern="1200" dirty="0" smtClean="0">
          <a:solidFill>
            <a:schemeClr val="tx1"/>
          </a:solidFill>
          <a:latin typeface="+mn-lt"/>
          <a:ea typeface="+mn-ea"/>
          <a:cs typeface="CiscoSans"/>
        </a:defRPr>
      </a:lvl1pPr>
      <a:lvl2pPr marL="479868" indent="-287921" algn="l" defTabSz="914270" rtl="0" eaLnBrk="1" latinLnBrk="0" hangingPunct="1">
        <a:lnSpc>
          <a:spcPct val="95000"/>
        </a:lnSpc>
        <a:spcBef>
          <a:spcPts val="800"/>
        </a:spcBef>
        <a:buClr>
          <a:schemeClr val="tx2"/>
        </a:buClr>
        <a:buFont typeface="Arial"/>
        <a:buChar char="•"/>
        <a:defRPr lang="en-US" sz="1867" kern="1200" dirty="0" smtClean="0">
          <a:solidFill>
            <a:schemeClr val="tx1"/>
          </a:solidFill>
          <a:latin typeface="+mn-lt"/>
          <a:ea typeface="+mn-ea"/>
          <a:cs typeface="CiscoSans"/>
        </a:defRPr>
      </a:lvl2pPr>
      <a:lvl3pPr marL="575842" indent="-228538" algn="l" defTabSz="914270" rtl="0" eaLnBrk="1" latinLnBrk="0" hangingPunct="1">
        <a:lnSpc>
          <a:spcPct val="95000"/>
        </a:lnSpc>
        <a:spcBef>
          <a:spcPts val="840"/>
        </a:spcBef>
        <a:buFont typeface="Arial"/>
        <a:buChar char="•"/>
        <a:defRPr lang="en-US" sz="1600" kern="1200" dirty="0" smtClean="0">
          <a:solidFill>
            <a:schemeClr val="tx1"/>
          </a:solidFill>
          <a:latin typeface="+mn-lt"/>
          <a:ea typeface="+mn-ea"/>
          <a:cs typeface="CiscoSans"/>
        </a:defRPr>
      </a:lvl3pPr>
      <a:lvl4pPr marL="671815" indent="-228538" algn="l" defTabSz="914270" rtl="0" eaLnBrk="1" latinLnBrk="0" hangingPunct="1">
        <a:lnSpc>
          <a:spcPct val="95000"/>
        </a:lnSpc>
        <a:spcBef>
          <a:spcPts val="840"/>
        </a:spcBef>
        <a:buFont typeface="Arial"/>
        <a:buChar char="•"/>
        <a:defRPr lang="en-US" sz="1467" kern="1200" dirty="0" smtClean="0">
          <a:solidFill>
            <a:schemeClr val="tx1"/>
          </a:solidFill>
          <a:latin typeface="+mn-lt"/>
          <a:ea typeface="+mn-ea"/>
          <a:cs typeface="CiscoSans"/>
        </a:defRPr>
      </a:lvl4pPr>
      <a:lvl5pPr marL="767789" indent="-228538" algn="l" defTabSz="914270" rtl="0" eaLnBrk="1" latinLnBrk="0" hangingPunct="1">
        <a:lnSpc>
          <a:spcPct val="95000"/>
        </a:lnSpc>
        <a:spcBef>
          <a:spcPts val="840"/>
        </a:spcBef>
        <a:buFont typeface="Arial"/>
        <a:buChar char="•"/>
        <a:defRPr lang="en-US" sz="1467" kern="1200" dirty="0">
          <a:solidFill>
            <a:schemeClr val="tx1"/>
          </a:solidFill>
          <a:latin typeface="+mn-lt"/>
          <a:ea typeface="+mn-ea"/>
          <a:cs typeface="CiscoSans"/>
        </a:defRPr>
      </a:lvl5pPr>
      <a:lvl6pPr marL="1151683" indent="-228569" algn="l" defTabSz="914270" rtl="0" eaLnBrk="1" latinLnBrk="0" hangingPunct="1">
        <a:spcBef>
          <a:spcPts val="800"/>
        </a:spcBef>
        <a:buFont typeface="Arial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247657" indent="-228538" algn="l" defTabSz="914270" rtl="0" eaLnBrk="1" latinLnBrk="0" hangingPunct="1">
        <a:spcBef>
          <a:spcPts val="800"/>
        </a:spcBef>
        <a:buFont typeface="Arial" pitchFamily="34" charset="0"/>
        <a:buChar char="•"/>
        <a:defRPr sz="1067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199947" indent="0" algn="l" defTabSz="914270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650" indent="-228569" algn="l" defTabSz="91427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70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30" algn="l" defTabSz="914270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270" algn="l" defTabSz="914270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404" algn="l" defTabSz="914270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542" algn="l" defTabSz="914270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672" algn="l" defTabSz="914270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2813" algn="l" defTabSz="914270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199947" algn="l" defTabSz="914270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085" algn="l" defTabSz="914270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2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9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0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ndb-build.cisco.com/gerrit/NDBMigration" TargetMode="External"/><Relationship Id="rId1" Type="http://schemas.openxmlformats.org/officeDocument/2006/relationships/slideLayout" Target="../slideLayouts/slideLayout4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272749"/>
            </a:gs>
            <a:gs pos="79000">
              <a:srgbClr val="32BEBD">
                <a:alpha val="78000"/>
              </a:srgb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Cisco Nexus Data Broker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Migration </a:t>
            </a:r>
            <a:r>
              <a:rPr lang="en-US" dirty="0"/>
              <a:t>Project from Open Flow to NXAPI</a:t>
            </a:r>
          </a:p>
        </p:txBody>
      </p:sp>
    </p:spTree>
    <p:extLst>
      <p:ext uri="{BB962C8B-B14F-4D97-AF65-F5344CB8AC3E}">
        <p14:creationId xmlns:p14="http://schemas.microsoft.com/office/powerpoint/2010/main" val="144430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defTabSz="914400"/>
            <a:r>
              <a:rPr lang="en-US" sz="24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                                                Migration </a:t>
            </a:r>
            <a:r>
              <a:rPr lang="en-US" sz="2400" dirty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log file</a:t>
            </a:r>
          </a:p>
        </p:txBody>
      </p:sp>
      <p:pic>
        <p:nvPicPr>
          <p:cNvPr id="5" name="Content Placeholder 7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82729" y="1213431"/>
            <a:ext cx="8365228" cy="4882081"/>
          </a:xfrm>
          <a:prstGeom prst="rect">
            <a:avLst/>
          </a:prstGeom>
        </p:spPr>
      </p:pic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8151910"/>
              </p:ext>
            </p:extLst>
          </p:nvPr>
        </p:nvGraphicFramePr>
        <p:xfrm>
          <a:off x="8258175" y="2994025"/>
          <a:ext cx="4564063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6" name="Packager Shell Object" showAsIcon="1" r:id="rId4" imgW="1487880" imgH="467640" progId="Package">
                  <p:embed/>
                </p:oleObj>
              </mc:Choice>
              <mc:Fallback>
                <p:oleObj name="Packager Shell Object" showAsIcon="1" r:id="rId4" imgW="1487880" imgH="46764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258175" y="2994025"/>
                        <a:ext cx="4564063" cy="847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22834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4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                                           Migration </a:t>
            </a:r>
            <a:r>
              <a:rPr lang="en-US" sz="2400" dirty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Sample Report</a:t>
            </a:r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0507939"/>
              </p:ext>
            </p:extLst>
          </p:nvPr>
        </p:nvGraphicFramePr>
        <p:xfrm>
          <a:off x="1844640" y="2224331"/>
          <a:ext cx="8415337" cy="145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1" name="Packager Shell Object" showAsIcon="1" r:id="rId3" imgW="2924280" imgH="421920" progId="Package">
                  <p:embed/>
                </p:oleObj>
              </mc:Choice>
              <mc:Fallback>
                <p:oleObj name="Packager Shell Object" showAsIcon="1" r:id="rId3" imgW="2924280" imgH="421920" progId="Package">
                  <p:embed/>
                  <p:pic>
                    <p:nvPicPr>
                      <p:cNvPr id="4" name="Content Placeholder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44640" y="2224331"/>
                        <a:ext cx="8415337" cy="1450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86847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4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                                    What </a:t>
            </a:r>
            <a:r>
              <a:rPr lang="en-US" sz="2400" dirty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happens when script fails?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4911" y="985957"/>
            <a:ext cx="11546635" cy="4525433"/>
          </a:xfrm>
        </p:spPr>
        <p:txBody>
          <a:bodyPr/>
          <a:lstStyle/>
          <a:p>
            <a:pPr algn="l">
              <a:buFont typeface="Wingdings" panose="05000000000000000000" pitchFamily="2" charset="2"/>
              <a:buChar char="Ø"/>
            </a:pPr>
            <a:r>
              <a:rPr lang="en-US" sz="1600" dirty="0"/>
              <a:t>If </a:t>
            </a:r>
            <a:r>
              <a:rPr lang="en-US" sz="1600" dirty="0" err="1"/>
              <a:t>revertFlag</a:t>
            </a:r>
            <a:r>
              <a:rPr lang="en-US" sz="1600" dirty="0"/>
              <a:t> is set to 1, upon failure in any steps, NDB and device </a:t>
            </a:r>
            <a:r>
              <a:rPr lang="en-US" sz="1600" dirty="0" smtClean="0"/>
              <a:t>configurations </a:t>
            </a:r>
            <a:r>
              <a:rPr lang="en-US" sz="1600" dirty="0"/>
              <a:t>are reverted back to </a:t>
            </a:r>
            <a:r>
              <a:rPr lang="en-US" sz="1600" dirty="0" smtClean="0"/>
              <a:t>old NDB </a:t>
            </a:r>
            <a:r>
              <a:rPr lang="en-US" sz="1600" dirty="0"/>
              <a:t>version </a:t>
            </a:r>
            <a:r>
              <a:rPr lang="en-US" sz="1600" dirty="0" smtClean="0"/>
              <a:t>along with OF </a:t>
            </a:r>
            <a:r>
              <a:rPr lang="en-US" sz="1600" dirty="0"/>
              <a:t>device </a:t>
            </a:r>
            <a:r>
              <a:rPr lang="en-US" sz="1600" dirty="0" smtClean="0"/>
              <a:t>configurations</a:t>
            </a:r>
          </a:p>
          <a:p>
            <a:pPr algn="l">
              <a:buFont typeface="Wingdings" panose="05000000000000000000" pitchFamily="2" charset="2"/>
              <a:buChar char="Ø"/>
            </a:pPr>
            <a:endParaRPr lang="en-US" sz="1600" dirty="0"/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1600" dirty="0"/>
              <a:t>If </a:t>
            </a:r>
            <a:r>
              <a:rPr lang="en-US" sz="1600" dirty="0" err="1"/>
              <a:t>revertFlag</a:t>
            </a:r>
            <a:r>
              <a:rPr lang="en-US" sz="1600" dirty="0"/>
              <a:t> is set to 0, below is </a:t>
            </a:r>
            <a:r>
              <a:rPr lang="en-US" sz="1600" dirty="0" smtClean="0"/>
              <a:t>behavior.</a:t>
            </a:r>
          </a:p>
          <a:p>
            <a:pPr marL="0" indent="0" algn="l"/>
            <a:endParaRPr lang="en-US" sz="1600" dirty="0"/>
          </a:p>
          <a:p>
            <a:pPr marL="0" indent="0" algn="l"/>
            <a:r>
              <a:rPr lang="en-US" sz="1600" dirty="0" smtClean="0"/>
              <a:t>          </a:t>
            </a:r>
            <a:r>
              <a:rPr lang="en-US" sz="1400" dirty="0" smtClean="0"/>
              <a:t>NDB </a:t>
            </a:r>
            <a:r>
              <a:rPr lang="en-US" sz="1400" dirty="0"/>
              <a:t>upgrade failure – reverted back to initial NDB</a:t>
            </a:r>
          </a:p>
          <a:p>
            <a:pPr marL="0" indent="0" algn="l"/>
            <a:r>
              <a:rPr lang="en-US" sz="1400" dirty="0"/>
              <a:t>           NDB export failure – reverted back to initial NDB</a:t>
            </a:r>
          </a:p>
          <a:p>
            <a:pPr marL="0" indent="0" algn="l"/>
            <a:r>
              <a:rPr lang="en-US" sz="1400" dirty="0"/>
              <a:t>           NDB clean up failure – reverted back to initial NDB</a:t>
            </a:r>
          </a:p>
          <a:p>
            <a:pPr marL="0" indent="0" algn="l"/>
            <a:r>
              <a:rPr lang="en-US" sz="1400" dirty="0"/>
              <a:t>           Device conversion failure – script run will continue and state for failed device will be “FAIL”</a:t>
            </a:r>
          </a:p>
          <a:p>
            <a:pPr marL="0" indent="0" algn="l"/>
            <a:r>
              <a:rPr lang="en-US" sz="1400" dirty="0"/>
              <a:t>           NDB import failure – script run will continue and state for failed device will be “FAIL”.</a:t>
            </a:r>
          </a:p>
          <a:p>
            <a:pPr algn="l"/>
            <a:endParaRPr lang="en-US" sz="1600" dirty="0"/>
          </a:p>
        </p:txBody>
      </p:sp>
      <p:sp>
        <p:nvSpPr>
          <p:cNvPr id="4" name="Rectangle 3"/>
          <p:cNvSpPr/>
          <p:nvPr/>
        </p:nvSpPr>
        <p:spPr>
          <a:xfrm>
            <a:off x="264910" y="4091192"/>
            <a:ext cx="1154663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2"/>
                </a:solidFill>
                <a:cs typeface="CiscoSans ExtraLight"/>
              </a:rPr>
              <a:t>User can do a rerun when script run fails as below.</a:t>
            </a:r>
          </a:p>
          <a:p>
            <a:endParaRPr lang="en-US" sz="1600" dirty="0">
              <a:solidFill>
                <a:schemeClr val="tx2"/>
              </a:solidFill>
              <a:cs typeface="CiscoSans ExtraLight"/>
            </a:endParaRPr>
          </a:p>
          <a:p>
            <a:r>
              <a:rPr lang="en-US" sz="1600" dirty="0">
                <a:solidFill>
                  <a:schemeClr val="tx2"/>
                </a:solidFill>
                <a:cs typeface="CiscoSans ExtraLight"/>
              </a:rPr>
              <a:t>python NDBMigration.py –rerun &lt;</a:t>
            </a:r>
            <a:r>
              <a:rPr lang="en-US" sz="1600" dirty="0" err="1">
                <a:solidFill>
                  <a:schemeClr val="tx2"/>
                </a:solidFill>
                <a:cs typeface="CiscoSans ExtraLight"/>
              </a:rPr>
              <a:t>failedjobid</a:t>
            </a:r>
            <a:r>
              <a:rPr lang="en-US" sz="1600" dirty="0">
                <a:solidFill>
                  <a:schemeClr val="tx2"/>
                </a:solidFill>
                <a:cs typeface="CiscoSans ExtraLight"/>
              </a:rPr>
              <a:t>&gt;</a:t>
            </a:r>
          </a:p>
          <a:p>
            <a:endParaRPr lang="en-US" sz="1600" dirty="0">
              <a:solidFill>
                <a:schemeClr val="tx2"/>
              </a:solidFill>
              <a:cs typeface="CiscoSans ExtraLight"/>
            </a:endParaRPr>
          </a:p>
          <a:p>
            <a:r>
              <a:rPr lang="en-US" sz="1600" dirty="0">
                <a:solidFill>
                  <a:schemeClr val="tx2"/>
                </a:solidFill>
                <a:cs typeface="CiscoSans ExtraLight"/>
              </a:rPr>
              <a:t>Ex: </a:t>
            </a:r>
            <a:r>
              <a:rPr lang="en-US" sz="1600" i="1" dirty="0">
                <a:solidFill>
                  <a:schemeClr val="tx2"/>
                </a:solidFill>
                <a:cs typeface="CiscoSans ExtraLight"/>
              </a:rPr>
              <a:t>python NDBMigration.py –rerun  job.2018Aug07_04:49:39</a:t>
            </a:r>
          </a:p>
          <a:p>
            <a:endParaRPr lang="en-US" sz="1600" dirty="0">
              <a:solidFill>
                <a:schemeClr val="tx2"/>
              </a:solidFill>
              <a:cs typeface="CiscoSans ExtraLigh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  <a:cs typeface="CiscoSans ExtraLight"/>
              </a:rPr>
              <a:t> </a:t>
            </a:r>
            <a:r>
              <a:rPr lang="en-US" sz="1600" dirty="0" smtClean="0">
                <a:solidFill>
                  <a:schemeClr val="tx2"/>
                </a:solidFill>
                <a:cs typeface="CiscoSans ExtraLight"/>
              </a:rPr>
              <a:t> </a:t>
            </a:r>
            <a:r>
              <a:rPr lang="en-US" sz="1600" dirty="0">
                <a:solidFill>
                  <a:schemeClr val="tx2"/>
                </a:solidFill>
                <a:cs typeface="CiscoSans ExtraLight"/>
              </a:rPr>
              <a:t>Rerun will create a  new </a:t>
            </a:r>
            <a:r>
              <a:rPr lang="en-US" sz="1600" dirty="0" err="1">
                <a:solidFill>
                  <a:schemeClr val="tx2"/>
                </a:solidFill>
                <a:cs typeface="CiscoSans ExtraLight"/>
              </a:rPr>
              <a:t>jobid</a:t>
            </a:r>
            <a:r>
              <a:rPr lang="en-US" sz="1600" dirty="0">
                <a:solidFill>
                  <a:schemeClr val="tx2"/>
                </a:solidFill>
                <a:cs typeface="CiscoSans ExtraLight"/>
              </a:rPr>
              <a:t> and the script will start from the place where it failed. </a:t>
            </a:r>
          </a:p>
        </p:txBody>
      </p:sp>
    </p:spTree>
    <p:extLst>
      <p:ext uri="{BB962C8B-B14F-4D97-AF65-F5344CB8AC3E}">
        <p14:creationId xmlns:p14="http://schemas.microsoft.com/office/powerpoint/2010/main" val="1970520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4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                                                       FAQ’s</a:t>
            </a:r>
            <a:endParaRPr lang="en-US" sz="2400" dirty="0">
              <a:solidFill>
                <a:srgbClr val="0070C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497" y="992937"/>
            <a:ext cx="11546635" cy="4525433"/>
          </a:xfrm>
        </p:spPr>
        <p:txBody>
          <a:bodyPr/>
          <a:lstStyle/>
          <a:p>
            <a:pPr algn="l"/>
            <a:r>
              <a:rPr lang="en-IN" sz="1600" b="1" dirty="0" smtClean="0"/>
              <a:t>1) If </a:t>
            </a:r>
            <a:r>
              <a:rPr lang="en-IN" sz="1600" b="1" dirty="0"/>
              <a:t>user hit any proxy issue while adding device user has to unset proxy which is configured .Steps-</a:t>
            </a:r>
            <a:endParaRPr lang="en-IN" sz="1600" dirty="0"/>
          </a:p>
          <a:p>
            <a:pPr marL="0" indent="0" algn="l"/>
            <a:r>
              <a:rPr lang="en-IN" sz="1600" dirty="0" smtClean="0"/>
              <a:t>      unset </a:t>
            </a:r>
            <a:r>
              <a:rPr lang="en-IN" sz="1600" dirty="0" err="1"/>
              <a:t>http_proxy</a:t>
            </a:r>
            <a:endParaRPr lang="en-IN" sz="1600" dirty="0"/>
          </a:p>
          <a:p>
            <a:pPr marL="0" indent="0" algn="l"/>
            <a:r>
              <a:rPr lang="en-IN" sz="1600" dirty="0" smtClean="0"/>
              <a:t>      unset </a:t>
            </a:r>
            <a:r>
              <a:rPr lang="en-IN" sz="1600" dirty="0" err="1"/>
              <a:t>https_proxy</a:t>
            </a:r>
            <a:endParaRPr lang="en-IN" sz="1600" dirty="0"/>
          </a:p>
          <a:p>
            <a:pPr algn="l"/>
            <a:r>
              <a:rPr lang="en-IN" sz="1600" dirty="0" smtClean="0"/>
              <a:t>      JAVA_HOME </a:t>
            </a:r>
            <a:r>
              <a:rPr lang="en-IN" sz="1600" dirty="0"/>
              <a:t>variable needs to be set in NDB server.</a:t>
            </a:r>
          </a:p>
          <a:p>
            <a:pPr marL="0" indent="0" algn="l"/>
            <a:r>
              <a:rPr lang="en-IN" sz="1600" dirty="0"/>
              <a:t>    </a:t>
            </a:r>
            <a:r>
              <a:rPr lang="en-IN" sz="1600" dirty="0" smtClean="0"/>
              <a:t>  export </a:t>
            </a:r>
            <a:r>
              <a:rPr lang="en-IN" sz="1600" dirty="0"/>
              <a:t>JAVA_HOME=/</a:t>
            </a:r>
            <a:r>
              <a:rPr lang="en-IN" sz="1600" dirty="0" smtClean="0"/>
              <a:t>opt/jdk1.8.0_141</a:t>
            </a:r>
          </a:p>
          <a:p>
            <a:pPr marL="0" indent="0" algn="l"/>
            <a:r>
              <a:rPr lang="en-IN" sz="1600" dirty="0" smtClean="0"/>
              <a:t>Ex:</a:t>
            </a:r>
            <a:endParaRPr lang="en-IN" sz="1600" dirty="0"/>
          </a:p>
          <a:p>
            <a:pPr marL="0" indent="0" algn="l"/>
            <a:r>
              <a:rPr lang="en-US" sz="1100" dirty="0"/>
              <a:t>ERROR - </a:t>
            </a:r>
            <a:r>
              <a:rPr lang="en-US" sz="1100" dirty="0" err="1"/>
              <a:t>HTTPSConnectionPool</a:t>
            </a:r>
            <a:r>
              <a:rPr lang="en-US" sz="1100" dirty="0"/>
              <a:t>(host='</a:t>
            </a:r>
            <a:r>
              <a:rPr lang="en-US" sz="1800" u="sng" dirty="0"/>
              <a:t>10.16.206.197</a:t>
            </a:r>
            <a:r>
              <a:rPr lang="en-US" sz="1100" dirty="0"/>
              <a:t>', port=8443): Max retries exceeded with url: /monitor (Caused by </a:t>
            </a:r>
            <a:r>
              <a:rPr lang="en-US" sz="1100" dirty="0" err="1"/>
              <a:t>ProxyError</a:t>
            </a:r>
            <a:r>
              <a:rPr lang="en-US" sz="1100" dirty="0"/>
              <a:t>('Cannot connect to proxy.', error('Tunnel connection failed: 504 Gateway Timeout',)))</a:t>
            </a:r>
          </a:p>
          <a:p>
            <a:pPr marL="0" indent="0" algn="l"/>
            <a:endParaRPr lang="en-US" sz="1600" dirty="0"/>
          </a:p>
          <a:p>
            <a:pPr algn="l"/>
            <a:endParaRPr lang="en-US" sz="1600" dirty="0"/>
          </a:p>
          <a:p>
            <a:pPr algn="l"/>
            <a:r>
              <a:rPr lang="en-IN" sz="1600" b="1" dirty="0" smtClean="0"/>
              <a:t>2) Where to run migration?</a:t>
            </a:r>
          </a:p>
          <a:p>
            <a:pPr algn="l"/>
            <a:r>
              <a:rPr lang="en-IN" sz="1600" b="1" dirty="0" smtClean="0"/>
              <a:t>      </a:t>
            </a:r>
            <a:r>
              <a:rPr lang="en-IN" sz="1600" dirty="0" smtClean="0"/>
              <a:t>User can run the migration script from a VM in which NDB is running or from a new VM(Ubuntu/</a:t>
            </a:r>
            <a:r>
              <a:rPr lang="en-IN" sz="1600" dirty="0" err="1" smtClean="0"/>
              <a:t>Redhat</a:t>
            </a:r>
            <a:r>
              <a:rPr lang="en-IN" sz="1600" dirty="0" smtClean="0"/>
              <a:t>). The recommended way is to go for a new VM</a:t>
            </a:r>
          </a:p>
          <a:p>
            <a:pPr algn="l"/>
            <a:endParaRPr lang="en-IN" sz="1600" b="1" dirty="0" smtClean="0"/>
          </a:p>
          <a:p>
            <a:pPr algn="l"/>
            <a:r>
              <a:rPr lang="en-IN" sz="1600" b="1" dirty="0" smtClean="0"/>
              <a:t>3) What happens if user already has python packages with older version in </a:t>
            </a:r>
            <a:r>
              <a:rPr lang="en-IN" sz="1600" b="1" dirty="0" err="1" smtClean="0"/>
              <a:t>Redhat</a:t>
            </a:r>
            <a:r>
              <a:rPr lang="en-IN" sz="1600" b="1" dirty="0" smtClean="0"/>
              <a:t>?</a:t>
            </a:r>
          </a:p>
          <a:p>
            <a:pPr algn="l"/>
            <a:r>
              <a:rPr lang="en-IN" sz="1600" b="1" dirty="0"/>
              <a:t>	</a:t>
            </a:r>
            <a:r>
              <a:rPr lang="en-IN" sz="1600" dirty="0" smtClean="0"/>
              <a:t>Use the below commands –</a:t>
            </a:r>
          </a:p>
          <a:p>
            <a:pPr algn="l"/>
            <a:r>
              <a:rPr lang="en-IN" sz="1600" dirty="0"/>
              <a:t>	</a:t>
            </a:r>
            <a:r>
              <a:rPr lang="en-IN" sz="1600" dirty="0" smtClean="0"/>
              <a:t>	pip install </a:t>
            </a:r>
            <a:r>
              <a:rPr lang="en-IN" sz="1600" dirty="0" err="1" smtClean="0"/>
              <a:t>pur</a:t>
            </a:r>
            <a:endParaRPr lang="en-IN" sz="1600" dirty="0" smtClean="0"/>
          </a:p>
          <a:p>
            <a:pPr algn="l"/>
            <a:r>
              <a:rPr lang="en-IN" sz="1600" dirty="0"/>
              <a:t>	</a:t>
            </a:r>
            <a:r>
              <a:rPr lang="en-IN" sz="1600" dirty="0" smtClean="0"/>
              <a:t>	</a:t>
            </a:r>
            <a:r>
              <a:rPr lang="en-IN" sz="1600" dirty="0" err="1" smtClean="0"/>
              <a:t>pur</a:t>
            </a:r>
            <a:r>
              <a:rPr lang="en-IN" sz="1600" dirty="0" smtClean="0"/>
              <a:t> –r requirements.txt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3672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400" dirty="0" smtClean="0"/>
              <a:t>FAQ’s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497" y="992937"/>
            <a:ext cx="11667346" cy="4525433"/>
          </a:xfrm>
        </p:spPr>
        <p:txBody>
          <a:bodyPr/>
          <a:lstStyle/>
          <a:p>
            <a:pPr algn="l"/>
            <a:r>
              <a:rPr lang="en-IN" sz="1600" b="1" dirty="0" smtClean="0"/>
              <a:t>4)  NDB Import Failure on N3K device </a:t>
            </a:r>
          </a:p>
          <a:p>
            <a:pPr algn="l"/>
            <a:endParaRPr lang="en-IN" sz="1600" b="1" dirty="0"/>
          </a:p>
          <a:p>
            <a:pPr algn="l"/>
            <a:r>
              <a:rPr lang="en-IN" sz="1600" b="1" dirty="0" smtClean="0"/>
              <a:t>Check the switching mode of N3K :</a:t>
            </a:r>
          </a:p>
          <a:p>
            <a:pPr algn="l"/>
            <a:endParaRPr lang="en-IN" sz="1600" b="1" dirty="0" smtClean="0"/>
          </a:p>
          <a:p>
            <a:pPr algn="l"/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  <a:cs typeface="+mn-cs"/>
              </a:rPr>
              <a:t>N3K-123# show system switch-mode</a:t>
            </a:r>
          </a:p>
          <a:p>
            <a:pPr algn="l"/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  <a:cs typeface="+mn-cs"/>
              </a:rPr>
              <a:t>system switch-mode n3k</a:t>
            </a:r>
          </a:p>
          <a:p>
            <a:pPr algn="l"/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  <a:cs typeface="+mn-cs"/>
              </a:rPr>
              <a:t>N3K-123#</a:t>
            </a:r>
          </a:p>
          <a:p>
            <a:pPr algn="l"/>
            <a:r>
              <a:rPr lang="en-IN" sz="1600" b="1" dirty="0" smtClean="0"/>
              <a:t> 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GB" sz="1800" dirty="0" smtClean="0">
                <a:solidFill>
                  <a:schemeClr val="accent1"/>
                </a:solidFill>
                <a:cs typeface="+mn-cs"/>
              </a:rPr>
              <a:t>N3K-3132Q-40GX </a:t>
            </a:r>
            <a:r>
              <a:rPr lang="en-GB" sz="1800" dirty="0">
                <a:solidFill>
                  <a:schemeClr val="accent1"/>
                </a:solidFill>
                <a:cs typeface="+mn-cs"/>
              </a:rPr>
              <a:t>, </a:t>
            </a:r>
            <a:r>
              <a:rPr lang="en-GB" sz="1800" dirty="0" smtClean="0">
                <a:solidFill>
                  <a:schemeClr val="accent1"/>
                </a:solidFill>
                <a:cs typeface="+mn-cs"/>
              </a:rPr>
              <a:t>N3K-3172PQ-10GE   - Supports both N3K and N9K mode ( by default it’s N3K), NDB supports 3K mode</a:t>
            </a:r>
          </a:p>
        </p:txBody>
      </p:sp>
    </p:spTree>
    <p:extLst>
      <p:ext uri="{BB962C8B-B14F-4D97-AF65-F5344CB8AC3E}">
        <p14:creationId xmlns:p14="http://schemas.microsoft.com/office/powerpoint/2010/main" val="2836252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-157073" y="438986"/>
            <a:ext cx="11546635" cy="971709"/>
          </a:xfrm>
        </p:spPr>
        <p:txBody>
          <a:bodyPr/>
          <a:lstStyle/>
          <a:p>
            <a:pPr defTabSz="914400"/>
            <a:r>
              <a:rPr lang="en-US" sz="24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                                                           Limitations</a:t>
            </a:r>
            <a:endParaRPr lang="en-US" sz="2400" dirty="0">
              <a:solidFill>
                <a:srgbClr val="0070C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600" dirty="0" err="1" smtClean="0"/>
              <a:t>Portgroups</a:t>
            </a:r>
            <a:r>
              <a:rPr lang="en-US" sz="1600" dirty="0" smtClean="0"/>
              <a:t> are not supported. In case NDB has port groups configured, user has to manually configure </a:t>
            </a:r>
            <a:r>
              <a:rPr lang="en-US" sz="1600" dirty="0" err="1" smtClean="0"/>
              <a:t>portgroups</a:t>
            </a:r>
            <a:r>
              <a:rPr lang="en-US" sz="1600" dirty="0" smtClean="0"/>
              <a:t> and related configuration after NDB migration is done.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600" dirty="0" smtClean="0"/>
              <a:t>Special characters in ports description is not supported. As a prerequisite, before running script user has to remove the special characters in ports description.(For any NDB version below 3.4)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97120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1851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3105157" y="543015"/>
            <a:ext cx="7016066" cy="430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400" dirty="0" smtClean="0">
                <a:solidFill>
                  <a:srgbClr val="0070C0"/>
                </a:solidFill>
              </a:rPr>
              <a:t>OF to NXAPI Migration  - Steps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347170" y="1680063"/>
            <a:ext cx="1014914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1"/>
                </a:solidFill>
              </a:rPr>
              <a:t>NDB upgrade to NDB </a:t>
            </a:r>
            <a:r>
              <a:rPr lang="en-US" dirty="0" smtClean="0">
                <a:solidFill>
                  <a:schemeClr val="accent1"/>
                </a:solidFill>
              </a:rPr>
              <a:t>3.6 and above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chemeClr val="accent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accent1"/>
                </a:solidFill>
              </a:rPr>
              <a:t>Export </a:t>
            </a:r>
            <a:r>
              <a:rPr lang="en-US" dirty="0">
                <a:solidFill>
                  <a:schemeClr val="accent1"/>
                </a:solidFill>
              </a:rPr>
              <a:t>the device configuration in NDB </a:t>
            </a:r>
            <a:r>
              <a:rPr lang="en-US" dirty="0" smtClean="0">
                <a:solidFill>
                  <a:schemeClr val="accent1"/>
                </a:solidFill>
              </a:rPr>
              <a:t>3.6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chemeClr val="accent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accent1"/>
                </a:solidFill>
              </a:rPr>
              <a:t>NDB </a:t>
            </a:r>
            <a:r>
              <a:rPr lang="en-US" dirty="0">
                <a:solidFill>
                  <a:schemeClr val="accent1"/>
                </a:solidFill>
              </a:rPr>
              <a:t>configuration </a:t>
            </a:r>
            <a:r>
              <a:rPr lang="en-US" dirty="0" smtClean="0">
                <a:solidFill>
                  <a:schemeClr val="accent1"/>
                </a:solidFill>
              </a:rPr>
              <a:t>cleanup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chemeClr val="accent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accent1"/>
                </a:solidFill>
              </a:rPr>
              <a:t>Device </a:t>
            </a:r>
            <a:r>
              <a:rPr lang="en-US" dirty="0">
                <a:solidFill>
                  <a:schemeClr val="accent1"/>
                </a:solidFill>
              </a:rPr>
              <a:t>conversion from OF to NXAPI, device upgrade(if </a:t>
            </a:r>
            <a:r>
              <a:rPr lang="en-US" dirty="0" smtClean="0">
                <a:solidFill>
                  <a:schemeClr val="accent1"/>
                </a:solidFill>
              </a:rPr>
              <a:t>needed)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chemeClr val="accent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accent1"/>
                </a:solidFill>
              </a:rPr>
              <a:t>Import </a:t>
            </a:r>
            <a:r>
              <a:rPr lang="en-US" dirty="0">
                <a:solidFill>
                  <a:schemeClr val="accent1"/>
                </a:solidFill>
              </a:rPr>
              <a:t>the NXAPI device </a:t>
            </a:r>
            <a:r>
              <a:rPr lang="en-US" dirty="0" smtClean="0">
                <a:solidFill>
                  <a:schemeClr val="accent1"/>
                </a:solidFill>
              </a:rPr>
              <a:t>configuration </a:t>
            </a:r>
            <a:r>
              <a:rPr lang="en-US" dirty="0">
                <a:solidFill>
                  <a:schemeClr val="accent1"/>
                </a:solidFill>
              </a:rPr>
              <a:t>in NDB 3.6</a:t>
            </a:r>
          </a:p>
        </p:txBody>
      </p:sp>
    </p:spTree>
    <p:extLst>
      <p:ext uri="{BB962C8B-B14F-4D97-AF65-F5344CB8AC3E}">
        <p14:creationId xmlns:p14="http://schemas.microsoft.com/office/powerpoint/2010/main" val="1541843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3028374" y="563955"/>
            <a:ext cx="7016066" cy="430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400" dirty="0" smtClean="0">
                <a:solidFill>
                  <a:srgbClr val="0070C0"/>
                </a:solidFill>
              </a:rPr>
              <a:t>                  Tool Feature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347170" y="1680063"/>
            <a:ext cx="1014914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>
              <a:solidFill>
                <a:schemeClr val="accent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accent1"/>
                </a:solidFill>
              </a:rPr>
              <a:t>Single Touch Migration for OF to NXAPI devices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accent1"/>
                </a:solidFill>
              </a:rPr>
              <a:t>Supports NDB version from NDB 3.5.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chemeClr val="accent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accent1"/>
                </a:solidFill>
              </a:rPr>
              <a:t>Supports all NDB Platform devices.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chemeClr val="accent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accent1"/>
                </a:solidFill>
              </a:rPr>
              <a:t>Supports Atomic &amp; Non-Atomic operations.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chemeClr val="accent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accent1"/>
                </a:solidFill>
              </a:rPr>
              <a:t>Multiple Device Upgrade in a single Migration job.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>
              <a:solidFill>
                <a:schemeClr val="accent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3322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3838071" y="445293"/>
            <a:ext cx="70160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Open Flow to NXAPI</a:t>
            </a:r>
            <a:endParaRPr lang="en-US" sz="2400" b="1" dirty="0">
              <a:solidFill>
                <a:srgbClr val="0070C0"/>
              </a:solidFill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4504" y="1919540"/>
            <a:ext cx="11803439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NDB centralized deployment migration from Open Flow to NXAPI</a:t>
            </a:r>
            <a:endParaRPr lang="en-US" dirty="0"/>
          </a:p>
          <a:p>
            <a:endParaRPr lang="en-US" sz="1600" dirty="0"/>
          </a:p>
          <a:p>
            <a:endParaRPr lang="en-US" sz="1600" dirty="0" smtClean="0">
              <a:solidFill>
                <a:srgbClr val="0070C0"/>
              </a:solidFill>
            </a:endParaRPr>
          </a:p>
          <a:p>
            <a:r>
              <a:rPr lang="en-US" sz="1600" dirty="0" smtClean="0">
                <a:solidFill>
                  <a:srgbClr val="0070C0"/>
                </a:solidFill>
              </a:rPr>
              <a:t>How ?</a:t>
            </a:r>
            <a:endParaRPr lang="en-US" sz="1600" dirty="0">
              <a:solidFill>
                <a:srgbClr val="0070C0"/>
              </a:solidFill>
            </a:endParaRPr>
          </a:p>
          <a:p>
            <a:endParaRPr lang="en-US" sz="1600" dirty="0">
              <a:solidFill>
                <a:schemeClr val="accent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 smtClean="0">
                <a:solidFill>
                  <a:schemeClr val="accent1"/>
                </a:solidFill>
              </a:rPr>
              <a:t>NDB Tool does this Migration </a:t>
            </a:r>
            <a:r>
              <a:rPr lang="en-US" sz="1600" dirty="0">
                <a:solidFill>
                  <a:schemeClr val="accent1"/>
                </a:solidFill>
              </a:rPr>
              <a:t>from current NDB version to NDB </a:t>
            </a:r>
            <a:r>
              <a:rPr lang="en-US" sz="1600" dirty="0" smtClean="0">
                <a:solidFill>
                  <a:schemeClr val="accent1"/>
                </a:solidFill>
              </a:rPr>
              <a:t>3.6 along with the NDB switch conversion from OF to NXAPI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>
              <a:solidFill>
                <a:schemeClr val="accent1"/>
              </a:solidFill>
            </a:endParaRP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2635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3204320" y="556976"/>
            <a:ext cx="70160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NDB Migration </a:t>
            </a:r>
            <a:r>
              <a:rPr lang="en-US" sz="2400" dirty="0">
                <a:solidFill>
                  <a:srgbClr val="0070C0"/>
                </a:solidFill>
              </a:rPr>
              <a:t>Script - Prerequisites</a:t>
            </a:r>
            <a:endParaRPr lang="en-US" sz="2400" b="1" dirty="0">
              <a:solidFill>
                <a:srgbClr val="0070C0"/>
              </a:solidFill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93702" y="1018641"/>
            <a:ext cx="9844343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Prerequisites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</a:p>
          <a:p>
            <a:endParaRPr lang="en-US" dirty="0" smtClean="0">
              <a:solidFill>
                <a:schemeClr val="accent1"/>
              </a:solidFill>
            </a:endParaRPr>
          </a:p>
          <a:p>
            <a:r>
              <a:rPr lang="en-US" dirty="0" smtClean="0">
                <a:solidFill>
                  <a:schemeClr val="accent1"/>
                </a:solidFill>
              </a:rPr>
              <a:t>1.User </a:t>
            </a:r>
            <a:r>
              <a:rPr lang="en-US" dirty="0">
                <a:solidFill>
                  <a:schemeClr val="accent1"/>
                </a:solidFill>
              </a:rPr>
              <a:t>with Administrative access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2. Packages : python(2.7</a:t>
            </a:r>
            <a:r>
              <a:rPr lang="en-US" dirty="0">
                <a:solidFill>
                  <a:schemeClr val="accent1"/>
                </a:solidFill>
              </a:rPr>
              <a:t>) , pip(10.0.1) , </a:t>
            </a:r>
            <a:r>
              <a:rPr lang="en-US" dirty="0" err="1">
                <a:solidFill>
                  <a:schemeClr val="accent1"/>
                </a:solidFill>
              </a:rPr>
              <a:t>git</a:t>
            </a:r>
            <a:r>
              <a:rPr lang="en-US" dirty="0">
                <a:solidFill>
                  <a:schemeClr val="accent1"/>
                </a:solidFill>
              </a:rPr>
              <a:t> , Open </a:t>
            </a:r>
            <a:r>
              <a:rPr lang="en-US" dirty="0" smtClean="0">
                <a:solidFill>
                  <a:schemeClr val="accent1"/>
                </a:solidFill>
              </a:rPr>
              <a:t>SSL</a:t>
            </a:r>
          </a:p>
          <a:p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smtClean="0">
                <a:solidFill>
                  <a:schemeClr val="accent1"/>
                </a:solidFill>
              </a:rPr>
              <a:t>                        </a:t>
            </a:r>
            <a:endParaRPr lang="en-US" dirty="0">
              <a:solidFill>
                <a:schemeClr val="accent1"/>
              </a:solidFill>
            </a:endParaRPr>
          </a:p>
          <a:p>
            <a:endParaRPr lang="en-US" dirty="0" smtClean="0">
              <a:solidFill>
                <a:schemeClr val="accent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 smtClean="0">
                <a:solidFill>
                  <a:schemeClr val="accent1"/>
                </a:solidFill>
              </a:rPr>
              <a:t>Pexpect</a:t>
            </a:r>
            <a:endParaRPr lang="en-US" dirty="0">
              <a:solidFill>
                <a:schemeClr val="accent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 smtClean="0">
                <a:solidFill>
                  <a:schemeClr val="accent1"/>
                </a:solidFill>
              </a:rPr>
              <a:t>yaml</a:t>
            </a:r>
            <a:r>
              <a:rPr lang="en-US" dirty="0">
                <a:solidFill>
                  <a:schemeClr val="accent1"/>
                </a:solidFill>
              </a:rPr>
              <a:t> </a:t>
            </a:r>
            <a:endParaRPr lang="en-US" dirty="0" smtClean="0">
              <a:solidFill>
                <a:schemeClr val="accent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accent1"/>
                </a:solidFill>
              </a:rPr>
              <a:t>Requests</a:t>
            </a:r>
            <a:endParaRPr lang="en-US" dirty="0">
              <a:solidFill>
                <a:schemeClr val="accent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 smtClean="0">
                <a:solidFill>
                  <a:schemeClr val="accent1"/>
                </a:solidFill>
              </a:rPr>
              <a:t>ExScript</a:t>
            </a:r>
            <a:endParaRPr lang="en-US" dirty="0">
              <a:solidFill>
                <a:schemeClr val="accent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 smtClean="0">
                <a:solidFill>
                  <a:schemeClr val="accent1"/>
                </a:solidFill>
              </a:rPr>
              <a:t>Configobj</a:t>
            </a:r>
            <a:endParaRPr lang="en-US" dirty="0">
              <a:solidFill>
                <a:schemeClr val="accent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 smtClean="0">
                <a:solidFill>
                  <a:schemeClr val="accent1"/>
                </a:solidFill>
              </a:rPr>
              <a:t>Paramiko</a:t>
            </a:r>
            <a:endParaRPr lang="en-US" dirty="0" smtClean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The </a:t>
            </a:r>
            <a:r>
              <a:rPr lang="en-US" dirty="0" smtClean="0">
                <a:solidFill>
                  <a:schemeClr val="accent1"/>
                </a:solidFill>
              </a:rPr>
              <a:t>above packages </a:t>
            </a:r>
            <a:r>
              <a:rPr lang="en-US" dirty="0">
                <a:solidFill>
                  <a:schemeClr val="accent1"/>
                </a:solidFill>
              </a:rPr>
              <a:t>will be installed using requirements.txt using command </a:t>
            </a:r>
            <a:endParaRPr lang="en-US" dirty="0" smtClean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  <a:p>
            <a:r>
              <a:rPr lang="en-US" dirty="0" smtClean="0">
                <a:solidFill>
                  <a:schemeClr val="accent1"/>
                </a:solidFill>
              </a:rPr>
              <a:t>“</a:t>
            </a:r>
            <a:r>
              <a:rPr lang="en-US" i="1" dirty="0">
                <a:solidFill>
                  <a:schemeClr val="accent1"/>
                </a:solidFill>
              </a:rPr>
              <a:t>pip install –r requirements.txt</a:t>
            </a:r>
            <a:r>
              <a:rPr lang="en-US" dirty="0">
                <a:solidFill>
                  <a:schemeClr val="accent1"/>
                </a:solidFill>
              </a:rPr>
              <a:t>”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3306626"/>
              </p:ext>
            </p:extLst>
          </p:nvPr>
        </p:nvGraphicFramePr>
        <p:xfrm>
          <a:off x="9416317" y="2328701"/>
          <a:ext cx="1608137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2" name="Packager Shell Object" showAsIcon="1" r:id="rId3" imgW="825480" imgH="421920" progId="Package">
                  <p:embed/>
                </p:oleObj>
              </mc:Choice>
              <mc:Fallback>
                <p:oleObj name="Packager Shell Object" showAsIcon="1" r:id="rId3" imgW="825480" imgH="42192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416317" y="2328701"/>
                        <a:ext cx="1608137" cy="873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47689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3105157" y="543015"/>
            <a:ext cx="70160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      Migration </a:t>
            </a:r>
            <a:r>
              <a:rPr lang="en-US" sz="2400" dirty="0">
                <a:solidFill>
                  <a:srgbClr val="0070C0"/>
                </a:solidFill>
              </a:rPr>
              <a:t>Script usage</a:t>
            </a:r>
            <a:endParaRPr lang="en-US" sz="2400" b="1" dirty="0">
              <a:solidFill>
                <a:srgbClr val="0070C0"/>
              </a:solidFill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51723" y="1074481"/>
            <a:ext cx="1028874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Clone the code from the below link.</a:t>
            </a:r>
          </a:p>
          <a:p>
            <a:r>
              <a:rPr lang="en-US" dirty="0">
                <a:solidFill>
                  <a:schemeClr val="accent1"/>
                </a:solidFill>
              </a:rPr>
              <a:t>   </a:t>
            </a:r>
            <a:endParaRPr lang="en-US" dirty="0" smtClean="0">
              <a:solidFill>
                <a:schemeClr val="accent1"/>
              </a:solidFill>
            </a:endParaRPr>
          </a:p>
          <a:p>
            <a:r>
              <a:rPr lang="en-US" dirty="0" err="1" smtClean="0">
                <a:solidFill>
                  <a:schemeClr val="accent1"/>
                </a:solidFill>
              </a:rPr>
              <a:t>git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clone </a:t>
            </a:r>
            <a:r>
              <a:rPr lang="en-US" dirty="0">
                <a:solidFill>
                  <a:schemeClr val="accent1"/>
                </a:solidFill>
                <a:hlinkClick r:id="rId2"/>
              </a:rPr>
              <a:t>http://ndb-build.cisco.com/gerrit/NDBMigration</a:t>
            </a:r>
            <a:endParaRPr lang="en-US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 smtClean="0">
              <a:solidFill>
                <a:schemeClr val="accent1"/>
              </a:solidFill>
            </a:endParaRPr>
          </a:p>
          <a:p>
            <a:r>
              <a:rPr lang="en-US" dirty="0" smtClean="0">
                <a:solidFill>
                  <a:schemeClr val="accent1"/>
                </a:solidFill>
              </a:rPr>
              <a:t>Navigate </a:t>
            </a:r>
            <a:r>
              <a:rPr lang="en-US" dirty="0">
                <a:solidFill>
                  <a:schemeClr val="accent1"/>
                </a:solidFill>
              </a:rPr>
              <a:t>to script path    Ex: /home/cisco/</a:t>
            </a:r>
            <a:r>
              <a:rPr lang="en-US" dirty="0" err="1">
                <a:solidFill>
                  <a:schemeClr val="accent1"/>
                </a:solidFill>
              </a:rPr>
              <a:t>NDBMigration</a:t>
            </a:r>
            <a:endParaRPr lang="en-US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IN" dirty="0">
              <a:solidFill>
                <a:schemeClr val="accent1"/>
              </a:solidFill>
            </a:endParaRPr>
          </a:p>
          <a:p>
            <a:endParaRPr lang="en-IN" dirty="0">
              <a:solidFill>
                <a:schemeClr val="accent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solidFill>
                  <a:schemeClr val="accent1"/>
                </a:solidFill>
              </a:rPr>
              <a:t> Fill up the </a:t>
            </a:r>
            <a:r>
              <a:rPr lang="en-IN" dirty="0" err="1" smtClean="0">
                <a:solidFill>
                  <a:schemeClr val="accent1"/>
                </a:solidFill>
              </a:rPr>
              <a:t>the</a:t>
            </a:r>
            <a:r>
              <a:rPr lang="en-IN" dirty="0" smtClean="0">
                <a:solidFill>
                  <a:schemeClr val="accent1"/>
                </a:solidFill>
              </a:rPr>
              <a:t> device details in </a:t>
            </a:r>
            <a:r>
              <a:rPr lang="en-IN" dirty="0" err="1" smtClean="0">
                <a:solidFill>
                  <a:schemeClr val="accent1"/>
                </a:solidFill>
              </a:rPr>
              <a:t>Input.yaml</a:t>
            </a:r>
            <a:r>
              <a:rPr lang="en-IN" dirty="0" smtClean="0">
                <a:solidFill>
                  <a:schemeClr val="accent1"/>
                </a:solidFill>
              </a:rPr>
              <a:t> file . Input </a:t>
            </a:r>
            <a:r>
              <a:rPr lang="en-IN" dirty="0" err="1" smtClean="0">
                <a:solidFill>
                  <a:schemeClr val="accent1"/>
                </a:solidFill>
              </a:rPr>
              <a:t>Yaml</a:t>
            </a:r>
            <a:r>
              <a:rPr lang="en-IN" dirty="0" smtClean="0">
                <a:solidFill>
                  <a:schemeClr val="accent1"/>
                </a:solidFill>
              </a:rPr>
              <a:t> file will be under Utilities folder  Ex: /home/cisco/</a:t>
            </a:r>
            <a:r>
              <a:rPr lang="en-IN" dirty="0" err="1" smtClean="0">
                <a:solidFill>
                  <a:schemeClr val="accent1"/>
                </a:solidFill>
              </a:rPr>
              <a:t>NDBMigration</a:t>
            </a:r>
            <a:r>
              <a:rPr lang="en-IN" dirty="0" smtClean="0">
                <a:solidFill>
                  <a:schemeClr val="accent1"/>
                </a:solidFill>
              </a:rPr>
              <a:t>/Utilities .Refer </a:t>
            </a:r>
            <a:r>
              <a:rPr lang="en-IN" dirty="0" err="1" smtClean="0">
                <a:solidFill>
                  <a:schemeClr val="accent1"/>
                </a:solidFill>
              </a:rPr>
              <a:t>example_migration.yaml</a:t>
            </a:r>
            <a:r>
              <a:rPr lang="en-IN" dirty="0" smtClean="0">
                <a:solidFill>
                  <a:schemeClr val="accent1"/>
                </a:solidFill>
              </a:rPr>
              <a:t>  under the same folder for    more information.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>
              <a:solidFill>
                <a:schemeClr val="accent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solidFill>
                  <a:schemeClr val="accent1"/>
                </a:solidFill>
              </a:rPr>
              <a:t> For Script run - </a:t>
            </a:r>
            <a:r>
              <a:rPr lang="en-IN" i="1" dirty="0" smtClean="0">
                <a:solidFill>
                  <a:schemeClr val="accent1"/>
                </a:solidFill>
              </a:rPr>
              <a:t>python NDBMigration.py</a:t>
            </a:r>
            <a:endParaRPr lang="en-IN" dirty="0">
              <a:solidFill>
                <a:schemeClr val="accent1"/>
              </a:solidFill>
            </a:endParaRPr>
          </a:p>
          <a:p>
            <a:endParaRPr lang="en-IN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137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3105157" y="543015"/>
            <a:ext cx="70160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Migration Script Input</a:t>
            </a:r>
            <a:endParaRPr lang="en-US" sz="2400" b="1" dirty="0">
              <a:solidFill>
                <a:srgbClr val="0070C0"/>
              </a:solidFill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2114650" y="1061602"/>
            <a:ext cx="7420239" cy="5248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4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3105157" y="543015"/>
            <a:ext cx="70160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Migration Script Logs and Reports</a:t>
            </a:r>
            <a:endParaRPr lang="en-US" sz="2400" b="1" dirty="0">
              <a:solidFill>
                <a:srgbClr val="0070C0"/>
              </a:solidFill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23609" y="1331414"/>
            <a:ext cx="11114729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Unique </a:t>
            </a:r>
            <a:r>
              <a:rPr lang="en-US" sz="1600" dirty="0" err="1"/>
              <a:t>jobid</a:t>
            </a:r>
            <a:r>
              <a:rPr lang="en-US" sz="1600" dirty="0"/>
              <a:t> folder </a:t>
            </a:r>
            <a:r>
              <a:rPr lang="en-US" sz="1600" dirty="0" smtClean="0"/>
              <a:t>created </a:t>
            </a:r>
            <a:r>
              <a:rPr lang="en-US" sz="1600" dirty="0"/>
              <a:t>in script directory for every </a:t>
            </a:r>
            <a:r>
              <a:rPr lang="en-US" sz="1600" dirty="0" smtClean="0"/>
              <a:t>run.</a:t>
            </a:r>
          </a:p>
          <a:p>
            <a:endParaRPr lang="en-US" sz="16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 err="1" smtClean="0"/>
              <a:t>jobid</a:t>
            </a:r>
            <a:r>
              <a:rPr lang="en-US" sz="1600" dirty="0" smtClean="0"/>
              <a:t> folder contains three </a:t>
            </a:r>
            <a:r>
              <a:rPr lang="en-US" sz="1600" dirty="0"/>
              <a:t>subfolder </a:t>
            </a:r>
            <a:r>
              <a:rPr lang="en-US" sz="1600" dirty="0" smtClean="0"/>
              <a:t>– “Backup</a:t>
            </a:r>
            <a:r>
              <a:rPr lang="en-US" sz="1600" dirty="0"/>
              <a:t>”, “Log” and “</a:t>
            </a:r>
            <a:r>
              <a:rPr lang="en-US" sz="1600" dirty="0" smtClean="0"/>
              <a:t>Report”</a:t>
            </a:r>
          </a:p>
          <a:p>
            <a:endParaRPr lang="en-US" sz="16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600" dirty="0" smtClean="0"/>
              <a:t>Backup contains  old </a:t>
            </a:r>
            <a:r>
              <a:rPr lang="en-US" sz="1600" dirty="0" err="1"/>
              <a:t>ndb</a:t>
            </a:r>
            <a:r>
              <a:rPr lang="en-US" sz="1600" dirty="0"/>
              <a:t> zip file, export </a:t>
            </a:r>
            <a:r>
              <a:rPr lang="en-US" sz="1600" dirty="0" err="1"/>
              <a:t>json</a:t>
            </a:r>
            <a:r>
              <a:rPr lang="en-US" sz="1600" dirty="0"/>
              <a:t>, import </a:t>
            </a:r>
            <a:r>
              <a:rPr lang="en-US" sz="1600" dirty="0" err="1"/>
              <a:t>json</a:t>
            </a:r>
            <a:r>
              <a:rPr lang="en-US" sz="1600" dirty="0"/>
              <a:t> </a:t>
            </a:r>
            <a:r>
              <a:rPr lang="en-US" sz="1600" dirty="0" smtClean="0"/>
              <a:t>and </a:t>
            </a:r>
            <a:r>
              <a:rPr lang="en-US" sz="1600" dirty="0"/>
              <a:t>state </a:t>
            </a:r>
            <a:r>
              <a:rPr lang="en-US" sz="1600" dirty="0" smtClean="0"/>
              <a:t>file</a:t>
            </a:r>
          </a:p>
          <a:p>
            <a:pPr lvl="1"/>
            <a:endParaRPr lang="en-US" sz="1600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600" dirty="0" smtClean="0"/>
              <a:t> Log folder contains script log file.</a:t>
            </a:r>
          </a:p>
          <a:p>
            <a:endParaRPr lang="en-US" sz="16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600" dirty="0"/>
              <a:t> </a:t>
            </a:r>
            <a:r>
              <a:rPr lang="en-US" sz="1600" dirty="0" smtClean="0"/>
              <a:t>Report </a:t>
            </a:r>
            <a:r>
              <a:rPr lang="en-US" sz="1600" dirty="0"/>
              <a:t>folder </a:t>
            </a:r>
            <a:r>
              <a:rPr lang="en-US" sz="1600" dirty="0" smtClean="0"/>
              <a:t>contains </a:t>
            </a:r>
            <a:r>
              <a:rPr lang="en-US" sz="1600" dirty="0"/>
              <a:t>report of script run.</a:t>
            </a:r>
          </a:p>
          <a:p>
            <a:endParaRPr lang="en-US" sz="1600" dirty="0"/>
          </a:p>
          <a:p>
            <a:endParaRPr lang="en-US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477" y="3629679"/>
            <a:ext cx="11405861" cy="2863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860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3370403" y="361531"/>
            <a:ext cx="70160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State file</a:t>
            </a:r>
          </a:p>
        </p:txBody>
      </p:sp>
      <p:sp>
        <p:nvSpPr>
          <p:cNvPr id="2" name="Rectangle 1"/>
          <p:cNvSpPr/>
          <p:nvPr/>
        </p:nvSpPr>
        <p:spPr>
          <a:xfrm>
            <a:off x="723609" y="1331414"/>
            <a:ext cx="111147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200" dirty="0"/>
          </a:p>
          <a:p>
            <a:endParaRPr lang="en-US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1180961" y="1444892"/>
            <a:ext cx="395172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State file </a:t>
            </a:r>
            <a:r>
              <a:rPr lang="en-US" sz="1600" dirty="0" smtClean="0"/>
              <a:t>created </a:t>
            </a:r>
            <a:r>
              <a:rPr lang="en-US" sz="1600" dirty="0"/>
              <a:t>for every </a:t>
            </a:r>
            <a:r>
              <a:rPr lang="en-US" sz="1600" dirty="0" smtClean="0"/>
              <a:t>run.</a:t>
            </a:r>
          </a:p>
          <a:p>
            <a:endParaRPr lang="en-US" sz="16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 smtClean="0"/>
              <a:t>Pass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 smtClean="0"/>
              <a:t>Fail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S</a:t>
            </a:r>
            <a:r>
              <a:rPr lang="en-US" sz="1600" dirty="0" smtClean="0"/>
              <a:t>kip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/>
          </a:p>
          <a:p>
            <a:r>
              <a:rPr lang="en-US" sz="1600" dirty="0" smtClean="0"/>
              <a:t>The above status maintained for </a:t>
            </a:r>
            <a:r>
              <a:rPr lang="en-US" sz="1600" dirty="0"/>
              <a:t>every </a:t>
            </a:r>
          </a:p>
          <a:p>
            <a:r>
              <a:rPr lang="en-US" sz="1600" dirty="0" smtClean="0"/>
              <a:t>operation by NDB Migration </a:t>
            </a:r>
            <a:r>
              <a:rPr lang="en-US" sz="1600" dirty="0"/>
              <a:t>script.</a:t>
            </a:r>
          </a:p>
          <a:p>
            <a:endParaRPr lang="en-US" sz="1600" dirty="0"/>
          </a:p>
          <a:p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8128" y="427702"/>
            <a:ext cx="4964672" cy="5774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236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16x9_Cool_Template_Version_0.16">
  <a:themeElements>
    <a:clrScheme name="Cisco Cool Palette Theme">
      <a:dk1>
        <a:srgbClr val="000000"/>
      </a:dk1>
      <a:lt1>
        <a:srgbClr val="FFFFFF"/>
      </a:lt1>
      <a:dk2>
        <a:srgbClr val="272848"/>
      </a:dk2>
      <a:lt2>
        <a:srgbClr val="FFFFFF"/>
      </a:lt2>
      <a:accent1>
        <a:srgbClr val="272A48"/>
      </a:accent1>
      <a:accent2>
        <a:srgbClr val="52526D"/>
      </a:accent2>
      <a:accent3>
        <a:srgbClr val="FFFFFF"/>
      </a:accent3>
      <a:accent4>
        <a:srgbClr val="D3D3DA"/>
      </a:accent4>
      <a:accent5>
        <a:srgbClr val="33828D"/>
      </a:accent5>
      <a:accent6>
        <a:srgbClr val="3CBBB9"/>
      </a:accent6>
      <a:hlink>
        <a:srgbClr val="3CBBB9"/>
      </a:hlink>
      <a:folHlink>
        <a:srgbClr val="33828D"/>
      </a:folHlink>
    </a:clrScheme>
    <a:fontScheme name="Cisco 2014">
      <a:majorFont>
        <a:latin typeface="CiscoSansTT ExtraLight"/>
        <a:ea typeface=""/>
        <a:cs typeface=""/>
      </a:majorFont>
      <a:minorFont>
        <a:latin typeface="CiscoSansT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/>
        </a:solidFill>
        <a:ln>
          <a:noFill/>
        </a:ln>
        <a:effectLst>
          <a:outerShdw blurRad="76200" dist="50800" dir="5400000" algn="ctr" rotWithShape="0">
            <a:srgbClr val="000000">
              <a:alpha val="27000"/>
            </a:srgbClr>
          </a:outerShdw>
        </a:effectLst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24766</TotalTime>
  <Words>732</Words>
  <Application>Microsoft Office PowerPoint</Application>
  <PresentationFormat>Widescreen</PresentationFormat>
  <Paragraphs>131</Paragraphs>
  <Slides>16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32" baseType="lpstr">
      <vt:lpstr>Arial</vt:lpstr>
      <vt:lpstr>Broadway</vt:lpstr>
      <vt:lpstr>Calibri</vt:lpstr>
      <vt:lpstr>Calibri Light</vt:lpstr>
      <vt:lpstr>Ciscolight</vt:lpstr>
      <vt:lpstr>CiscoSans</vt:lpstr>
      <vt:lpstr>CiscoSans ExtraLight</vt:lpstr>
      <vt:lpstr>CiscoSans Thin</vt:lpstr>
      <vt:lpstr>CiscoSansTT ExtraLight</vt:lpstr>
      <vt:lpstr>CiscoSansTT Light</vt:lpstr>
      <vt:lpstr>Consolas</vt:lpstr>
      <vt:lpstr>Courier New</vt:lpstr>
      <vt:lpstr>Wingdings</vt:lpstr>
      <vt:lpstr>Office Theme</vt:lpstr>
      <vt:lpstr>1_16x9_Cool_Template_Version_0.16</vt:lpstr>
      <vt:lpstr>Packager Shell Object</vt:lpstr>
      <vt:lpstr>Cisco Nexus Data Broker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                                          Migration log file</vt:lpstr>
      <vt:lpstr>                                           Migration Sample Report</vt:lpstr>
      <vt:lpstr>                                    What happens when script fails?</vt:lpstr>
      <vt:lpstr>                                                       FAQ’s</vt:lpstr>
      <vt:lpstr>FAQ’s</vt:lpstr>
      <vt:lpstr>                                                           Limitations</vt:lpstr>
      <vt:lpstr>PowerPoint Presentation</vt:lpstr>
    </vt:vector>
  </TitlesOfParts>
  <Company>Cisco Systems,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Nexus Data Broker – ORACLE TAC CASE</dc:title>
  <dc:creator>Charles Martin -X (martchar - XORIANT CORPORATION at Cisco)</dc:creator>
  <cp:lastModifiedBy>Soumya Srinath -X (sousrina - XORIANT CORPORATION at Cisco)</cp:lastModifiedBy>
  <cp:revision>119</cp:revision>
  <dcterms:created xsi:type="dcterms:W3CDTF">2018-03-01T08:47:53Z</dcterms:created>
  <dcterms:modified xsi:type="dcterms:W3CDTF">2018-08-10T10:43:17Z</dcterms:modified>
</cp:coreProperties>
</file>