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CD01F-1531-438B-82D5-B39382F09F4C}">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5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75AD1-2B11-4EE5-B453-0FF0C1C05073}" type="datetimeFigureOut">
              <a:rPr lang="en-US" smtClean="0"/>
              <a:t>19/06/2018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C4E66-A8DC-4BF6-A61D-E6D7F67F2677}" type="slidenum">
              <a:rPr lang="en-US" smtClean="0"/>
              <a:t>‹#›</a:t>
            </a:fld>
            <a:endParaRPr lang="en-US"/>
          </a:p>
        </p:txBody>
      </p:sp>
    </p:spTree>
    <p:extLst>
      <p:ext uri="{BB962C8B-B14F-4D97-AF65-F5344CB8AC3E}">
        <p14:creationId xmlns:p14="http://schemas.microsoft.com/office/powerpoint/2010/main" val="4260621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19/06/2018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531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825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957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804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67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294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095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0058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722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97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31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661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09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92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971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82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3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19/06/2018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583901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A5B5-F344-4FBA-A63E-DA092D420954}"/>
              </a:ext>
            </a:extLst>
          </p:cNvPr>
          <p:cNvSpPr>
            <a:spLocks noGrp="1"/>
          </p:cNvSpPr>
          <p:nvPr>
            <p:ph type="ctrTitle"/>
          </p:nvPr>
        </p:nvSpPr>
        <p:spPr/>
        <p:txBody>
          <a:bodyPr/>
          <a:lstStyle/>
          <a:p>
            <a:r>
              <a:rPr lang="en-US" dirty="0"/>
              <a:t>Cyber/hawk</a:t>
            </a:r>
          </a:p>
        </p:txBody>
      </p:sp>
      <p:sp>
        <p:nvSpPr>
          <p:cNvPr id="3" name="Subtitle 2">
            <a:extLst>
              <a:ext uri="{FF2B5EF4-FFF2-40B4-BE49-F238E27FC236}">
                <a16:creationId xmlns:a16="http://schemas.microsoft.com/office/drawing/2014/main" id="{F82FD605-230A-48DC-8474-CB5F62D30050}"/>
              </a:ext>
            </a:extLst>
          </p:cNvPr>
          <p:cNvSpPr>
            <a:spLocks noGrp="1"/>
          </p:cNvSpPr>
          <p:nvPr>
            <p:ph type="subTitle" idx="1"/>
          </p:nvPr>
        </p:nvSpPr>
        <p:spPr/>
        <p:txBody>
          <a:bodyPr/>
          <a:lstStyle/>
          <a:p>
            <a:r>
              <a:rPr lang="en-US" dirty="0"/>
              <a:t>Anti-theft solution for laptops</a:t>
            </a:r>
          </a:p>
        </p:txBody>
      </p:sp>
      <p:sp>
        <p:nvSpPr>
          <p:cNvPr id="4" name="TextBox 3">
            <a:extLst>
              <a:ext uri="{FF2B5EF4-FFF2-40B4-BE49-F238E27FC236}">
                <a16:creationId xmlns:a16="http://schemas.microsoft.com/office/drawing/2014/main" id="{15DE2C72-C9C9-4CFD-AAC0-ADE3C57F5165}"/>
              </a:ext>
            </a:extLst>
          </p:cNvPr>
          <p:cNvSpPr txBox="1"/>
          <p:nvPr/>
        </p:nvSpPr>
        <p:spPr>
          <a:xfrm>
            <a:off x="6905767" y="4749421"/>
            <a:ext cx="5286233" cy="1200329"/>
          </a:xfrm>
          <a:prstGeom prst="rect">
            <a:avLst/>
          </a:prstGeom>
          <a:noFill/>
        </p:spPr>
        <p:txBody>
          <a:bodyPr wrap="square" rtlCol="0">
            <a:spAutoFit/>
          </a:bodyPr>
          <a:lstStyle/>
          <a:p>
            <a:r>
              <a:rPr lang="en-US" sz="2400" dirty="0"/>
              <a:t>Submitted By,</a:t>
            </a:r>
          </a:p>
          <a:p>
            <a:endParaRPr lang="en-US" sz="2400" dirty="0"/>
          </a:p>
          <a:p>
            <a:r>
              <a:rPr lang="en-US" sz="2400" dirty="0"/>
              <a:t>	Aslam Muhammed (</a:t>
            </a:r>
            <a:r>
              <a:rPr lang="en-US" sz="2400"/>
              <a:t>15BCS7014)</a:t>
            </a:r>
            <a:endParaRPr lang="en-US" sz="2400" dirty="0"/>
          </a:p>
        </p:txBody>
      </p:sp>
    </p:spTree>
    <p:extLst>
      <p:ext uri="{BB962C8B-B14F-4D97-AF65-F5344CB8AC3E}">
        <p14:creationId xmlns:p14="http://schemas.microsoft.com/office/powerpoint/2010/main" val="366641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E418-4427-40F4-880B-82A7D5F3A2D8}"/>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9E5A134-B522-4E6D-B832-50C6D83C1BF9}"/>
              </a:ext>
            </a:extLst>
          </p:cNvPr>
          <p:cNvSpPr>
            <a:spLocks noGrp="1"/>
          </p:cNvSpPr>
          <p:nvPr>
            <p:ph idx="1"/>
          </p:nvPr>
        </p:nvSpPr>
        <p:spPr/>
        <p:txBody>
          <a:bodyPr/>
          <a:lstStyle/>
          <a:p>
            <a:r>
              <a:rPr lang="en-US" dirty="0"/>
              <a:t>It can be commercialized with a bit GUI and performance tweaks.</a:t>
            </a:r>
          </a:p>
          <a:p>
            <a:r>
              <a:rPr lang="en-US" dirty="0"/>
              <a:t>Dynamic libraries ensures future proofing of software</a:t>
            </a:r>
          </a:p>
          <a:p>
            <a:r>
              <a:rPr lang="en-US" dirty="0"/>
              <a:t>Advanced InfoSec enforcement needs physical security softwares like CyberHawk</a:t>
            </a:r>
          </a:p>
        </p:txBody>
      </p:sp>
    </p:spTree>
    <p:extLst>
      <p:ext uri="{BB962C8B-B14F-4D97-AF65-F5344CB8AC3E}">
        <p14:creationId xmlns:p14="http://schemas.microsoft.com/office/powerpoint/2010/main" val="209482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E29D-4380-44C3-A79C-FE4B90BB135F}"/>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3AC0A94C-F092-45EC-8770-B49EE429AC0E}"/>
              </a:ext>
            </a:extLst>
          </p:cNvPr>
          <p:cNvSpPr>
            <a:spLocks noGrp="1"/>
          </p:cNvSpPr>
          <p:nvPr>
            <p:ph idx="1"/>
          </p:nvPr>
        </p:nvSpPr>
        <p:spPr/>
        <p:txBody>
          <a:bodyPr/>
          <a:lstStyle/>
          <a:p>
            <a:r>
              <a:rPr lang="en-US" dirty="0">
                <a:latin typeface="Trajan Pro" panose="02020502050506020301" pitchFamily="18" charset="0"/>
              </a:rPr>
              <a:t>Abstract</a:t>
            </a:r>
          </a:p>
          <a:p>
            <a:r>
              <a:rPr lang="en-US" dirty="0">
                <a:latin typeface="Trajan Pro" panose="02020502050506020301" pitchFamily="18" charset="0"/>
              </a:rPr>
              <a:t>Problem Definition</a:t>
            </a:r>
          </a:p>
          <a:p>
            <a:r>
              <a:rPr lang="en-US" dirty="0">
                <a:latin typeface="Trajan Pro" panose="02020502050506020301" pitchFamily="18" charset="0"/>
              </a:rPr>
              <a:t>Existing System and Its Drawback</a:t>
            </a:r>
          </a:p>
          <a:p>
            <a:r>
              <a:rPr lang="en-US" dirty="0">
                <a:latin typeface="Trajan Pro" panose="02020502050506020301" pitchFamily="18" charset="0"/>
              </a:rPr>
              <a:t>Our Solution</a:t>
            </a:r>
          </a:p>
        </p:txBody>
      </p:sp>
    </p:spTree>
    <p:extLst>
      <p:ext uri="{BB962C8B-B14F-4D97-AF65-F5344CB8AC3E}">
        <p14:creationId xmlns:p14="http://schemas.microsoft.com/office/powerpoint/2010/main" val="310458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1016-3E3F-45E0-A1CB-13EFEECC7A8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240C9F1-82EF-4A9D-B57A-C6E9D318A018}"/>
              </a:ext>
            </a:extLst>
          </p:cNvPr>
          <p:cNvSpPr>
            <a:spLocks noGrp="1"/>
          </p:cNvSpPr>
          <p:nvPr>
            <p:ph idx="1"/>
          </p:nvPr>
        </p:nvSpPr>
        <p:spPr/>
        <p:txBody>
          <a:bodyPr>
            <a:normAutofit/>
          </a:bodyPr>
          <a:lstStyle/>
          <a:p>
            <a:pPr marL="0" indent="0">
              <a:buNone/>
            </a:pPr>
            <a:r>
              <a:rPr lang="en-US" dirty="0"/>
              <a:t>Losing proprietary business data through the theft of laptops or other devices can be priceless, but when users are working in the office, IT may be lulled into a false sense of security that devices are safe on the premises. With data costing more than a fortune, It will be a nightmare for people to lose their laptop. By coupling web technologies and cloud with help of a dedicated cum unmanaged VPS made it possible for us to deliver you an application which helps you to safeguard your data and safely locate and retrieve your laptop. </a:t>
            </a:r>
            <a:endParaRPr lang="en-US" dirty="0">
              <a:latin typeface="+mj-lt"/>
            </a:endParaRPr>
          </a:p>
        </p:txBody>
      </p:sp>
    </p:spTree>
    <p:extLst>
      <p:ext uri="{BB962C8B-B14F-4D97-AF65-F5344CB8AC3E}">
        <p14:creationId xmlns:p14="http://schemas.microsoft.com/office/powerpoint/2010/main" val="94482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BE83-A2EF-4CF7-9EBC-443020F84297}"/>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34CD027C-A35B-4986-80AC-F9A72371B360}"/>
              </a:ext>
            </a:extLst>
          </p:cNvPr>
          <p:cNvSpPr>
            <a:spLocks noGrp="1"/>
          </p:cNvSpPr>
          <p:nvPr>
            <p:ph idx="1"/>
          </p:nvPr>
        </p:nvSpPr>
        <p:spPr/>
        <p:txBody>
          <a:bodyPr/>
          <a:lstStyle/>
          <a:p>
            <a:pPr marL="0" indent="0">
              <a:buNone/>
            </a:pPr>
            <a:r>
              <a:rPr lang="en-US" dirty="0"/>
              <a:t>“About 5.5 million computers were stolen in the U.S.A. in the past three years, with only 165,000 (3 percent) of those being recovered. In most cases, the computers were laptops (68 percent) and desktop systems.”</a:t>
            </a:r>
          </a:p>
          <a:p>
            <a:pPr marL="0" indent="0">
              <a:buNone/>
            </a:pPr>
            <a:r>
              <a:rPr lang="en-US" dirty="0"/>
              <a:t>					-U.S.P.F(2016)</a:t>
            </a:r>
          </a:p>
          <a:p>
            <a:pPr marL="0" indent="0">
              <a:buNone/>
            </a:pPr>
            <a:r>
              <a:rPr lang="en-US" dirty="0"/>
              <a:t>“</a:t>
            </a:r>
            <a:r>
              <a:rPr lang="en-US" dirty="0">
                <a:effectLst>
                  <a:outerShdw blurRad="38100" dist="38100" dir="2700000" algn="tl">
                    <a:srgbClr val="000000">
                      <a:alpha val="43137"/>
                    </a:srgbClr>
                  </a:outerShdw>
                </a:effectLst>
              </a:rPr>
              <a:t>It's easier to steal a laptop than to hack a database”</a:t>
            </a:r>
          </a:p>
          <a:p>
            <a:pPr marL="0" indent="0">
              <a:buNone/>
            </a:pPr>
            <a:r>
              <a:rPr lang="en-US" dirty="0">
                <a:effectLst>
                  <a:outerShdw blurRad="38100" dist="38100" dir="2700000" algn="tl">
                    <a:srgbClr val="000000">
                      <a:alpha val="43137"/>
                    </a:srgbClr>
                  </a:outerShdw>
                </a:effectLst>
              </a:rPr>
              <a:t>					-Jonathan Edgar (Ethical Hacker, SYNACK)</a:t>
            </a:r>
          </a:p>
          <a:p>
            <a:pPr marL="0" indent="0">
              <a:buNone/>
            </a:pPr>
            <a:endParaRPr lang="en-US" dirty="0"/>
          </a:p>
        </p:txBody>
      </p:sp>
    </p:spTree>
    <p:extLst>
      <p:ext uri="{BB962C8B-B14F-4D97-AF65-F5344CB8AC3E}">
        <p14:creationId xmlns:p14="http://schemas.microsoft.com/office/powerpoint/2010/main" val="278966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6AA6-CDAD-44F9-AA20-07B8AEFA19CB}"/>
              </a:ext>
            </a:extLst>
          </p:cNvPr>
          <p:cNvSpPr>
            <a:spLocks noGrp="1"/>
          </p:cNvSpPr>
          <p:nvPr>
            <p:ph type="title"/>
          </p:nvPr>
        </p:nvSpPr>
        <p:spPr/>
        <p:txBody>
          <a:bodyPr/>
          <a:lstStyle/>
          <a:p>
            <a:r>
              <a:rPr lang="en-US" dirty="0"/>
              <a:t>Consequences: </a:t>
            </a:r>
          </a:p>
        </p:txBody>
      </p:sp>
      <p:sp>
        <p:nvSpPr>
          <p:cNvPr id="3" name="Content Placeholder 2">
            <a:extLst>
              <a:ext uri="{FF2B5EF4-FFF2-40B4-BE49-F238E27FC236}">
                <a16:creationId xmlns:a16="http://schemas.microsoft.com/office/drawing/2014/main" id="{86DBAA91-C98A-4802-B3AB-DABE38D75036}"/>
              </a:ext>
            </a:extLst>
          </p:cNvPr>
          <p:cNvSpPr>
            <a:spLocks noGrp="1"/>
          </p:cNvSpPr>
          <p:nvPr>
            <p:ph idx="1"/>
          </p:nvPr>
        </p:nvSpPr>
        <p:spPr/>
        <p:txBody>
          <a:bodyPr/>
          <a:lstStyle/>
          <a:p>
            <a:pPr marL="0" indent="0">
              <a:buNone/>
            </a:pPr>
            <a:r>
              <a:rPr lang="en-US" dirty="0"/>
              <a:t>Stolen laptops can be a main source of data breach. Almost 80% of laptop users doesn’t encrypt their data. It will be easier for an unauthorized person to retrieve the data from stolen devices. Those data can be easily used against an individual or a targeted organization for malicious intend.</a:t>
            </a:r>
          </a:p>
        </p:txBody>
      </p:sp>
    </p:spTree>
    <p:extLst>
      <p:ext uri="{BB962C8B-B14F-4D97-AF65-F5344CB8AC3E}">
        <p14:creationId xmlns:p14="http://schemas.microsoft.com/office/powerpoint/2010/main" val="364371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AA13-10B7-4ABD-A8AB-E644CDAD260B}"/>
              </a:ext>
            </a:extLst>
          </p:cNvPr>
          <p:cNvSpPr>
            <a:spLocks noGrp="1"/>
          </p:cNvSpPr>
          <p:nvPr>
            <p:ph type="title"/>
          </p:nvPr>
        </p:nvSpPr>
        <p:spPr/>
        <p:txBody>
          <a:bodyPr/>
          <a:lstStyle/>
          <a:p>
            <a:r>
              <a:rPr lang="en-US" dirty="0"/>
              <a:t>Current Solution &amp; Its Drawback</a:t>
            </a:r>
          </a:p>
        </p:txBody>
      </p:sp>
      <p:sp>
        <p:nvSpPr>
          <p:cNvPr id="3" name="Content Placeholder 2">
            <a:extLst>
              <a:ext uri="{FF2B5EF4-FFF2-40B4-BE49-F238E27FC236}">
                <a16:creationId xmlns:a16="http://schemas.microsoft.com/office/drawing/2014/main" id="{739363CB-A74C-47B4-8142-84C9C03D061E}"/>
              </a:ext>
            </a:extLst>
          </p:cNvPr>
          <p:cNvSpPr>
            <a:spLocks noGrp="1"/>
          </p:cNvSpPr>
          <p:nvPr>
            <p:ph idx="1"/>
          </p:nvPr>
        </p:nvSpPr>
        <p:spPr/>
        <p:txBody>
          <a:bodyPr>
            <a:normAutofit lnSpcReduction="10000"/>
          </a:bodyPr>
          <a:lstStyle/>
          <a:p>
            <a:r>
              <a:rPr lang="en-US" dirty="0"/>
              <a:t>Laptop security is one of the most underrated section in corporate world. There are some companies who provide laptop Anti-Theft packages for clients. They uses normal lost and find techniques coupled with a wipe data option.</a:t>
            </a:r>
          </a:p>
          <a:p>
            <a:r>
              <a:rPr lang="en-US" dirty="0"/>
              <a:t>Too expensive for a normal computer user.</a:t>
            </a:r>
          </a:p>
          <a:p>
            <a:r>
              <a:rPr lang="en-US" dirty="0"/>
              <a:t>A bit “geeky” in its UI/UX</a:t>
            </a:r>
          </a:p>
          <a:p>
            <a:r>
              <a:rPr lang="en-US" dirty="0"/>
              <a:t>Less functionalities</a:t>
            </a:r>
          </a:p>
        </p:txBody>
      </p:sp>
    </p:spTree>
    <p:extLst>
      <p:ext uri="{BB962C8B-B14F-4D97-AF65-F5344CB8AC3E}">
        <p14:creationId xmlns:p14="http://schemas.microsoft.com/office/powerpoint/2010/main" val="175448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967D-BD76-40DE-8400-6DCCD4AA9278}"/>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7992C752-FFBD-4158-BF5F-13B60519F431}"/>
              </a:ext>
            </a:extLst>
          </p:cNvPr>
          <p:cNvSpPr>
            <a:spLocks noGrp="1"/>
          </p:cNvSpPr>
          <p:nvPr>
            <p:ph idx="1"/>
          </p:nvPr>
        </p:nvSpPr>
        <p:spPr/>
        <p:txBody>
          <a:bodyPr/>
          <a:lstStyle/>
          <a:p>
            <a:pPr marL="0" indent="0">
              <a:buNone/>
            </a:pPr>
            <a:r>
              <a:rPr lang="en-US" dirty="0"/>
              <a:t>Our software comes with a bunch of powerful functionalities which any user craves for. It includes functionality as simple as a webcam stream or a screenshot to highly advanced commands similar to Remote Administration Tools(RAT). It can find the public IP of your lost laptop, geolocation, intruder details including his images. Moreover our application cannot be taken down by traditional workaround.</a:t>
            </a:r>
          </a:p>
        </p:txBody>
      </p:sp>
    </p:spTree>
    <p:extLst>
      <p:ext uri="{BB962C8B-B14F-4D97-AF65-F5344CB8AC3E}">
        <p14:creationId xmlns:p14="http://schemas.microsoft.com/office/powerpoint/2010/main" val="120807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6B4-0026-4A09-8DD8-0CA02C3B778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26ABF47D-96E6-41F8-A5E5-F5E3ADDEE54A}"/>
              </a:ext>
            </a:extLst>
          </p:cNvPr>
          <p:cNvSpPr>
            <a:spLocks noGrp="1"/>
          </p:cNvSpPr>
          <p:nvPr>
            <p:ph idx="1"/>
          </p:nvPr>
        </p:nvSpPr>
        <p:spPr/>
        <p:txBody>
          <a:bodyPr/>
          <a:lstStyle/>
          <a:p>
            <a:r>
              <a:rPr lang="en-US" dirty="0"/>
              <a:t>Advanced and latest functionalities</a:t>
            </a:r>
          </a:p>
          <a:p>
            <a:r>
              <a:rPr lang="en-US" dirty="0"/>
              <a:t>C++ library for extreme compatibility with any OS.</a:t>
            </a:r>
          </a:p>
          <a:p>
            <a:r>
              <a:rPr lang="en-US" dirty="0"/>
              <a:t>Platform and hardware independent</a:t>
            </a:r>
          </a:p>
          <a:p>
            <a:r>
              <a:rPr lang="en-US" dirty="0"/>
              <a:t>Real-time cloud interaction to keep statuses accurate</a:t>
            </a:r>
          </a:p>
          <a:p>
            <a:r>
              <a:rPr lang="en-US" dirty="0"/>
              <a:t>Machine learning modules to detect usage pattern</a:t>
            </a:r>
          </a:p>
          <a:p>
            <a:endParaRPr lang="en-US" dirty="0"/>
          </a:p>
        </p:txBody>
      </p:sp>
    </p:spTree>
    <p:extLst>
      <p:ext uri="{BB962C8B-B14F-4D97-AF65-F5344CB8AC3E}">
        <p14:creationId xmlns:p14="http://schemas.microsoft.com/office/powerpoint/2010/main" val="200115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D924-8144-442E-8B62-B60003D60B02}"/>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E6EC17C1-F4BD-437B-A1C3-BFCC6EC0690C}"/>
              </a:ext>
            </a:extLst>
          </p:cNvPr>
          <p:cNvSpPr>
            <a:spLocks noGrp="1"/>
          </p:cNvSpPr>
          <p:nvPr>
            <p:ph idx="1"/>
          </p:nvPr>
        </p:nvSpPr>
        <p:spPr/>
        <p:txBody>
          <a:bodyPr/>
          <a:lstStyle/>
          <a:p>
            <a:r>
              <a:rPr lang="en-US" dirty="0"/>
              <a:t>Python 3.5</a:t>
            </a:r>
          </a:p>
          <a:p>
            <a:r>
              <a:rPr lang="en-US" dirty="0"/>
              <a:t>PyQT5</a:t>
            </a:r>
          </a:p>
          <a:p>
            <a:r>
              <a:rPr lang="en-US" dirty="0"/>
              <a:t>Flask</a:t>
            </a:r>
          </a:p>
          <a:p>
            <a:r>
              <a:rPr lang="en-US" dirty="0"/>
              <a:t>XAMPP Stack</a:t>
            </a:r>
          </a:p>
          <a:p>
            <a:r>
              <a:rPr lang="en-US" dirty="0"/>
              <a:t>C++ Libraries</a:t>
            </a:r>
          </a:p>
        </p:txBody>
      </p:sp>
    </p:spTree>
    <p:extLst>
      <p:ext uri="{BB962C8B-B14F-4D97-AF65-F5344CB8AC3E}">
        <p14:creationId xmlns:p14="http://schemas.microsoft.com/office/powerpoint/2010/main" val="3891843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54</TotalTime>
  <Words>445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Trajan Pro</vt:lpstr>
      <vt:lpstr>Trebuchet MS</vt:lpstr>
      <vt:lpstr>Tw Cen MT</vt:lpstr>
      <vt:lpstr>Circuit</vt:lpstr>
      <vt:lpstr>Cyber/hawk</vt:lpstr>
      <vt:lpstr>Contents: </vt:lpstr>
      <vt:lpstr>Abstract:</vt:lpstr>
      <vt:lpstr>Problem:</vt:lpstr>
      <vt:lpstr>Consequences: </vt:lpstr>
      <vt:lpstr>Current Solution &amp; Its Drawback</vt:lpstr>
      <vt:lpstr>Our Solution</vt:lpstr>
      <vt:lpstr>Advantages:</vt:lpstr>
      <vt:lpstr>technologies used:</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Cyber/hawk</dc:title>
  <dc:creator>Aslam Muhammed</dc:creator>
  <cp:lastModifiedBy>Aslam Muhammed</cp:lastModifiedBy>
  <cp:revision>11</cp:revision>
  <dcterms:created xsi:type="dcterms:W3CDTF">2017-10-05T18:01:21Z</dcterms:created>
  <dcterms:modified xsi:type="dcterms:W3CDTF">2018-06-19T05:45:27Z</dcterms:modified>
</cp:coreProperties>
</file>