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84" r:id="rId7"/>
    <p:sldId id="317" r:id="rId8"/>
    <p:sldId id="392" r:id="rId9"/>
    <p:sldId id="279" r:id="rId10"/>
    <p:sldId id="393" r:id="rId11"/>
    <p:sldId id="268" r:id="rId12"/>
    <p:sldId id="395" r:id="rId13"/>
    <p:sldId id="277" r:id="rId14"/>
    <p:sldId id="394" r:id="rId15"/>
    <p:sldId id="278" r:id="rId16"/>
    <p:sldId id="396" r:id="rId17"/>
    <p:sldId id="272" r:id="rId18"/>
    <p:sldId id="397" r:id="rId19"/>
    <p:sldId id="270"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71DCF-A9E0-49F3-A388-E80C1928A69D}" v="18" dt="2023-08-28T09:55:35.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0" d="100"/>
          <a:sy n="80" d="100"/>
        </p:scale>
        <p:origin x="58" y="11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Singh" userId="cecc99c9-8253-4205-80db-4a6561920429" providerId="ADAL" clId="{B4F71DCF-A9E0-49F3-A388-E80C1928A69D}"/>
    <pc:docChg chg="undo custSel addSld delSld modSld sldOrd">
      <pc:chgData name="Akash Singh" userId="cecc99c9-8253-4205-80db-4a6561920429" providerId="ADAL" clId="{B4F71DCF-A9E0-49F3-A388-E80C1928A69D}" dt="2023-08-28T09:57:48.912" v="2276" actId="20577"/>
      <pc:docMkLst>
        <pc:docMk/>
      </pc:docMkLst>
      <pc:sldChg chg="addSp delSp modSp mod ord">
        <pc:chgData name="Akash Singh" userId="cecc99c9-8253-4205-80db-4a6561920429" providerId="ADAL" clId="{B4F71DCF-A9E0-49F3-A388-E80C1928A69D}" dt="2023-08-27T16:21:20.531" v="341" actId="478"/>
        <pc:sldMkLst>
          <pc:docMk/>
          <pc:sldMk cId="2979876663" sldId="268"/>
        </pc:sldMkLst>
        <pc:spChg chg="del">
          <ac:chgData name="Akash Singh" userId="cecc99c9-8253-4205-80db-4a6561920429" providerId="ADAL" clId="{B4F71DCF-A9E0-49F3-A388-E80C1928A69D}" dt="2023-08-27T16:07:08.523" v="181" actId="478"/>
          <ac:spMkLst>
            <pc:docMk/>
            <pc:sldMk cId="2979876663" sldId="268"/>
            <ac:spMk id="3" creationId="{B1C6A53C-7538-4FF9-BC09-EFC116FE7054}"/>
          </ac:spMkLst>
        </pc:spChg>
        <pc:spChg chg="add del mod">
          <ac:chgData name="Akash Singh" userId="cecc99c9-8253-4205-80db-4a6561920429" providerId="ADAL" clId="{B4F71DCF-A9E0-49F3-A388-E80C1928A69D}" dt="2023-08-27T16:06:51.063" v="174" actId="478"/>
          <ac:spMkLst>
            <pc:docMk/>
            <pc:sldMk cId="2979876663" sldId="268"/>
            <ac:spMk id="4" creationId="{A45504AF-7CED-F3E7-382C-2541956B5523}"/>
          </ac:spMkLst>
        </pc:spChg>
        <pc:spChg chg="mod">
          <ac:chgData name="Akash Singh" userId="cecc99c9-8253-4205-80db-4a6561920429" providerId="ADAL" clId="{B4F71DCF-A9E0-49F3-A388-E80C1928A69D}" dt="2023-08-27T16:08:10.095" v="203" actId="14100"/>
          <ac:spMkLst>
            <pc:docMk/>
            <pc:sldMk cId="2979876663" sldId="268"/>
            <ac:spMk id="6" creationId="{ED2A30C0-1BC4-4764-9C0F-5D811CAB8312}"/>
          </ac:spMkLst>
        </pc:spChg>
        <pc:spChg chg="del">
          <ac:chgData name="Akash Singh" userId="cecc99c9-8253-4205-80db-4a6561920429" providerId="ADAL" clId="{B4F71DCF-A9E0-49F3-A388-E80C1928A69D}" dt="2023-08-27T16:21:18.846" v="340" actId="478"/>
          <ac:spMkLst>
            <pc:docMk/>
            <pc:sldMk cId="2979876663" sldId="268"/>
            <ac:spMk id="7" creationId="{45F69D6A-822D-4DB9-A2CC-D9106F1F2B68}"/>
          </ac:spMkLst>
        </pc:spChg>
        <pc:spChg chg="del">
          <ac:chgData name="Akash Singh" userId="cecc99c9-8253-4205-80db-4a6561920429" providerId="ADAL" clId="{B4F71DCF-A9E0-49F3-A388-E80C1928A69D}" dt="2023-08-27T16:21:20.531" v="341" actId="478"/>
          <ac:spMkLst>
            <pc:docMk/>
            <pc:sldMk cId="2979876663" sldId="268"/>
            <ac:spMk id="8" creationId="{6375D7F3-165A-439B-8D1D-6553B68C2886}"/>
          </ac:spMkLst>
        </pc:spChg>
        <pc:spChg chg="add del mod">
          <ac:chgData name="Akash Singh" userId="cecc99c9-8253-4205-80db-4a6561920429" providerId="ADAL" clId="{B4F71DCF-A9E0-49F3-A388-E80C1928A69D}" dt="2023-08-27T16:06:57.663" v="176" actId="478"/>
          <ac:spMkLst>
            <pc:docMk/>
            <pc:sldMk cId="2979876663" sldId="268"/>
            <ac:spMk id="10" creationId="{3B40DC2F-857C-8FF5-CCEE-156FBA71CAE6}"/>
          </ac:spMkLst>
        </pc:spChg>
        <pc:spChg chg="add del mod">
          <ac:chgData name="Akash Singh" userId="cecc99c9-8253-4205-80db-4a6561920429" providerId="ADAL" clId="{B4F71DCF-A9E0-49F3-A388-E80C1928A69D}" dt="2023-08-27T16:07:01.103" v="178" actId="478"/>
          <ac:spMkLst>
            <pc:docMk/>
            <pc:sldMk cId="2979876663" sldId="268"/>
            <ac:spMk id="12" creationId="{A3796BBF-B9C3-ACBA-4C30-B6CC05929A5D}"/>
          </ac:spMkLst>
        </pc:spChg>
        <pc:spChg chg="add del mod">
          <ac:chgData name="Akash Singh" userId="cecc99c9-8253-4205-80db-4a6561920429" providerId="ADAL" clId="{B4F71DCF-A9E0-49F3-A388-E80C1928A69D}" dt="2023-08-27T16:07:04.230" v="180" actId="478"/>
          <ac:spMkLst>
            <pc:docMk/>
            <pc:sldMk cId="2979876663" sldId="268"/>
            <ac:spMk id="14" creationId="{CB7A6047-F6D6-DD0A-59A6-8FE11C1F3612}"/>
          </ac:spMkLst>
        </pc:spChg>
        <pc:spChg chg="del">
          <ac:chgData name="Akash Singh" userId="cecc99c9-8253-4205-80db-4a6561920429" providerId="ADAL" clId="{B4F71DCF-A9E0-49F3-A388-E80C1928A69D}" dt="2023-08-27T16:07:08.523" v="181" actId="478"/>
          <ac:spMkLst>
            <pc:docMk/>
            <pc:sldMk cId="2979876663" sldId="268"/>
            <ac:spMk id="15" creationId="{84D39D81-9726-4BD7-BDC0-FA0B2AD0D219}"/>
          </ac:spMkLst>
        </pc:spChg>
        <pc:spChg chg="add del mod">
          <ac:chgData name="Akash Singh" userId="cecc99c9-8253-4205-80db-4a6561920429" providerId="ADAL" clId="{B4F71DCF-A9E0-49F3-A388-E80C1928A69D}" dt="2023-08-27T16:07:13.079" v="183" actId="478"/>
          <ac:spMkLst>
            <pc:docMk/>
            <pc:sldMk cId="2979876663" sldId="268"/>
            <ac:spMk id="18" creationId="{3BAFEECE-74F6-2AFE-72F7-4CA281F2EAFE}"/>
          </ac:spMkLst>
        </pc:spChg>
        <pc:spChg chg="add del mod">
          <ac:chgData name="Akash Singh" userId="cecc99c9-8253-4205-80db-4a6561920429" providerId="ADAL" clId="{B4F71DCF-A9E0-49F3-A388-E80C1928A69D}" dt="2023-08-27T16:07:11.271" v="182" actId="478"/>
          <ac:spMkLst>
            <pc:docMk/>
            <pc:sldMk cId="2979876663" sldId="268"/>
            <ac:spMk id="20" creationId="{5D2042A7-8A87-2473-DB96-86951909CEAC}"/>
          </ac:spMkLst>
        </pc:spChg>
        <pc:spChg chg="add del mod">
          <ac:chgData name="Akash Singh" userId="cecc99c9-8253-4205-80db-4a6561920429" providerId="ADAL" clId="{B4F71DCF-A9E0-49F3-A388-E80C1928A69D}" dt="2023-08-27T16:07:13.079" v="183" actId="478"/>
          <ac:spMkLst>
            <pc:docMk/>
            <pc:sldMk cId="2979876663" sldId="268"/>
            <ac:spMk id="22" creationId="{AA2C4121-E97D-2C38-C8E5-59501FE8AF0F}"/>
          </ac:spMkLst>
        </pc:spChg>
        <pc:spChg chg="add del mod">
          <ac:chgData name="Akash Singh" userId="cecc99c9-8253-4205-80db-4a6561920429" providerId="ADAL" clId="{B4F71DCF-A9E0-49F3-A388-E80C1928A69D}" dt="2023-08-27T16:07:11.271" v="182" actId="478"/>
          <ac:spMkLst>
            <pc:docMk/>
            <pc:sldMk cId="2979876663" sldId="268"/>
            <ac:spMk id="24" creationId="{F66731D0-2E70-898B-8311-3B01CA837FC2}"/>
          </ac:spMkLst>
        </pc:spChg>
        <pc:spChg chg="add del mod">
          <ac:chgData name="Akash Singh" userId="cecc99c9-8253-4205-80db-4a6561920429" providerId="ADAL" clId="{B4F71DCF-A9E0-49F3-A388-E80C1928A69D}" dt="2023-08-27T16:07:13.079" v="183" actId="478"/>
          <ac:spMkLst>
            <pc:docMk/>
            <pc:sldMk cId="2979876663" sldId="268"/>
            <ac:spMk id="26" creationId="{3FD470A6-65A8-49E1-EFCD-45D119C46B6E}"/>
          </ac:spMkLst>
        </pc:spChg>
        <pc:spChg chg="add del mod">
          <ac:chgData name="Akash Singh" userId="cecc99c9-8253-4205-80db-4a6561920429" providerId="ADAL" clId="{B4F71DCF-A9E0-49F3-A388-E80C1928A69D}" dt="2023-08-27T16:07:11.271" v="182" actId="478"/>
          <ac:spMkLst>
            <pc:docMk/>
            <pc:sldMk cId="2979876663" sldId="268"/>
            <ac:spMk id="28" creationId="{5D8FA4CC-3579-3124-4ECF-B4E6E6E758ED}"/>
          </ac:spMkLst>
        </pc:spChg>
        <pc:spChg chg="add del mod">
          <ac:chgData name="Akash Singh" userId="cecc99c9-8253-4205-80db-4a6561920429" providerId="ADAL" clId="{B4F71DCF-A9E0-49F3-A388-E80C1928A69D}" dt="2023-08-27T16:07:13.079" v="183" actId="478"/>
          <ac:spMkLst>
            <pc:docMk/>
            <pc:sldMk cId="2979876663" sldId="268"/>
            <ac:spMk id="30" creationId="{927737E8-4020-9703-D072-139E49FBEDF3}"/>
          </ac:spMkLst>
        </pc:spChg>
        <pc:spChg chg="add del mod">
          <ac:chgData name="Akash Singh" userId="cecc99c9-8253-4205-80db-4a6561920429" providerId="ADAL" clId="{B4F71DCF-A9E0-49F3-A388-E80C1928A69D}" dt="2023-08-27T16:07:11.271" v="182" actId="478"/>
          <ac:spMkLst>
            <pc:docMk/>
            <pc:sldMk cId="2979876663" sldId="268"/>
            <ac:spMk id="32" creationId="{C4B25D3A-9AAF-32AB-C0ED-29749BE0B88E}"/>
          </ac:spMkLst>
        </pc:spChg>
        <pc:spChg chg="add mod">
          <ac:chgData name="Akash Singh" userId="cecc99c9-8253-4205-80db-4a6561920429" providerId="ADAL" clId="{B4F71DCF-A9E0-49F3-A388-E80C1928A69D}" dt="2023-08-27T16:19:13.373" v="337" actId="14100"/>
          <ac:spMkLst>
            <pc:docMk/>
            <pc:sldMk cId="2979876663" sldId="268"/>
            <ac:spMk id="33" creationId="{18C1D8CB-D1B3-96D4-E892-9F57CB8F80FC}"/>
          </ac:spMkLst>
        </pc:spChg>
        <pc:spChg chg="del">
          <ac:chgData name="Akash Singh" userId="cecc99c9-8253-4205-80db-4a6561920429" providerId="ADAL" clId="{B4F71DCF-A9E0-49F3-A388-E80C1928A69D}" dt="2023-08-27T16:07:08.523" v="181" actId="478"/>
          <ac:spMkLst>
            <pc:docMk/>
            <pc:sldMk cId="2979876663" sldId="268"/>
            <ac:spMk id="41" creationId="{91181F6D-A54F-4289-8C36-80ECE3B2C8E2}"/>
          </ac:spMkLst>
        </pc:spChg>
        <pc:spChg chg="del">
          <ac:chgData name="Akash Singh" userId="cecc99c9-8253-4205-80db-4a6561920429" providerId="ADAL" clId="{B4F71DCF-A9E0-49F3-A388-E80C1928A69D}" dt="2023-08-27T16:07:08.523" v="181" actId="478"/>
          <ac:spMkLst>
            <pc:docMk/>
            <pc:sldMk cId="2979876663" sldId="268"/>
            <ac:spMk id="42" creationId="{CCDF84CD-BC27-4182-9FBA-9D4FEED95410}"/>
          </ac:spMkLst>
        </pc:spChg>
        <pc:spChg chg="del">
          <ac:chgData name="Akash Singh" userId="cecc99c9-8253-4205-80db-4a6561920429" providerId="ADAL" clId="{B4F71DCF-A9E0-49F3-A388-E80C1928A69D}" dt="2023-08-27T16:07:08.523" v="181" actId="478"/>
          <ac:spMkLst>
            <pc:docMk/>
            <pc:sldMk cId="2979876663" sldId="268"/>
            <ac:spMk id="43" creationId="{E4387CED-5FBE-4AFF-B64D-975B5574F16F}"/>
          </ac:spMkLst>
        </pc:spChg>
        <pc:spChg chg="del">
          <ac:chgData name="Akash Singh" userId="cecc99c9-8253-4205-80db-4a6561920429" providerId="ADAL" clId="{B4F71DCF-A9E0-49F3-A388-E80C1928A69D}" dt="2023-08-27T16:07:08.523" v="181" actId="478"/>
          <ac:spMkLst>
            <pc:docMk/>
            <pc:sldMk cId="2979876663" sldId="268"/>
            <ac:spMk id="44" creationId="{10E83414-3440-46C7-8C07-7D073B69C422}"/>
          </ac:spMkLst>
        </pc:spChg>
        <pc:spChg chg="del">
          <ac:chgData name="Akash Singh" userId="cecc99c9-8253-4205-80db-4a6561920429" providerId="ADAL" clId="{B4F71DCF-A9E0-49F3-A388-E80C1928A69D}" dt="2023-08-27T16:07:08.523" v="181" actId="478"/>
          <ac:spMkLst>
            <pc:docMk/>
            <pc:sldMk cId="2979876663" sldId="268"/>
            <ac:spMk id="45" creationId="{FE5CD03B-066A-46AF-8FB8-E8A78074ABEF}"/>
          </ac:spMkLst>
        </pc:spChg>
        <pc:spChg chg="del">
          <ac:chgData name="Akash Singh" userId="cecc99c9-8253-4205-80db-4a6561920429" providerId="ADAL" clId="{B4F71DCF-A9E0-49F3-A388-E80C1928A69D}" dt="2023-08-27T16:07:08.523" v="181" actId="478"/>
          <ac:spMkLst>
            <pc:docMk/>
            <pc:sldMk cId="2979876663" sldId="268"/>
            <ac:spMk id="47" creationId="{F4640D91-CB97-4FCC-8FEF-F4B22B844DC4}"/>
          </ac:spMkLst>
        </pc:spChg>
        <pc:picChg chg="del">
          <ac:chgData name="Akash Singh" userId="cecc99c9-8253-4205-80db-4a6561920429" providerId="ADAL" clId="{B4F71DCF-A9E0-49F3-A388-E80C1928A69D}" dt="2023-08-27T16:06:49.016" v="173" actId="478"/>
          <ac:picMkLst>
            <pc:docMk/>
            <pc:sldMk cId="2979876663" sldId="268"/>
            <ac:picMk id="17" creationId="{05ED5B1E-974F-476C-A3C9-572D3602E95E}"/>
          </ac:picMkLst>
        </pc:picChg>
        <pc:picChg chg="del">
          <ac:chgData name="Akash Singh" userId="cecc99c9-8253-4205-80db-4a6561920429" providerId="ADAL" clId="{B4F71DCF-A9E0-49F3-A388-E80C1928A69D}" dt="2023-08-27T16:06:54.135" v="175" actId="478"/>
          <ac:picMkLst>
            <pc:docMk/>
            <pc:sldMk cId="2979876663" sldId="268"/>
            <ac:picMk id="36" creationId="{F3CCCCDF-EA66-4F5E-98F3-A05239CBBAC4}"/>
          </ac:picMkLst>
        </pc:picChg>
        <pc:picChg chg="del">
          <ac:chgData name="Akash Singh" userId="cecc99c9-8253-4205-80db-4a6561920429" providerId="ADAL" clId="{B4F71DCF-A9E0-49F3-A388-E80C1928A69D}" dt="2023-08-27T16:06:59.647" v="177" actId="478"/>
          <ac:picMkLst>
            <pc:docMk/>
            <pc:sldMk cId="2979876663" sldId="268"/>
            <ac:picMk id="38" creationId="{8A6BB597-41F4-432E-8432-8F39511B2941}"/>
          </ac:picMkLst>
        </pc:picChg>
        <pc:picChg chg="del">
          <ac:chgData name="Akash Singh" userId="cecc99c9-8253-4205-80db-4a6561920429" providerId="ADAL" clId="{B4F71DCF-A9E0-49F3-A388-E80C1928A69D}" dt="2023-08-27T16:07:03.224" v="179" actId="478"/>
          <ac:picMkLst>
            <pc:docMk/>
            <pc:sldMk cId="2979876663" sldId="268"/>
            <ac:picMk id="40" creationId="{76B2FC80-9F3B-46D8-94D9-882D90A858F6}"/>
          </ac:picMkLst>
        </pc:picChg>
      </pc:sldChg>
      <pc:sldChg chg="addSp delSp modSp mod">
        <pc:chgData name="Akash Singh" userId="cecc99c9-8253-4205-80db-4a6561920429" providerId="ADAL" clId="{B4F71DCF-A9E0-49F3-A388-E80C1928A69D}" dt="2023-08-27T18:03:52.436" v="1655" actId="478"/>
        <pc:sldMkLst>
          <pc:docMk/>
          <pc:sldMk cId="3891345585" sldId="270"/>
        </pc:sldMkLst>
        <pc:spChg chg="add del mod">
          <ac:chgData name="Akash Singh" userId="cecc99c9-8253-4205-80db-4a6561920429" providerId="ADAL" clId="{B4F71DCF-A9E0-49F3-A388-E80C1928A69D}" dt="2023-08-27T17:38:46.699" v="1368" actId="478"/>
          <ac:spMkLst>
            <pc:docMk/>
            <pc:sldMk cId="3891345585" sldId="270"/>
            <ac:spMk id="3" creationId="{F4ABBC2D-9DFC-2C04-D336-1F83049EF9BB}"/>
          </ac:spMkLst>
        </pc:spChg>
        <pc:spChg chg="del">
          <ac:chgData name="Akash Singh" userId="cecc99c9-8253-4205-80db-4a6561920429" providerId="ADAL" clId="{B4F71DCF-A9E0-49F3-A388-E80C1928A69D}" dt="2023-08-27T18:03:52.436" v="1655" actId="478"/>
          <ac:spMkLst>
            <pc:docMk/>
            <pc:sldMk cId="3891345585" sldId="270"/>
            <ac:spMk id="4" creationId="{0C329F70-04F7-4C70-BCF8-D4371F54EF2F}"/>
          </ac:spMkLst>
        </pc:spChg>
        <pc:spChg chg="del">
          <ac:chgData name="Akash Singh" userId="cecc99c9-8253-4205-80db-4a6561920429" providerId="ADAL" clId="{B4F71DCF-A9E0-49F3-A388-E80C1928A69D}" dt="2023-08-27T18:03:50.872" v="1654" actId="478"/>
          <ac:spMkLst>
            <pc:docMk/>
            <pc:sldMk cId="3891345585" sldId="270"/>
            <ac:spMk id="5" creationId="{06A3302E-502D-4151-81C9-5FD6AF9596D6}"/>
          </ac:spMkLst>
        </pc:spChg>
        <pc:spChg chg="mod">
          <ac:chgData name="Akash Singh" userId="cecc99c9-8253-4205-80db-4a6561920429" providerId="ADAL" clId="{B4F71DCF-A9E0-49F3-A388-E80C1928A69D}" dt="2023-08-27T17:38:26.766" v="1362" actId="122"/>
          <ac:spMkLst>
            <pc:docMk/>
            <pc:sldMk cId="3891345585" sldId="270"/>
            <ac:spMk id="7" creationId="{4B18D636-CC10-4B1E-AA38-419DCCF2D9C9}"/>
          </ac:spMkLst>
        </pc:spChg>
        <pc:spChg chg="del mod">
          <ac:chgData name="Akash Singh" userId="cecc99c9-8253-4205-80db-4a6561920429" providerId="ADAL" clId="{B4F71DCF-A9E0-49F3-A388-E80C1928A69D}" dt="2023-08-27T17:38:53.028" v="1371" actId="478"/>
          <ac:spMkLst>
            <pc:docMk/>
            <pc:sldMk cId="3891345585" sldId="270"/>
            <ac:spMk id="9" creationId="{0D098C43-2F2A-4100-89BC-5931039293FA}"/>
          </ac:spMkLst>
        </pc:spChg>
        <pc:spChg chg="del">
          <ac:chgData name="Akash Singh" userId="cecc99c9-8253-4205-80db-4a6561920429" providerId="ADAL" clId="{B4F71DCF-A9E0-49F3-A388-E80C1928A69D}" dt="2023-08-27T17:38:48.554" v="1369" actId="478"/>
          <ac:spMkLst>
            <pc:docMk/>
            <pc:sldMk cId="3891345585" sldId="270"/>
            <ac:spMk id="10" creationId="{1DB251F7-EBE7-46AC-A920-FFE2C5AF68EA}"/>
          </ac:spMkLst>
        </pc:spChg>
        <pc:spChg chg="del">
          <ac:chgData name="Akash Singh" userId="cecc99c9-8253-4205-80db-4a6561920429" providerId="ADAL" clId="{B4F71DCF-A9E0-49F3-A388-E80C1928A69D}" dt="2023-08-27T17:38:45.254" v="1367" actId="478"/>
          <ac:spMkLst>
            <pc:docMk/>
            <pc:sldMk cId="3891345585" sldId="270"/>
            <ac:spMk id="11" creationId="{60726BA7-44D6-4116-90E3-38325026EAAD}"/>
          </ac:spMkLst>
        </pc:spChg>
        <pc:spChg chg="del mod">
          <ac:chgData name="Akash Singh" userId="cecc99c9-8253-4205-80db-4a6561920429" providerId="ADAL" clId="{B4F71DCF-A9E0-49F3-A388-E80C1928A69D}" dt="2023-08-27T17:38:43.056" v="1366" actId="478"/>
          <ac:spMkLst>
            <pc:docMk/>
            <pc:sldMk cId="3891345585" sldId="270"/>
            <ac:spMk id="12" creationId="{7FB7F30B-2A84-4C44-BC5A-E826ED6E74A2}"/>
          </ac:spMkLst>
        </pc:spChg>
        <pc:spChg chg="add del mod">
          <ac:chgData name="Akash Singh" userId="cecc99c9-8253-4205-80db-4a6561920429" providerId="ADAL" clId="{B4F71DCF-A9E0-49F3-A388-E80C1928A69D}" dt="2023-08-27T17:38:50.360" v="1370" actId="478"/>
          <ac:spMkLst>
            <pc:docMk/>
            <pc:sldMk cId="3891345585" sldId="270"/>
            <ac:spMk id="13" creationId="{55F68DC9-DAB2-FEDA-D5EC-5AB549FD6474}"/>
          </ac:spMkLst>
        </pc:spChg>
        <pc:spChg chg="add del mod">
          <ac:chgData name="Akash Singh" userId="cecc99c9-8253-4205-80db-4a6561920429" providerId="ADAL" clId="{B4F71DCF-A9E0-49F3-A388-E80C1928A69D}" dt="2023-08-27T17:38:54.981" v="1372" actId="478"/>
          <ac:spMkLst>
            <pc:docMk/>
            <pc:sldMk cId="3891345585" sldId="270"/>
            <ac:spMk id="15" creationId="{7E3999AA-CD66-C1BA-DB76-30EC02269803}"/>
          </ac:spMkLst>
        </pc:spChg>
        <pc:spChg chg="add mod">
          <ac:chgData name="Akash Singh" userId="cecc99c9-8253-4205-80db-4a6561920429" providerId="ADAL" clId="{B4F71DCF-A9E0-49F3-A388-E80C1928A69D}" dt="2023-08-27T17:50:38.968" v="1534" actId="20577"/>
          <ac:spMkLst>
            <pc:docMk/>
            <pc:sldMk cId="3891345585" sldId="270"/>
            <ac:spMk id="16" creationId="{8D35B030-7FE9-CAEB-1334-D6EA863FD601}"/>
          </ac:spMkLst>
        </pc:spChg>
      </pc:sldChg>
      <pc:sldChg chg="addSp delSp modSp mod setBg">
        <pc:chgData name="Akash Singh" userId="cecc99c9-8253-4205-80db-4a6561920429" providerId="ADAL" clId="{B4F71DCF-A9E0-49F3-A388-E80C1928A69D}" dt="2023-08-27T18:04:05.753" v="1661" actId="478"/>
        <pc:sldMkLst>
          <pc:docMk/>
          <pc:sldMk cId="2624630061" sldId="272"/>
        </pc:sldMkLst>
        <pc:spChg chg="del mod">
          <ac:chgData name="Akash Singh" userId="cecc99c9-8253-4205-80db-4a6561920429" providerId="ADAL" clId="{B4F71DCF-A9E0-49F3-A388-E80C1928A69D}" dt="2023-08-27T18:04:03.722" v="1660" actId="478"/>
          <ac:spMkLst>
            <pc:docMk/>
            <pc:sldMk cId="2624630061" sldId="272"/>
            <ac:spMk id="2" creationId="{81FCAF0A-629F-4EC6-B3E6-563ED999F360}"/>
          </ac:spMkLst>
        </pc:spChg>
        <pc:spChg chg="mod">
          <ac:chgData name="Akash Singh" userId="cecc99c9-8253-4205-80db-4a6561920429" providerId="ADAL" clId="{B4F71DCF-A9E0-49F3-A388-E80C1928A69D}" dt="2023-08-27T17:30:13.231" v="1119" actId="14100"/>
          <ac:spMkLst>
            <pc:docMk/>
            <pc:sldMk cId="2624630061" sldId="272"/>
            <ac:spMk id="3" creationId="{FAD72D26-24EF-4CBD-9431-A558CB7CA906}"/>
          </ac:spMkLst>
        </pc:spChg>
        <pc:spChg chg="mod">
          <ac:chgData name="Akash Singh" userId="cecc99c9-8253-4205-80db-4a6561920429" providerId="ADAL" clId="{B4F71DCF-A9E0-49F3-A388-E80C1928A69D}" dt="2023-08-27T17:28:52.436" v="1080" actId="26606"/>
          <ac:spMkLst>
            <pc:docMk/>
            <pc:sldMk cId="2624630061" sldId="272"/>
            <ac:spMk id="6" creationId="{5E5CAC52-3FD1-464A-805A-B8F7AF04574A}"/>
          </ac:spMkLst>
        </pc:spChg>
        <pc:spChg chg="del mod">
          <ac:chgData name="Akash Singh" userId="cecc99c9-8253-4205-80db-4a6561920429" providerId="ADAL" clId="{B4F71DCF-A9E0-49F3-A388-E80C1928A69D}" dt="2023-08-27T18:04:05.753" v="1661" actId="478"/>
          <ac:spMkLst>
            <pc:docMk/>
            <pc:sldMk cId="2624630061" sldId="272"/>
            <ac:spMk id="7" creationId="{920A7C57-D6C5-4BA0-AB3C-41D4E3436B0E}"/>
          </ac:spMkLst>
        </pc:spChg>
        <pc:spChg chg="add del mod">
          <ac:chgData name="Akash Singh" userId="cecc99c9-8253-4205-80db-4a6561920429" providerId="ADAL" clId="{B4F71DCF-A9E0-49F3-A388-E80C1928A69D}" dt="2023-08-27T17:28:44.988" v="1077" actId="931"/>
          <ac:spMkLst>
            <pc:docMk/>
            <pc:sldMk cId="2624630061" sldId="272"/>
            <ac:spMk id="8" creationId="{4275EF9E-E2BD-1B8C-00F3-624443A7B4F3}"/>
          </ac:spMkLst>
        </pc:spChg>
        <pc:spChg chg="add mod">
          <ac:chgData name="Akash Singh" userId="cecc99c9-8253-4205-80db-4a6561920429" providerId="ADAL" clId="{B4F71DCF-A9E0-49F3-A388-E80C1928A69D}" dt="2023-08-27T17:37:39.015" v="1349" actId="1076"/>
          <ac:spMkLst>
            <pc:docMk/>
            <pc:sldMk cId="2624630061" sldId="272"/>
            <ac:spMk id="14" creationId="{ED6A103F-7074-54DC-F690-021F71C62A95}"/>
          </ac:spMkLst>
        </pc:spChg>
        <pc:spChg chg="add del">
          <ac:chgData name="Akash Singh" userId="cecc99c9-8253-4205-80db-4a6561920429" providerId="ADAL" clId="{B4F71DCF-A9E0-49F3-A388-E80C1928A69D}" dt="2023-08-27T17:28:52.396" v="1079" actId="26606"/>
          <ac:spMkLst>
            <pc:docMk/>
            <pc:sldMk cId="2624630061" sldId="272"/>
            <ac:spMk id="15" creationId="{82184FF4-7029-4ED7-813A-192E60608764}"/>
          </ac:spMkLst>
        </pc:spChg>
        <pc:spChg chg="add del">
          <ac:chgData name="Akash Singh" userId="cecc99c9-8253-4205-80db-4a6561920429" providerId="ADAL" clId="{B4F71DCF-A9E0-49F3-A388-E80C1928A69D}" dt="2023-08-27T17:28:52.396" v="1079" actId="26606"/>
          <ac:spMkLst>
            <pc:docMk/>
            <pc:sldMk cId="2624630061" sldId="272"/>
            <ac:spMk id="17" creationId="{AAA7AB09-557C-41AD-9113-FF9F68FA1035}"/>
          </ac:spMkLst>
        </pc:spChg>
        <pc:spChg chg="add del">
          <ac:chgData name="Akash Singh" userId="cecc99c9-8253-4205-80db-4a6561920429" providerId="ADAL" clId="{B4F71DCF-A9E0-49F3-A388-E80C1928A69D}" dt="2023-08-27T17:28:52.396" v="1079" actId="26606"/>
          <ac:spMkLst>
            <pc:docMk/>
            <pc:sldMk cId="2624630061" sldId="272"/>
            <ac:spMk id="19" creationId="{EF99ECAA-1F11-4937-BBA6-51935AB44C9D}"/>
          </ac:spMkLst>
        </pc:spChg>
        <pc:spChg chg="add del">
          <ac:chgData name="Akash Singh" userId="cecc99c9-8253-4205-80db-4a6561920429" providerId="ADAL" clId="{B4F71DCF-A9E0-49F3-A388-E80C1928A69D}" dt="2023-08-27T17:28:52.396" v="1079" actId="26606"/>
          <ac:spMkLst>
            <pc:docMk/>
            <pc:sldMk cId="2624630061" sldId="272"/>
            <ac:spMk id="27" creationId="{1DB043B4-68C6-45B9-82AC-A5800EADB8DB}"/>
          </ac:spMkLst>
        </pc:spChg>
        <pc:spChg chg="add del">
          <ac:chgData name="Akash Singh" userId="cecc99c9-8253-4205-80db-4a6561920429" providerId="ADAL" clId="{B4F71DCF-A9E0-49F3-A388-E80C1928A69D}" dt="2023-08-27T17:28:52.396" v="1079" actId="26606"/>
          <ac:spMkLst>
            <pc:docMk/>
            <pc:sldMk cId="2624630061" sldId="272"/>
            <ac:spMk id="29" creationId="{AD4EA4DF-0E7C-4098-86F6-7D0ACAEFC0BF}"/>
          </ac:spMkLst>
        </pc:spChg>
        <pc:spChg chg="add del">
          <ac:chgData name="Akash Singh" userId="cecc99c9-8253-4205-80db-4a6561920429" providerId="ADAL" clId="{B4F71DCF-A9E0-49F3-A388-E80C1928A69D}" dt="2023-08-27T17:28:52.396" v="1079" actId="26606"/>
          <ac:spMkLst>
            <pc:docMk/>
            <pc:sldMk cId="2624630061" sldId="272"/>
            <ac:spMk id="31" creationId="{FE05BC49-0F00-4C85-9AF5-A0CC5B39C8D2}"/>
          </ac:spMkLst>
        </pc:spChg>
        <pc:spChg chg="add del">
          <ac:chgData name="Akash Singh" userId="cecc99c9-8253-4205-80db-4a6561920429" providerId="ADAL" clId="{B4F71DCF-A9E0-49F3-A388-E80C1928A69D}" dt="2023-08-27T17:29:12.731" v="1083" actId="26606"/>
          <ac:spMkLst>
            <pc:docMk/>
            <pc:sldMk cId="2624630061" sldId="272"/>
            <ac:spMk id="33" creationId="{A5931BE0-4B93-4D6C-878E-ACC59D6B4587}"/>
          </ac:spMkLst>
        </pc:spChg>
        <pc:spChg chg="add del">
          <ac:chgData name="Akash Singh" userId="cecc99c9-8253-4205-80db-4a6561920429" providerId="ADAL" clId="{B4F71DCF-A9E0-49F3-A388-E80C1928A69D}" dt="2023-08-27T17:29:12.731" v="1083" actId="26606"/>
          <ac:spMkLst>
            <pc:docMk/>
            <pc:sldMk cId="2624630061" sldId="272"/>
            <ac:spMk id="37" creationId="{D166A8AB-8924-421C-BCED-B54DBC4054E0}"/>
          </ac:spMkLst>
        </pc:spChg>
        <pc:spChg chg="add del">
          <ac:chgData name="Akash Singh" userId="cecc99c9-8253-4205-80db-4a6561920429" providerId="ADAL" clId="{B4F71DCF-A9E0-49F3-A388-E80C1928A69D}" dt="2023-08-27T17:29:12.707" v="1082" actId="26606"/>
          <ac:spMkLst>
            <pc:docMk/>
            <pc:sldMk cId="2624630061" sldId="272"/>
            <ac:spMk id="42" creationId="{A5931BE0-4B93-4D6C-878E-ACC59D6B4587}"/>
          </ac:spMkLst>
        </pc:spChg>
        <pc:spChg chg="add">
          <ac:chgData name="Akash Singh" userId="cecc99c9-8253-4205-80db-4a6561920429" providerId="ADAL" clId="{B4F71DCF-A9E0-49F3-A388-E80C1928A69D}" dt="2023-08-27T17:29:12.731" v="1083" actId="26606"/>
          <ac:spMkLst>
            <pc:docMk/>
            <pc:sldMk cId="2624630061" sldId="272"/>
            <ac:spMk id="48" creationId="{A5931BE0-4B93-4D6C-878E-ACC59D6B4587}"/>
          </ac:spMkLst>
        </pc:spChg>
        <pc:spChg chg="add">
          <ac:chgData name="Akash Singh" userId="cecc99c9-8253-4205-80db-4a6561920429" providerId="ADAL" clId="{B4F71DCF-A9E0-49F3-A388-E80C1928A69D}" dt="2023-08-27T17:29:12.731" v="1083" actId="26606"/>
          <ac:spMkLst>
            <pc:docMk/>
            <pc:sldMk cId="2624630061" sldId="272"/>
            <ac:spMk id="49" creationId="{D166A8AB-8924-421C-BCED-B54DBC4054E0}"/>
          </ac:spMkLst>
        </pc:spChg>
        <pc:grpChg chg="add del">
          <ac:chgData name="Akash Singh" userId="cecc99c9-8253-4205-80db-4a6561920429" providerId="ADAL" clId="{B4F71DCF-A9E0-49F3-A388-E80C1928A69D}" dt="2023-08-27T17:28:52.396" v="1079" actId="26606"/>
          <ac:grpSpMkLst>
            <pc:docMk/>
            <pc:sldMk cId="2624630061" sldId="272"/>
            <ac:grpSpMk id="21" creationId="{79DE9FAB-6BBA-4CFE-B67D-77B47F01ECA4}"/>
          </ac:grpSpMkLst>
        </pc:grpChg>
        <pc:grpChg chg="add del">
          <ac:chgData name="Akash Singh" userId="cecc99c9-8253-4205-80db-4a6561920429" providerId="ADAL" clId="{B4F71DCF-A9E0-49F3-A388-E80C1928A69D}" dt="2023-08-27T17:29:12.731" v="1083" actId="26606"/>
          <ac:grpSpMkLst>
            <pc:docMk/>
            <pc:sldMk cId="2624630061" sldId="272"/>
            <ac:grpSpMk id="34" creationId="{9F2D4ED5-DC78-4C88-97AA-483206C53E90}"/>
          </ac:grpSpMkLst>
        </pc:grpChg>
        <pc:grpChg chg="add">
          <ac:chgData name="Akash Singh" userId="cecc99c9-8253-4205-80db-4a6561920429" providerId="ADAL" clId="{B4F71DCF-A9E0-49F3-A388-E80C1928A69D}" dt="2023-08-27T17:29:12.731" v="1083" actId="26606"/>
          <ac:grpSpMkLst>
            <pc:docMk/>
            <pc:sldMk cId="2624630061" sldId="272"/>
            <ac:grpSpMk id="44" creationId="{9F2D4ED5-DC78-4C88-97AA-483206C53E90}"/>
          </ac:grpSpMkLst>
        </pc:grpChg>
        <pc:graphicFrameChg chg="del mod">
          <ac:chgData name="Akash Singh" userId="cecc99c9-8253-4205-80db-4a6561920429" providerId="ADAL" clId="{B4F71DCF-A9E0-49F3-A388-E80C1928A69D}" dt="2023-08-27T17:26:40.018" v="1075" actId="478"/>
          <ac:graphicFrameMkLst>
            <pc:docMk/>
            <pc:sldMk cId="2624630061" sldId="272"/>
            <ac:graphicFrameMk id="4" creationId="{93897051-DA8D-4072-A594-51769F8D52F5}"/>
          </ac:graphicFrameMkLst>
        </pc:graphicFrameChg>
        <pc:picChg chg="add mod ord">
          <ac:chgData name="Akash Singh" userId="cecc99c9-8253-4205-80db-4a6561920429" providerId="ADAL" clId="{B4F71DCF-A9E0-49F3-A388-E80C1928A69D}" dt="2023-08-27T17:29:12.707" v="1082" actId="26606"/>
          <ac:picMkLst>
            <pc:docMk/>
            <pc:sldMk cId="2624630061" sldId="272"/>
            <ac:picMk id="10" creationId="{AE33DAF1-535F-21F0-2915-37EF67D93ADD}"/>
          </ac:picMkLst>
        </pc:picChg>
      </pc:sldChg>
      <pc:sldChg chg="addSp delSp modSp mod setBg">
        <pc:chgData name="Akash Singh" userId="cecc99c9-8253-4205-80db-4a6561920429" providerId="ADAL" clId="{B4F71DCF-A9E0-49F3-A388-E80C1928A69D}" dt="2023-08-27T17:07:27.751" v="618" actId="20577"/>
        <pc:sldMkLst>
          <pc:docMk/>
          <pc:sldMk cId="3740286033" sldId="277"/>
        </pc:sldMkLst>
        <pc:spChg chg="add del mod">
          <ac:chgData name="Akash Singh" userId="cecc99c9-8253-4205-80db-4a6561920429" providerId="ADAL" clId="{B4F71DCF-A9E0-49F3-A388-E80C1928A69D}" dt="2023-08-27T16:37:37.660" v="346" actId="931"/>
          <ac:spMkLst>
            <pc:docMk/>
            <pc:sldMk cId="3740286033" sldId="277"/>
            <ac:spMk id="3" creationId="{2AB4C18E-C43B-F997-E804-F41FAA18E32B}"/>
          </ac:spMkLst>
        </pc:spChg>
        <pc:spChg chg="del">
          <ac:chgData name="Akash Singh" userId="cecc99c9-8253-4205-80db-4a6561920429" providerId="ADAL" clId="{B4F71DCF-A9E0-49F3-A388-E80C1928A69D}" dt="2023-08-27T16:21:33.266" v="343" actId="478"/>
          <ac:spMkLst>
            <pc:docMk/>
            <pc:sldMk cId="3740286033" sldId="277"/>
            <ac:spMk id="4" creationId="{E39EF484-38C8-4EDC-ACF5-695CFB216839}"/>
          </ac:spMkLst>
        </pc:spChg>
        <pc:spChg chg="del">
          <ac:chgData name="Akash Singh" userId="cecc99c9-8253-4205-80db-4a6561920429" providerId="ADAL" clId="{B4F71DCF-A9E0-49F3-A388-E80C1928A69D}" dt="2023-08-27T16:21:29.764" v="342" actId="478"/>
          <ac:spMkLst>
            <pc:docMk/>
            <pc:sldMk cId="3740286033" sldId="277"/>
            <ac:spMk id="5" creationId="{AFD183D7-B16E-4A9D-BC4B-D1EC347BF97E}"/>
          </ac:spMkLst>
        </pc:spChg>
        <pc:spChg chg="mod ord">
          <ac:chgData name="Akash Singh" userId="cecc99c9-8253-4205-80db-4a6561920429" providerId="ADAL" clId="{B4F71DCF-A9E0-49F3-A388-E80C1928A69D}" dt="2023-08-27T16:59:56.532" v="358" actId="26606"/>
          <ac:spMkLst>
            <pc:docMk/>
            <pc:sldMk cId="3740286033" sldId="277"/>
            <ac:spMk id="6" creationId="{705C33DF-36C9-49E9-B48D-A320B179C4D4}"/>
          </ac:spMkLst>
        </pc:spChg>
        <pc:spChg chg="mod">
          <ac:chgData name="Akash Singh" userId="cecc99c9-8253-4205-80db-4a6561920429" providerId="ADAL" clId="{B4F71DCF-A9E0-49F3-A388-E80C1928A69D}" dt="2023-08-27T17:02:34.250" v="416" actId="27636"/>
          <ac:spMkLst>
            <pc:docMk/>
            <pc:sldMk cId="3740286033" sldId="277"/>
            <ac:spMk id="7" creationId="{3E174092-82D3-44E0-8948-4096232ED0A7}"/>
          </ac:spMkLst>
        </pc:spChg>
        <pc:spChg chg="add del">
          <ac:chgData name="Akash Singh" userId="cecc99c9-8253-4205-80db-4a6561920429" providerId="ADAL" clId="{B4F71DCF-A9E0-49F3-A388-E80C1928A69D}" dt="2023-08-27T16:59:52.923" v="356" actId="931"/>
          <ac:spMkLst>
            <pc:docMk/>
            <pc:sldMk cId="3740286033" sldId="277"/>
            <ac:spMk id="13" creationId="{EEEAE08F-CE77-34D1-D9D9-C74665DBD14A}"/>
          </ac:spMkLst>
        </pc:spChg>
        <pc:spChg chg="add del">
          <ac:chgData name="Akash Singh" userId="cecc99c9-8253-4205-80db-4a6561920429" providerId="ADAL" clId="{B4F71DCF-A9E0-49F3-A388-E80C1928A69D}" dt="2023-08-27T16:59:56.532" v="358" actId="26606"/>
          <ac:spMkLst>
            <pc:docMk/>
            <pc:sldMk cId="3740286033" sldId="277"/>
            <ac:spMk id="16" creationId="{A5931BE0-4B93-4D6C-878E-ACC59D6B4587}"/>
          </ac:spMkLst>
        </pc:spChg>
        <pc:spChg chg="add mod">
          <ac:chgData name="Akash Singh" userId="cecc99c9-8253-4205-80db-4a6561920429" providerId="ADAL" clId="{B4F71DCF-A9E0-49F3-A388-E80C1928A69D}" dt="2023-08-27T17:07:27.751" v="618" actId="20577"/>
          <ac:spMkLst>
            <pc:docMk/>
            <pc:sldMk cId="3740286033" sldId="277"/>
            <ac:spMk id="17" creationId="{A27C5241-281B-A788-2C7F-AFC1975717AC}"/>
          </ac:spMkLst>
        </pc:spChg>
        <pc:spChg chg="add del">
          <ac:chgData name="Akash Singh" userId="cecc99c9-8253-4205-80db-4a6561920429" providerId="ADAL" clId="{B4F71DCF-A9E0-49F3-A388-E80C1928A69D}" dt="2023-08-27T16:59:56.532" v="358" actId="26606"/>
          <ac:spMkLst>
            <pc:docMk/>
            <pc:sldMk cId="3740286033" sldId="277"/>
            <ac:spMk id="23" creationId="{D166A8AB-8924-421C-BCED-B54DBC4054E0}"/>
          </ac:spMkLst>
        </pc:spChg>
        <pc:spChg chg="add">
          <ac:chgData name="Akash Singh" userId="cecc99c9-8253-4205-80db-4a6561920429" providerId="ADAL" clId="{B4F71DCF-A9E0-49F3-A388-E80C1928A69D}" dt="2023-08-27T16:59:56.532" v="358" actId="26606"/>
          <ac:spMkLst>
            <pc:docMk/>
            <pc:sldMk cId="3740286033" sldId="277"/>
            <ac:spMk id="28" creationId="{82184FF4-7029-4ED7-813A-192E60608764}"/>
          </ac:spMkLst>
        </pc:spChg>
        <pc:spChg chg="add">
          <ac:chgData name="Akash Singh" userId="cecc99c9-8253-4205-80db-4a6561920429" providerId="ADAL" clId="{B4F71DCF-A9E0-49F3-A388-E80C1928A69D}" dt="2023-08-27T16:59:56.532" v="358" actId="26606"/>
          <ac:spMkLst>
            <pc:docMk/>
            <pc:sldMk cId="3740286033" sldId="277"/>
            <ac:spMk id="30" creationId="{AAA7AB09-557C-41AD-9113-FF9F68FA1035}"/>
          </ac:spMkLst>
        </pc:spChg>
        <pc:spChg chg="add">
          <ac:chgData name="Akash Singh" userId="cecc99c9-8253-4205-80db-4a6561920429" providerId="ADAL" clId="{B4F71DCF-A9E0-49F3-A388-E80C1928A69D}" dt="2023-08-27T16:59:56.532" v="358" actId="26606"/>
          <ac:spMkLst>
            <pc:docMk/>
            <pc:sldMk cId="3740286033" sldId="277"/>
            <ac:spMk id="32" creationId="{EF99ECAA-1F11-4937-BBA6-51935AB44C9D}"/>
          </ac:spMkLst>
        </pc:spChg>
        <pc:spChg chg="add">
          <ac:chgData name="Akash Singh" userId="cecc99c9-8253-4205-80db-4a6561920429" providerId="ADAL" clId="{B4F71DCF-A9E0-49F3-A388-E80C1928A69D}" dt="2023-08-27T16:59:56.532" v="358" actId="26606"/>
          <ac:spMkLst>
            <pc:docMk/>
            <pc:sldMk cId="3740286033" sldId="277"/>
            <ac:spMk id="40" creationId="{1DB043B4-68C6-45B9-82AC-A5800EADB8DB}"/>
          </ac:spMkLst>
        </pc:spChg>
        <pc:spChg chg="add">
          <ac:chgData name="Akash Singh" userId="cecc99c9-8253-4205-80db-4a6561920429" providerId="ADAL" clId="{B4F71DCF-A9E0-49F3-A388-E80C1928A69D}" dt="2023-08-27T16:59:56.532" v="358" actId="26606"/>
          <ac:spMkLst>
            <pc:docMk/>
            <pc:sldMk cId="3740286033" sldId="277"/>
            <ac:spMk id="42" creationId="{28A00A08-E4E6-4184-B484-E0E034072AE0}"/>
          </ac:spMkLst>
        </pc:spChg>
        <pc:grpChg chg="add del">
          <ac:chgData name="Akash Singh" userId="cecc99c9-8253-4205-80db-4a6561920429" providerId="ADAL" clId="{B4F71DCF-A9E0-49F3-A388-E80C1928A69D}" dt="2023-08-27T16:59:56.532" v="358" actId="26606"/>
          <ac:grpSpMkLst>
            <pc:docMk/>
            <pc:sldMk cId="3740286033" sldId="277"/>
            <ac:grpSpMk id="18" creationId="{9F2D4ED5-DC78-4C88-97AA-483206C53E90}"/>
          </ac:grpSpMkLst>
        </pc:grpChg>
        <pc:grpChg chg="add">
          <ac:chgData name="Akash Singh" userId="cecc99c9-8253-4205-80db-4a6561920429" providerId="ADAL" clId="{B4F71DCF-A9E0-49F3-A388-E80C1928A69D}" dt="2023-08-27T16:59:56.532" v="358" actId="26606"/>
          <ac:grpSpMkLst>
            <pc:docMk/>
            <pc:sldMk cId="3740286033" sldId="277"/>
            <ac:grpSpMk id="34" creationId="{79DE9FAB-6BBA-4CFE-B67D-77B47F01ECA4}"/>
          </ac:grpSpMkLst>
        </pc:grpChg>
        <pc:grpChg chg="add">
          <ac:chgData name="Akash Singh" userId="cecc99c9-8253-4205-80db-4a6561920429" providerId="ADAL" clId="{B4F71DCF-A9E0-49F3-A388-E80C1928A69D}" dt="2023-08-27T16:59:56.532" v="358" actId="26606"/>
          <ac:grpSpMkLst>
            <pc:docMk/>
            <pc:sldMk cId="3740286033" sldId="277"/>
            <ac:grpSpMk id="44" creationId="{0780E404-3121-4F33-AF2D-65F659A97798}"/>
          </ac:grpSpMkLst>
        </pc:grpChg>
        <pc:grpChg chg="add">
          <ac:chgData name="Akash Singh" userId="cecc99c9-8253-4205-80db-4a6561920429" providerId="ADAL" clId="{B4F71DCF-A9E0-49F3-A388-E80C1928A69D}" dt="2023-08-27T16:59:56.532" v="358" actId="26606"/>
          <ac:grpSpMkLst>
            <pc:docMk/>
            <pc:sldMk cId="3740286033" sldId="277"/>
            <ac:grpSpMk id="48" creationId="{4B158E9A-DBF4-4AA7-B6B7-8C8EB2FBDD68}"/>
          </ac:grpSpMkLst>
        </pc:grpChg>
        <pc:graphicFrameChg chg="del mod">
          <ac:chgData name="Akash Singh" userId="cecc99c9-8253-4205-80db-4a6561920429" providerId="ADAL" clId="{B4F71DCF-A9E0-49F3-A388-E80C1928A69D}" dt="2023-08-27T16:21:12.995" v="339" actId="478"/>
          <ac:graphicFrameMkLst>
            <pc:docMk/>
            <pc:sldMk cId="3740286033" sldId="277"/>
            <ac:graphicFrameMk id="11" creationId="{E4A6D503-95F0-4FD3-86D4-D1170C6E2B64}"/>
          </ac:graphicFrameMkLst>
        </pc:graphicFrameChg>
        <pc:picChg chg="add del mod">
          <ac:chgData name="Akash Singh" userId="cecc99c9-8253-4205-80db-4a6561920429" providerId="ADAL" clId="{B4F71DCF-A9E0-49F3-A388-E80C1928A69D}" dt="2023-08-27T16:59:38.220" v="355" actId="478"/>
          <ac:picMkLst>
            <pc:docMk/>
            <pc:sldMk cId="3740286033" sldId="277"/>
            <ac:picMk id="9" creationId="{C23236DC-B701-298F-CF40-10FDEBE8954E}"/>
          </ac:picMkLst>
        </pc:picChg>
        <pc:picChg chg="add del">
          <ac:chgData name="Akash Singh" userId="cecc99c9-8253-4205-80db-4a6561920429" providerId="ADAL" clId="{B4F71DCF-A9E0-49F3-A388-E80C1928A69D}" dt="2023-08-27T16:59:24.369" v="353" actId="22"/>
          <ac:picMkLst>
            <pc:docMk/>
            <pc:sldMk cId="3740286033" sldId="277"/>
            <ac:picMk id="12" creationId="{9092BBBD-BF29-3F87-7ACE-FDD8AC38BBC8}"/>
          </ac:picMkLst>
        </pc:picChg>
        <pc:picChg chg="add mod">
          <ac:chgData name="Akash Singh" userId="cecc99c9-8253-4205-80db-4a6561920429" providerId="ADAL" clId="{B4F71DCF-A9E0-49F3-A388-E80C1928A69D}" dt="2023-08-27T17:02:37.989" v="417" actId="14100"/>
          <ac:picMkLst>
            <pc:docMk/>
            <pc:sldMk cId="3740286033" sldId="277"/>
            <ac:picMk id="15" creationId="{A2F7D052-E440-D48B-E32E-6FA5E69EDFFC}"/>
          </ac:picMkLst>
        </pc:picChg>
      </pc:sldChg>
      <pc:sldChg chg="addSp delSp modSp mod">
        <pc:chgData name="Akash Singh" userId="cecc99c9-8253-4205-80db-4a6561920429" providerId="ADAL" clId="{B4F71DCF-A9E0-49F3-A388-E80C1928A69D}" dt="2023-08-27T17:26:24.774" v="1073" actId="1076"/>
        <pc:sldMkLst>
          <pc:docMk/>
          <pc:sldMk cId="2496947791" sldId="278"/>
        </pc:sldMkLst>
        <pc:spChg chg="mod">
          <ac:chgData name="Akash Singh" userId="cecc99c9-8253-4205-80db-4a6561920429" providerId="ADAL" clId="{B4F71DCF-A9E0-49F3-A388-E80C1928A69D}" dt="2023-08-27T17:20:28.286" v="846" actId="2711"/>
          <ac:spMkLst>
            <pc:docMk/>
            <pc:sldMk cId="2496947791" sldId="278"/>
            <ac:spMk id="2" creationId="{FCB102D8-1D22-4940-AF19-07CF3A0DC5F4}"/>
          </ac:spMkLst>
        </pc:spChg>
        <pc:spChg chg="add del mod">
          <ac:chgData name="Akash Singh" userId="cecc99c9-8253-4205-80db-4a6561920429" providerId="ADAL" clId="{B4F71DCF-A9E0-49F3-A388-E80C1928A69D}" dt="2023-08-27T17:20:49.944" v="848" actId="931"/>
          <ac:spMkLst>
            <pc:docMk/>
            <pc:sldMk cId="2496947791" sldId="278"/>
            <ac:spMk id="4" creationId="{AC472CC9-3560-0268-840B-92F705263334}"/>
          </ac:spMkLst>
        </pc:spChg>
        <pc:spChg chg="add mod">
          <ac:chgData name="Akash Singh" userId="cecc99c9-8253-4205-80db-4a6561920429" providerId="ADAL" clId="{B4F71DCF-A9E0-49F3-A388-E80C1928A69D}" dt="2023-08-27T17:26:24.774" v="1073" actId="1076"/>
          <ac:spMkLst>
            <pc:docMk/>
            <pc:sldMk cId="2496947791" sldId="278"/>
            <ac:spMk id="7" creationId="{CAAE6378-875A-4CE5-E720-160089DBA9D6}"/>
          </ac:spMkLst>
        </pc:spChg>
        <pc:spChg chg="del">
          <ac:chgData name="Akash Singh" userId="cecc99c9-8253-4205-80db-4a6561920429" providerId="ADAL" clId="{B4F71DCF-A9E0-49F3-A388-E80C1928A69D}" dt="2023-08-27T17:21:05.367" v="851" actId="478"/>
          <ac:spMkLst>
            <pc:docMk/>
            <pc:sldMk cId="2496947791" sldId="278"/>
            <ac:spMk id="14" creationId="{DC738669-5750-45EA-9715-A0041D4C569B}"/>
          </ac:spMkLst>
        </pc:spChg>
        <pc:spChg chg="del">
          <ac:chgData name="Akash Singh" userId="cecc99c9-8253-4205-80db-4a6561920429" providerId="ADAL" clId="{B4F71DCF-A9E0-49F3-A388-E80C1928A69D}" dt="2023-08-27T17:21:07.302" v="852" actId="478"/>
          <ac:spMkLst>
            <pc:docMk/>
            <pc:sldMk cId="2496947791" sldId="278"/>
            <ac:spMk id="15" creationId="{CD05A243-8080-4F6D-8538-65CDDF891BA6}"/>
          </ac:spMkLst>
        </pc:spChg>
        <pc:graphicFrameChg chg="del">
          <ac:chgData name="Akash Singh" userId="cecc99c9-8253-4205-80db-4a6561920429" providerId="ADAL" clId="{B4F71DCF-A9E0-49F3-A388-E80C1928A69D}" dt="2023-08-27T17:20:32.860" v="847" actId="478"/>
          <ac:graphicFrameMkLst>
            <pc:docMk/>
            <pc:sldMk cId="2496947791" sldId="278"/>
            <ac:graphicFrameMk id="13" creationId="{914D6EE3-4782-45C1-A75C-003483879C97}"/>
          </ac:graphicFrameMkLst>
        </pc:graphicFrameChg>
        <pc:picChg chg="add mod">
          <ac:chgData name="Akash Singh" userId="cecc99c9-8253-4205-80db-4a6561920429" providerId="ADAL" clId="{B4F71DCF-A9E0-49F3-A388-E80C1928A69D}" dt="2023-08-27T17:21:58.429" v="854" actId="14100"/>
          <ac:picMkLst>
            <pc:docMk/>
            <pc:sldMk cId="2496947791" sldId="278"/>
            <ac:picMk id="6" creationId="{29F4450F-1579-FDE1-1BEA-6BE90930EB78}"/>
          </ac:picMkLst>
        </pc:picChg>
      </pc:sldChg>
      <pc:sldChg chg="delSp modSp mod ord">
        <pc:chgData name="Akash Singh" userId="cecc99c9-8253-4205-80db-4a6561920429" providerId="ADAL" clId="{B4F71DCF-A9E0-49F3-A388-E80C1928A69D}" dt="2023-08-27T16:23:01.099" v="345" actId="113"/>
        <pc:sldMkLst>
          <pc:docMk/>
          <pc:sldMk cId="395518310" sldId="279"/>
        </pc:sldMkLst>
        <pc:spChg chg="mod">
          <ac:chgData name="Akash Singh" userId="cecc99c9-8253-4205-80db-4a6561920429" providerId="ADAL" clId="{B4F71DCF-A9E0-49F3-A388-E80C1928A69D}" dt="2023-08-27T16:23:01.099" v="345" actId="113"/>
          <ac:spMkLst>
            <pc:docMk/>
            <pc:sldMk cId="395518310" sldId="279"/>
            <ac:spMk id="14" creationId="{C15EE852-24F1-4643-8082-AB45CFF2BA10}"/>
          </ac:spMkLst>
        </pc:spChg>
        <pc:spChg chg="mod">
          <ac:chgData name="Akash Singh" userId="cecc99c9-8253-4205-80db-4a6561920429" providerId="ADAL" clId="{B4F71DCF-A9E0-49F3-A388-E80C1928A69D}" dt="2023-08-27T16:00:15.337" v="153" actId="20577"/>
          <ac:spMkLst>
            <pc:docMk/>
            <pc:sldMk cId="395518310" sldId="279"/>
            <ac:spMk id="15" creationId="{4139825C-53C7-44F4-A064-9795CECD081B}"/>
          </ac:spMkLst>
        </pc:spChg>
        <pc:spChg chg="del mod">
          <ac:chgData name="Akash Singh" userId="cecc99c9-8253-4205-80db-4a6561920429" providerId="ADAL" clId="{B4F71DCF-A9E0-49F3-A388-E80C1928A69D}" dt="2023-08-27T15:58:26.808" v="146" actId="478"/>
          <ac:spMkLst>
            <pc:docMk/>
            <pc:sldMk cId="395518310" sldId="279"/>
            <ac:spMk id="19" creationId="{386DB667-0553-4FB8-B0E0-776539934AFF}"/>
          </ac:spMkLst>
        </pc:spChg>
        <pc:spChg chg="del">
          <ac:chgData name="Akash Singh" userId="cecc99c9-8253-4205-80db-4a6561920429" providerId="ADAL" clId="{B4F71DCF-A9E0-49F3-A388-E80C1928A69D}" dt="2023-08-27T15:58:28.583" v="147" actId="478"/>
          <ac:spMkLst>
            <pc:docMk/>
            <pc:sldMk cId="395518310" sldId="279"/>
            <ac:spMk id="20" creationId="{C77C6228-C5A8-44DC-ABD7-A22A4475D3DF}"/>
          </ac:spMkLst>
        </pc:spChg>
        <pc:picChg chg="mod">
          <ac:chgData name="Akash Singh" userId="cecc99c9-8253-4205-80db-4a6561920429" providerId="ADAL" clId="{B4F71DCF-A9E0-49F3-A388-E80C1928A69D}" dt="2023-08-27T15:57:00.479" v="113" actId="1076"/>
          <ac:picMkLst>
            <pc:docMk/>
            <pc:sldMk cId="395518310" sldId="279"/>
            <ac:picMk id="18" creationId="{301557C2-9072-409B-88EC-E8577CEFCAFB}"/>
          </ac:picMkLst>
        </pc:picChg>
      </pc:sldChg>
      <pc:sldChg chg="del">
        <pc:chgData name="Akash Singh" userId="cecc99c9-8253-4205-80db-4a6561920429" providerId="ADAL" clId="{B4F71DCF-A9E0-49F3-A388-E80C1928A69D}" dt="2023-08-27T17:27:48.392" v="1076" actId="2696"/>
        <pc:sldMkLst>
          <pc:docMk/>
          <pc:sldMk cId="1420547054" sldId="281"/>
        </pc:sldMkLst>
      </pc:sldChg>
      <pc:sldChg chg="delSp mod">
        <pc:chgData name="Akash Singh" userId="cecc99c9-8253-4205-80db-4a6561920429" providerId="ADAL" clId="{B4F71DCF-A9E0-49F3-A388-E80C1928A69D}" dt="2023-08-27T16:04:33.652" v="170" actId="478"/>
        <pc:sldMkLst>
          <pc:docMk/>
          <pc:sldMk cId="560021826" sldId="317"/>
        </pc:sldMkLst>
        <pc:spChg chg="del">
          <ac:chgData name="Akash Singh" userId="cecc99c9-8253-4205-80db-4a6561920429" providerId="ADAL" clId="{B4F71DCF-A9E0-49F3-A388-E80C1928A69D}" dt="2023-08-27T16:04:33.652" v="170" actId="478"/>
          <ac:spMkLst>
            <pc:docMk/>
            <pc:sldMk cId="560021826" sldId="317"/>
            <ac:spMk id="2" creationId="{2910D835-B454-4270-BB35-86A187307E6F}"/>
          </ac:spMkLst>
        </pc:spChg>
        <pc:spChg chg="del">
          <ac:chgData name="Akash Singh" userId="cecc99c9-8253-4205-80db-4a6561920429" providerId="ADAL" clId="{B4F71DCF-A9E0-49F3-A388-E80C1928A69D}" dt="2023-08-27T16:04:31.579" v="169" actId="478"/>
          <ac:spMkLst>
            <pc:docMk/>
            <pc:sldMk cId="560021826" sldId="317"/>
            <ac:spMk id="3" creationId="{7F7F653B-90B5-4F47-A33F-93DCB2EF68C2}"/>
          </ac:spMkLst>
        </pc:spChg>
      </pc:sldChg>
      <pc:sldChg chg="addSp delSp modSp del mod">
        <pc:chgData name="Akash Singh" userId="cecc99c9-8253-4205-80db-4a6561920429" providerId="ADAL" clId="{B4F71DCF-A9E0-49F3-A388-E80C1928A69D}" dt="2023-08-27T18:03:46.103" v="1653" actId="2696"/>
        <pc:sldMkLst>
          <pc:docMk/>
          <pc:sldMk cId="3521561301" sldId="321"/>
        </pc:sldMkLst>
        <pc:spChg chg="add del mod">
          <ac:chgData name="Akash Singh" userId="cecc99c9-8253-4205-80db-4a6561920429" providerId="ADAL" clId="{B4F71DCF-A9E0-49F3-A388-E80C1928A69D}" dt="2023-08-27T17:51:18.427" v="1539" actId="478"/>
          <ac:spMkLst>
            <pc:docMk/>
            <pc:sldMk cId="3521561301" sldId="321"/>
            <ac:spMk id="3" creationId="{C55B8837-3BA8-441F-614F-FE4D16353D19}"/>
          </ac:spMkLst>
        </pc:spChg>
        <pc:spChg chg="del">
          <ac:chgData name="Akash Singh" userId="cecc99c9-8253-4205-80db-4a6561920429" providerId="ADAL" clId="{B4F71DCF-A9E0-49F3-A388-E80C1928A69D}" dt="2023-08-27T17:51:15.550" v="1538" actId="478"/>
          <ac:spMkLst>
            <pc:docMk/>
            <pc:sldMk cId="3521561301" sldId="321"/>
            <ac:spMk id="11" creationId="{581E8936-2270-47FE-94A4-398CB123EF90}"/>
          </ac:spMkLst>
        </pc:spChg>
        <pc:spChg chg="del mod">
          <ac:chgData name="Akash Singh" userId="cecc99c9-8253-4205-80db-4a6561920429" providerId="ADAL" clId="{B4F71DCF-A9E0-49F3-A388-E80C1928A69D}" dt="2023-08-27T17:51:11.400" v="1537" actId="478"/>
          <ac:spMkLst>
            <pc:docMk/>
            <pc:sldMk cId="3521561301" sldId="321"/>
            <ac:spMk id="13" creationId="{C0287FEC-3826-4868-8D93-52429C6156F5}"/>
          </ac:spMkLst>
        </pc:spChg>
      </pc:sldChg>
      <pc:sldChg chg="delSp modSp mod">
        <pc:chgData name="Akash Singh" userId="cecc99c9-8253-4205-80db-4a6561920429" providerId="ADAL" clId="{B4F71DCF-A9E0-49F3-A388-E80C1928A69D}" dt="2023-08-27T15:54:18.904" v="99" actId="478"/>
        <pc:sldMkLst>
          <pc:docMk/>
          <pc:sldMk cId="2158886557" sldId="384"/>
        </pc:sldMkLst>
        <pc:spChg chg="del">
          <ac:chgData name="Akash Singh" userId="cecc99c9-8253-4205-80db-4a6561920429" providerId="ADAL" clId="{B4F71DCF-A9E0-49F3-A388-E80C1928A69D}" dt="2023-08-27T15:54:18.904" v="99" actId="478"/>
          <ac:spMkLst>
            <pc:docMk/>
            <pc:sldMk cId="2158886557" sldId="384"/>
            <ac:spMk id="4" creationId="{0C329F70-04F7-4C70-BCF8-D4371F54EF2F}"/>
          </ac:spMkLst>
        </pc:spChg>
        <pc:spChg chg="del">
          <ac:chgData name="Akash Singh" userId="cecc99c9-8253-4205-80db-4a6561920429" providerId="ADAL" clId="{B4F71DCF-A9E0-49F3-A388-E80C1928A69D}" dt="2023-08-27T15:54:15.985" v="98" actId="478"/>
          <ac:spMkLst>
            <pc:docMk/>
            <pc:sldMk cId="2158886557" sldId="384"/>
            <ac:spMk id="5" creationId="{06A3302E-502D-4151-81C9-5FD6AF9596D6}"/>
          </ac:spMkLst>
        </pc:spChg>
        <pc:spChg chg="mod">
          <ac:chgData name="Akash Singh" userId="cecc99c9-8253-4205-80db-4a6561920429" providerId="ADAL" clId="{B4F71DCF-A9E0-49F3-A388-E80C1928A69D}" dt="2023-08-27T15:54:07.745" v="97" actId="20577"/>
          <ac:spMkLst>
            <pc:docMk/>
            <pc:sldMk cId="2158886557" sldId="384"/>
            <ac:spMk id="12" creationId="{E5127060-CDBF-435F-9009-A5451CCE305D}"/>
          </ac:spMkLst>
        </pc:spChg>
      </pc:sldChg>
      <pc:sldChg chg="delSp modSp mod">
        <pc:chgData name="Akash Singh" userId="cecc99c9-8253-4205-80db-4a6561920429" providerId="ADAL" clId="{B4F71DCF-A9E0-49F3-A388-E80C1928A69D}" dt="2023-08-27T16:04:27.834" v="168" actId="478"/>
        <pc:sldMkLst>
          <pc:docMk/>
          <pc:sldMk cId="2313234867" sldId="389"/>
        </pc:sldMkLst>
        <pc:spChg chg="mod">
          <ac:chgData name="Akash Singh" userId="cecc99c9-8253-4205-80db-4a6561920429" providerId="ADAL" clId="{B4F71DCF-A9E0-49F3-A388-E80C1928A69D}" dt="2023-08-27T15:53:03.432" v="94" actId="20577"/>
          <ac:spMkLst>
            <pc:docMk/>
            <pc:sldMk cId="2313234867" sldId="389"/>
            <ac:spMk id="3" creationId="{D3B60D6F-4D0F-4D33-B2A7-159C8583FF00}"/>
          </ac:spMkLst>
        </pc:spChg>
        <pc:spChg chg="del">
          <ac:chgData name="Akash Singh" userId="cecc99c9-8253-4205-80db-4a6561920429" providerId="ADAL" clId="{B4F71DCF-A9E0-49F3-A388-E80C1928A69D}" dt="2023-08-27T16:04:25.555" v="167" actId="478"/>
          <ac:spMkLst>
            <pc:docMk/>
            <pc:sldMk cId="2313234867" sldId="389"/>
            <ac:spMk id="13" creationId="{915FE2C5-E66A-4405-B19E-2C5C546C98E4}"/>
          </ac:spMkLst>
        </pc:spChg>
        <pc:spChg chg="del">
          <ac:chgData name="Akash Singh" userId="cecc99c9-8253-4205-80db-4a6561920429" providerId="ADAL" clId="{B4F71DCF-A9E0-49F3-A388-E80C1928A69D}" dt="2023-08-27T16:04:27.834" v="168" actId="478"/>
          <ac:spMkLst>
            <pc:docMk/>
            <pc:sldMk cId="2313234867" sldId="389"/>
            <ac:spMk id="14" creationId="{B01DF4D0-78BC-4C8C-9570-26F0B225433A}"/>
          </ac:spMkLst>
        </pc:spChg>
      </pc:sldChg>
      <pc:sldChg chg="delSp modSp mod">
        <pc:chgData name="Akash Singh" userId="cecc99c9-8253-4205-80db-4a6561920429" providerId="ADAL" clId="{B4F71DCF-A9E0-49F3-A388-E80C1928A69D}" dt="2023-08-27T18:04:00.250" v="1658" actId="478"/>
        <pc:sldMkLst>
          <pc:docMk/>
          <pc:sldMk cId="3247798845" sldId="391"/>
        </pc:sldMkLst>
        <pc:spChg chg="del">
          <ac:chgData name="Akash Singh" userId="cecc99c9-8253-4205-80db-4a6561920429" providerId="ADAL" clId="{B4F71DCF-A9E0-49F3-A388-E80C1928A69D}" dt="2023-08-27T18:03:58.171" v="1656" actId="478"/>
          <ac:spMkLst>
            <pc:docMk/>
            <pc:sldMk cId="3247798845" sldId="391"/>
            <ac:spMk id="4" creationId="{7823E305-6365-4345-8BD1-4A31C61D96CB}"/>
          </ac:spMkLst>
        </pc:spChg>
        <pc:spChg chg="del mod">
          <ac:chgData name="Akash Singh" userId="cecc99c9-8253-4205-80db-4a6561920429" providerId="ADAL" clId="{B4F71DCF-A9E0-49F3-A388-E80C1928A69D}" dt="2023-08-27T18:04:00.250" v="1658" actId="478"/>
          <ac:spMkLst>
            <pc:docMk/>
            <pc:sldMk cId="3247798845" sldId="391"/>
            <ac:spMk id="5" creationId="{0B37A3FF-ED32-4C4A-A21F-848A3BF6F896}"/>
          </ac:spMkLst>
        </pc:spChg>
      </pc:sldChg>
      <pc:sldChg chg="delSp mod">
        <pc:chgData name="Akash Singh" userId="cecc99c9-8253-4205-80db-4a6561920429" providerId="ADAL" clId="{B4F71DCF-A9E0-49F3-A388-E80C1928A69D}" dt="2023-08-27T16:04:21.479" v="166" actId="478"/>
        <pc:sldMkLst>
          <pc:docMk/>
          <pc:sldMk cId="1730444585" sldId="392"/>
        </pc:sldMkLst>
        <pc:spChg chg="del">
          <ac:chgData name="Akash Singh" userId="cecc99c9-8253-4205-80db-4a6561920429" providerId="ADAL" clId="{B4F71DCF-A9E0-49F3-A388-E80C1928A69D}" dt="2023-08-27T16:04:21.479" v="166" actId="478"/>
          <ac:spMkLst>
            <pc:docMk/>
            <pc:sldMk cId="1730444585" sldId="392"/>
            <ac:spMk id="2" creationId="{2910D835-B454-4270-BB35-86A187307E6F}"/>
          </ac:spMkLst>
        </pc:spChg>
        <pc:spChg chg="del">
          <ac:chgData name="Akash Singh" userId="cecc99c9-8253-4205-80db-4a6561920429" providerId="ADAL" clId="{B4F71DCF-A9E0-49F3-A388-E80C1928A69D}" dt="2023-08-27T16:04:19.133" v="165" actId="478"/>
          <ac:spMkLst>
            <pc:docMk/>
            <pc:sldMk cId="1730444585" sldId="392"/>
            <ac:spMk id="3" creationId="{7F7F653B-90B5-4F47-A33F-93DCB2EF68C2}"/>
          </ac:spMkLst>
        </pc:spChg>
      </pc:sldChg>
      <pc:sldChg chg="del">
        <pc:chgData name="Akash Singh" userId="cecc99c9-8253-4205-80db-4a6561920429" providerId="ADAL" clId="{B4F71DCF-A9E0-49F3-A388-E80C1928A69D}" dt="2023-08-27T15:54:22.802" v="100" actId="2696"/>
        <pc:sldMkLst>
          <pc:docMk/>
          <pc:sldMk cId="960030594" sldId="393"/>
        </pc:sldMkLst>
      </pc:sldChg>
      <pc:sldChg chg="addSp delSp modSp add mod">
        <pc:chgData name="Akash Singh" userId="cecc99c9-8253-4205-80db-4a6561920429" providerId="ADAL" clId="{B4F71DCF-A9E0-49F3-A388-E80C1928A69D}" dt="2023-08-27T16:03:53.351" v="164" actId="207"/>
        <pc:sldMkLst>
          <pc:docMk/>
          <pc:sldMk cId="2718869984" sldId="393"/>
        </pc:sldMkLst>
        <pc:spChg chg="add del mod">
          <ac:chgData name="Akash Singh" userId="cecc99c9-8253-4205-80db-4a6561920429" providerId="ADAL" clId="{B4F71DCF-A9E0-49F3-A388-E80C1928A69D}" dt="2023-08-27T16:02:58.136" v="156" actId="478"/>
          <ac:spMkLst>
            <pc:docMk/>
            <pc:sldMk cId="2718869984" sldId="393"/>
            <ac:spMk id="3" creationId="{08A6DCAB-3696-33F8-E58B-4147521E26E8}"/>
          </ac:spMkLst>
        </pc:spChg>
        <pc:spChg chg="mod">
          <ac:chgData name="Akash Singh" userId="cecc99c9-8253-4205-80db-4a6561920429" providerId="ADAL" clId="{B4F71DCF-A9E0-49F3-A388-E80C1928A69D}" dt="2023-08-27T16:03:53.351" v="164" actId="207"/>
          <ac:spMkLst>
            <pc:docMk/>
            <pc:sldMk cId="2718869984" sldId="393"/>
            <ac:spMk id="14" creationId="{C15EE852-24F1-4643-8082-AB45CFF2BA10}"/>
          </ac:spMkLst>
        </pc:spChg>
        <pc:spChg chg="mod">
          <ac:chgData name="Akash Singh" userId="cecc99c9-8253-4205-80db-4a6561920429" providerId="ADAL" clId="{B4F71DCF-A9E0-49F3-A388-E80C1928A69D}" dt="2023-08-27T16:03:48.836" v="163" actId="207"/>
          <ac:spMkLst>
            <pc:docMk/>
            <pc:sldMk cId="2718869984" sldId="393"/>
            <ac:spMk id="15" creationId="{4139825C-53C7-44F4-A064-9795CECD081B}"/>
          </ac:spMkLst>
        </pc:spChg>
        <pc:picChg chg="del">
          <ac:chgData name="Akash Singh" userId="cecc99c9-8253-4205-80db-4a6561920429" providerId="ADAL" clId="{B4F71DCF-A9E0-49F3-A388-E80C1928A69D}" dt="2023-08-27T16:02:56.599" v="155" actId="478"/>
          <ac:picMkLst>
            <pc:docMk/>
            <pc:sldMk cId="2718869984" sldId="393"/>
            <ac:picMk id="18" creationId="{301557C2-9072-409B-88EC-E8577CEFCAFB}"/>
          </ac:picMkLst>
        </pc:picChg>
      </pc:sldChg>
      <pc:sldChg chg="addSp delSp modSp add mod">
        <pc:chgData name="Akash Singh" userId="cecc99c9-8253-4205-80db-4a6561920429" providerId="ADAL" clId="{B4F71DCF-A9E0-49F3-A388-E80C1928A69D}" dt="2023-08-27T17:14:01.781" v="821" actId="33524"/>
        <pc:sldMkLst>
          <pc:docMk/>
          <pc:sldMk cId="3039348536" sldId="394"/>
        </pc:sldMkLst>
        <pc:spChg chg="add del mod">
          <ac:chgData name="Akash Singh" userId="cecc99c9-8253-4205-80db-4a6561920429" providerId="ADAL" clId="{B4F71DCF-A9E0-49F3-A388-E80C1928A69D}" dt="2023-08-27T17:09:25.235" v="623" actId="931"/>
          <ac:spMkLst>
            <pc:docMk/>
            <pc:sldMk cId="3039348536" sldId="394"/>
            <ac:spMk id="5" creationId="{FE1D2BD8-DAB5-36FC-8F1B-B8FEC180A906}"/>
          </ac:spMkLst>
        </pc:spChg>
        <pc:spChg chg="mod">
          <ac:chgData name="Akash Singh" userId="cecc99c9-8253-4205-80db-4a6561920429" providerId="ADAL" clId="{B4F71DCF-A9E0-49F3-A388-E80C1928A69D}" dt="2023-08-27T17:14:01.781" v="821" actId="33524"/>
          <ac:spMkLst>
            <pc:docMk/>
            <pc:sldMk cId="3039348536" sldId="394"/>
            <ac:spMk id="17" creationId="{A27C5241-281B-A788-2C7F-AFC1975717AC}"/>
          </ac:spMkLst>
        </pc:spChg>
        <pc:picChg chg="add del">
          <ac:chgData name="Akash Singh" userId="cecc99c9-8253-4205-80db-4a6561920429" providerId="ADAL" clId="{B4F71DCF-A9E0-49F3-A388-E80C1928A69D}" dt="2023-08-27T17:09:03.479" v="621" actId="22"/>
          <ac:picMkLst>
            <pc:docMk/>
            <pc:sldMk cId="3039348536" sldId="394"/>
            <ac:picMk id="3" creationId="{E5F89206-B2F0-E89C-1881-2B23D86A1428}"/>
          </ac:picMkLst>
        </pc:picChg>
        <pc:picChg chg="add mod">
          <ac:chgData name="Akash Singh" userId="cecc99c9-8253-4205-80db-4a6561920429" providerId="ADAL" clId="{B4F71DCF-A9E0-49F3-A388-E80C1928A69D}" dt="2023-08-27T17:09:40.117" v="628" actId="14100"/>
          <ac:picMkLst>
            <pc:docMk/>
            <pc:sldMk cId="3039348536" sldId="394"/>
            <ac:picMk id="9" creationId="{B3DB21FD-8F92-4F46-FC6F-FBC1628B8E69}"/>
          </ac:picMkLst>
        </pc:picChg>
        <pc:picChg chg="del">
          <ac:chgData name="Akash Singh" userId="cecc99c9-8253-4205-80db-4a6561920429" providerId="ADAL" clId="{B4F71DCF-A9E0-49F3-A388-E80C1928A69D}" dt="2023-08-27T17:09:09.317" v="622" actId="478"/>
          <ac:picMkLst>
            <pc:docMk/>
            <pc:sldMk cId="3039348536" sldId="394"/>
            <ac:picMk id="15" creationId="{A2F7D052-E440-D48B-E32E-6FA5E69EDFFC}"/>
          </ac:picMkLst>
        </pc:picChg>
      </pc:sldChg>
      <pc:sldChg chg="addSp delSp modSp add mod">
        <pc:chgData name="Akash Singh" userId="cecc99c9-8253-4205-80db-4a6561920429" providerId="ADAL" clId="{B4F71DCF-A9E0-49F3-A388-E80C1928A69D}" dt="2023-08-27T18:02:08.392" v="1652" actId="20577"/>
        <pc:sldMkLst>
          <pc:docMk/>
          <pc:sldMk cId="3816627303" sldId="395"/>
        </pc:sldMkLst>
        <pc:spChg chg="add mod">
          <ac:chgData name="Akash Singh" userId="cecc99c9-8253-4205-80db-4a6561920429" providerId="ADAL" clId="{B4F71DCF-A9E0-49F3-A388-E80C1928A69D}" dt="2023-08-27T18:02:08.392" v="1652" actId="20577"/>
          <ac:spMkLst>
            <pc:docMk/>
            <pc:sldMk cId="3816627303" sldId="395"/>
            <ac:spMk id="2" creationId="{81EDB1B1-B5BA-2214-16BD-61CFA9EFB449}"/>
          </ac:spMkLst>
        </pc:spChg>
        <pc:spChg chg="mod">
          <ac:chgData name="Akash Singh" userId="cecc99c9-8253-4205-80db-4a6561920429" providerId="ADAL" clId="{B4F71DCF-A9E0-49F3-A388-E80C1928A69D}" dt="2023-08-27T17:53:46.213" v="1567" actId="313"/>
          <ac:spMkLst>
            <pc:docMk/>
            <pc:sldMk cId="3816627303" sldId="395"/>
            <ac:spMk id="6" creationId="{ED2A30C0-1BC4-4764-9C0F-5D811CAB8312}"/>
          </ac:spMkLst>
        </pc:spChg>
        <pc:spChg chg="del mod">
          <ac:chgData name="Akash Singh" userId="cecc99c9-8253-4205-80db-4a6561920429" providerId="ADAL" clId="{B4F71DCF-A9E0-49F3-A388-E80C1928A69D}" dt="2023-08-27T17:53:37.968" v="1566"/>
          <ac:spMkLst>
            <pc:docMk/>
            <pc:sldMk cId="3816627303" sldId="395"/>
            <ac:spMk id="33" creationId="{18C1D8CB-D1B3-96D4-E892-9F57CB8F80FC}"/>
          </ac:spMkLst>
        </pc:spChg>
      </pc:sldChg>
      <pc:sldChg chg="addSp delSp modSp add mod ord">
        <pc:chgData name="Akash Singh" userId="cecc99c9-8253-4205-80db-4a6561920429" providerId="ADAL" clId="{B4F71DCF-A9E0-49F3-A388-E80C1928A69D}" dt="2023-08-28T09:46:26.195" v="2067"/>
        <pc:sldMkLst>
          <pc:docMk/>
          <pc:sldMk cId="691523416" sldId="396"/>
        </pc:sldMkLst>
        <pc:spChg chg="del mod">
          <ac:chgData name="Akash Singh" userId="cecc99c9-8253-4205-80db-4a6561920429" providerId="ADAL" clId="{B4F71DCF-A9E0-49F3-A388-E80C1928A69D}" dt="2023-08-28T09:38:29.661" v="1675" actId="478"/>
          <ac:spMkLst>
            <pc:docMk/>
            <pc:sldMk cId="691523416" sldId="396"/>
            <ac:spMk id="3" creationId="{FAD72D26-24EF-4CBD-9431-A558CB7CA906}"/>
          </ac:spMkLst>
        </pc:spChg>
        <pc:spChg chg="add del mod">
          <ac:chgData name="Akash Singh" userId="cecc99c9-8253-4205-80db-4a6561920429" providerId="ADAL" clId="{B4F71DCF-A9E0-49F3-A388-E80C1928A69D}" dt="2023-08-28T09:38:16.017" v="1670" actId="931"/>
          <ac:spMkLst>
            <pc:docMk/>
            <pc:sldMk cId="691523416" sldId="396"/>
            <ac:spMk id="7" creationId="{91DD5AF5-0E06-36B0-E920-4557BB55A68D}"/>
          </ac:spMkLst>
        </pc:spChg>
        <pc:spChg chg="add del mod">
          <ac:chgData name="Akash Singh" userId="cecc99c9-8253-4205-80db-4a6561920429" providerId="ADAL" clId="{B4F71DCF-A9E0-49F3-A388-E80C1928A69D}" dt="2023-08-28T09:38:31.280" v="1676" actId="478"/>
          <ac:spMkLst>
            <pc:docMk/>
            <pc:sldMk cId="691523416" sldId="396"/>
            <ac:spMk id="12" creationId="{79646308-96AC-C085-3722-63048D8A61D0}"/>
          </ac:spMkLst>
        </pc:spChg>
        <pc:spChg chg="add mod">
          <ac:chgData name="Akash Singh" userId="cecc99c9-8253-4205-80db-4a6561920429" providerId="ADAL" clId="{B4F71DCF-A9E0-49F3-A388-E80C1928A69D}" dt="2023-08-28T09:46:09.748" v="2065" actId="20577"/>
          <ac:spMkLst>
            <pc:docMk/>
            <pc:sldMk cId="691523416" sldId="396"/>
            <ac:spMk id="13" creationId="{6A37B77B-0757-E40D-E59F-3AD7FBF3A603}"/>
          </ac:spMkLst>
        </pc:spChg>
        <pc:spChg chg="del mod">
          <ac:chgData name="Akash Singh" userId="cecc99c9-8253-4205-80db-4a6561920429" providerId="ADAL" clId="{B4F71DCF-A9E0-49F3-A388-E80C1928A69D}" dt="2023-08-28T09:37:32.080" v="1668" actId="931"/>
          <ac:spMkLst>
            <pc:docMk/>
            <pc:sldMk cId="691523416" sldId="396"/>
            <ac:spMk id="14" creationId="{ED6A103F-7074-54DC-F690-021F71C62A95}"/>
          </ac:spMkLst>
        </pc:spChg>
        <pc:picChg chg="add del mod">
          <ac:chgData name="Akash Singh" userId="cecc99c9-8253-4205-80db-4a6561920429" providerId="ADAL" clId="{B4F71DCF-A9E0-49F3-A388-E80C1928A69D}" dt="2023-08-28T09:37:36.312" v="1669" actId="478"/>
          <ac:picMkLst>
            <pc:docMk/>
            <pc:sldMk cId="691523416" sldId="396"/>
            <ac:picMk id="4" creationId="{34B5DB22-3454-D310-EF5B-C793D697B70C}"/>
          </ac:picMkLst>
        </pc:picChg>
        <pc:picChg chg="add mod">
          <ac:chgData name="Akash Singh" userId="cecc99c9-8253-4205-80db-4a6561920429" providerId="ADAL" clId="{B4F71DCF-A9E0-49F3-A388-E80C1928A69D}" dt="2023-08-28T09:38:38.637" v="1679" actId="14100"/>
          <ac:picMkLst>
            <pc:docMk/>
            <pc:sldMk cId="691523416" sldId="396"/>
            <ac:picMk id="9" creationId="{8B724493-6369-7F5B-7AB8-61D053AE6E86}"/>
          </ac:picMkLst>
        </pc:picChg>
        <pc:picChg chg="del">
          <ac:chgData name="Akash Singh" userId="cecc99c9-8253-4205-80db-4a6561920429" providerId="ADAL" clId="{B4F71DCF-A9E0-49F3-A388-E80C1928A69D}" dt="2023-08-28T09:35:48.730" v="1663" actId="478"/>
          <ac:picMkLst>
            <pc:docMk/>
            <pc:sldMk cId="691523416" sldId="396"/>
            <ac:picMk id="10" creationId="{AE33DAF1-535F-21F0-2915-37EF67D93ADD}"/>
          </ac:picMkLst>
        </pc:picChg>
      </pc:sldChg>
      <pc:sldChg chg="addSp delSp modSp add mod ord">
        <pc:chgData name="Akash Singh" userId="cecc99c9-8253-4205-80db-4a6561920429" providerId="ADAL" clId="{B4F71DCF-A9E0-49F3-A388-E80C1928A69D}" dt="2023-08-28T09:57:48.912" v="2276" actId="20577"/>
        <pc:sldMkLst>
          <pc:docMk/>
          <pc:sldMk cId="1113207706" sldId="397"/>
        </pc:sldMkLst>
        <pc:spChg chg="add del mod">
          <ac:chgData name="Akash Singh" userId="cecc99c9-8253-4205-80db-4a6561920429" providerId="ADAL" clId="{B4F71DCF-A9E0-49F3-A388-E80C1928A69D}" dt="2023-08-28T09:52:55.856" v="2076" actId="931"/>
          <ac:spMkLst>
            <pc:docMk/>
            <pc:sldMk cId="1113207706" sldId="397"/>
            <ac:spMk id="3" creationId="{A7A3FC85-71A3-5C64-54F4-7F3C4ECE5ED3}"/>
          </ac:spMkLst>
        </pc:spChg>
        <pc:spChg chg="mod ord">
          <ac:chgData name="Akash Singh" userId="cecc99c9-8253-4205-80db-4a6561920429" providerId="ADAL" clId="{B4F71DCF-A9E0-49F3-A388-E80C1928A69D}" dt="2023-08-28T09:54:18.957" v="2096" actId="26606"/>
          <ac:spMkLst>
            <pc:docMk/>
            <pc:sldMk cId="1113207706" sldId="397"/>
            <ac:spMk id="6" creationId="{5E5CAC52-3FD1-464A-805A-B8F7AF04574A}"/>
          </ac:spMkLst>
        </pc:spChg>
        <pc:spChg chg="add mod">
          <ac:chgData name="Akash Singh" userId="cecc99c9-8253-4205-80db-4a6561920429" providerId="ADAL" clId="{B4F71DCF-A9E0-49F3-A388-E80C1928A69D}" dt="2023-08-28T09:57:48.912" v="2276" actId="20577"/>
          <ac:spMkLst>
            <pc:docMk/>
            <pc:sldMk cId="1113207706" sldId="397"/>
            <ac:spMk id="10" creationId="{B61A1B09-DF6D-B15A-4672-731088F47FE2}"/>
          </ac:spMkLst>
        </pc:spChg>
        <pc:spChg chg="del">
          <ac:chgData name="Akash Singh" userId="cecc99c9-8253-4205-80db-4a6561920429" providerId="ADAL" clId="{B4F71DCF-A9E0-49F3-A388-E80C1928A69D}" dt="2023-08-28T09:52:38.848" v="2071" actId="478"/>
          <ac:spMkLst>
            <pc:docMk/>
            <pc:sldMk cId="1113207706" sldId="397"/>
            <ac:spMk id="13" creationId="{6A37B77B-0757-E40D-E59F-3AD7FBF3A603}"/>
          </ac:spMkLst>
        </pc:spChg>
        <pc:spChg chg="del">
          <ac:chgData name="Akash Singh" userId="cecc99c9-8253-4205-80db-4a6561920429" providerId="ADAL" clId="{B4F71DCF-A9E0-49F3-A388-E80C1928A69D}" dt="2023-08-28T09:53:02.229" v="2077" actId="26606"/>
          <ac:spMkLst>
            <pc:docMk/>
            <pc:sldMk cId="1113207706" sldId="397"/>
            <ac:spMk id="48" creationId="{A5931BE0-4B93-4D6C-878E-ACC59D6B4587}"/>
          </ac:spMkLst>
        </pc:spChg>
        <pc:spChg chg="del">
          <ac:chgData name="Akash Singh" userId="cecc99c9-8253-4205-80db-4a6561920429" providerId="ADAL" clId="{B4F71DCF-A9E0-49F3-A388-E80C1928A69D}" dt="2023-08-28T09:53:02.229" v="2077" actId="26606"/>
          <ac:spMkLst>
            <pc:docMk/>
            <pc:sldMk cId="1113207706" sldId="397"/>
            <ac:spMk id="49" creationId="{D166A8AB-8924-421C-BCED-B54DBC4054E0}"/>
          </ac:spMkLst>
        </pc:spChg>
        <pc:spChg chg="add del">
          <ac:chgData name="Akash Singh" userId="cecc99c9-8253-4205-80db-4a6561920429" providerId="ADAL" clId="{B4F71DCF-A9E0-49F3-A388-E80C1928A69D}" dt="2023-08-28T09:53:11.898" v="2079" actId="26606"/>
          <ac:spMkLst>
            <pc:docMk/>
            <pc:sldMk cId="1113207706" sldId="397"/>
            <ac:spMk id="54" creationId="{82184FF4-7029-4ED7-813A-192E60608764}"/>
          </ac:spMkLst>
        </pc:spChg>
        <pc:spChg chg="add del">
          <ac:chgData name="Akash Singh" userId="cecc99c9-8253-4205-80db-4a6561920429" providerId="ADAL" clId="{B4F71DCF-A9E0-49F3-A388-E80C1928A69D}" dt="2023-08-28T09:53:11.898" v="2079" actId="26606"/>
          <ac:spMkLst>
            <pc:docMk/>
            <pc:sldMk cId="1113207706" sldId="397"/>
            <ac:spMk id="56" creationId="{AAA7AB09-557C-41AD-9113-FF9F68FA1035}"/>
          </ac:spMkLst>
        </pc:spChg>
        <pc:spChg chg="add del">
          <ac:chgData name="Akash Singh" userId="cecc99c9-8253-4205-80db-4a6561920429" providerId="ADAL" clId="{B4F71DCF-A9E0-49F3-A388-E80C1928A69D}" dt="2023-08-28T09:53:11.898" v="2079" actId="26606"/>
          <ac:spMkLst>
            <pc:docMk/>
            <pc:sldMk cId="1113207706" sldId="397"/>
            <ac:spMk id="58" creationId="{EF99ECAA-1F11-4937-BBA6-51935AB44C9D}"/>
          </ac:spMkLst>
        </pc:spChg>
        <pc:spChg chg="add del">
          <ac:chgData name="Akash Singh" userId="cecc99c9-8253-4205-80db-4a6561920429" providerId="ADAL" clId="{B4F71DCF-A9E0-49F3-A388-E80C1928A69D}" dt="2023-08-28T09:53:11.898" v="2079" actId="26606"/>
          <ac:spMkLst>
            <pc:docMk/>
            <pc:sldMk cId="1113207706" sldId="397"/>
            <ac:spMk id="66" creationId="{1DB043B4-68C6-45B9-82AC-A5800EADB8DB}"/>
          </ac:spMkLst>
        </pc:spChg>
        <pc:spChg chg="add del">
          <ac:chgData name="Akash Singh" userId="cecc99c9-8253-4205-80db-4a6561920429" providerId="ADAL" clId="{B4F71DCF-A9E0-49F3-A388-E80C1928A69D}" dt="2023-08-28T09:53:11.898" v="2079" actId="26606"/>
          <ac:spMkLst>
            <pc:docMk/>
            <pc:sldMk cId="1113207706" sldId="397"/>
            <ac:spMk id="68" creationId="{BEBFBB3C-FA07-4A06-A8D8-D690F92A2817}"/>
          </ac:spMkLst>
        </pc:spChg>
        <pc:spChg chg="add del">
          <ac:chgData name="Akash Singh" userId="cecc99c9-8253-4205-80db-4a6561920429" providerId="ADAL" clId="{B4F71DCF-A9E0-49F3-A388-E80C1928A69D}" dt="2023-08-28T09:53:17.250" v="2080" actId="931"/>
          <ac:spMkLst>
            <pc:docMk/>
            <pc:sldMk cId="1113207706" sldId="397"/>
            <ac:spMk id="72" creationId="{B6E26526-E345-49D8-6B4E-8A020F35293F}"/>
          </ac:spMkLst>
        </pc:spChg>
        <pc:spChg chg="add del">
          <ac:chgData name="Akash Singh" userId="cecc99c9-8253-4205-80db-4a6561920429" providerId="ADAL" clId="{B4F71DCF-A9E0-49F3-A388-E80C1928A69D}" dt="2023-08-28T09:53:38.843" v="2087" actId="26606"/>
          <ac:spMkLst>
            <pc:docMk/>
            <pc:sldMk cId="1113207706" sldId="397"/>
            <ac:spMk id="75" creationId="{A5931BE0-4B93-4D6C-878E-ACC59D6B4587}"/>
          </ac:spMkLst>
        </pc:spChg>
        <pc:spChg chg="add del">
          <ac:chgData name="Akash Singh" userId="cecc99c9-8253-4205-80db-4a6561920429" providerId="ADAL" clId="{B4F71DCF-A9E0-49F3-A388-E80C1928A69D}" dt="2023-08-28T09:53:28.421" v="2082" actId="26606"/>
          <ac:spMkLst>
            <pc:docMk/>
            <pc:sldMk cId="1113207706" sldId="397"/>
            <ac:spMk id="79" creationId="{62FCA11A-A0A4-F2E4-39E4-349181BF086E}"/>
          </ac:spMkLst>
        </pc:spChg>
        <pc:spChg chg="add del">
          <ac:chgData name="Akash Singh" userId="cecc99c9-8253-4205-80db-4a6561920429" providerId="ADAL" clId="{B4F71DCF-A9E0-49F3-A388-E80C1928A69D}" dt="2023-08-28T09:54:19.020" v="2097" actId="26606"/>
          <ac:spMkLst>
            <pc:docMk/>
            <pc:sldMk cId="1113207706" sldId="397"/>
            <ac:spMk id="80" creationId="{82184FF4-7029-4ED7-813A-192E60608764}"/>
          </ac:spMkLst>
        </pc:spChg>
        <pc:spChg chg="add del">
          <ac:chgData name="Akash Singh" userId="cecc99c9-8253-4205-80db-4a6561920429" providerId="ADAL" clId="{B4F71DCF-A9E0-49F3-A388-E80C1928A69D}" dt="2023-08-28T09:53:28.421" v="2082" actId="26606"/>
          <ac:spMkLst>
            <pc:docMk/>
            <pc:sldMk cId="1113207706" sldId="397"/>
            <ac:spMk id="82" creationId="{A5931BE0-4B93-4D6C-878E-ACC59D6B4587}"/>
          </ac:spMkLst>
        </pc:spChg>
        <pc:spChg chg="add del">
          <ac:chgData name="Akash Singh" userId="cecc99c9-8253-4205-80db-4a6561920429" providerId="ADAL" clId="{B4F71DCF-A9E0-49F3-A388-E80C1928A69D}" dt="2023-08-28T09:53:28.421" v="2082" actId="26606"/>
          <ac:spMkLst>
            <pc:docMk/>
            <pc:sldMk cId="1113207706" sldId="397"/>
            <ac:spMk id="84" creationId="{34F32A54-C851-4ADC-B81A-DEE6F5A090E5}"/>
          </ac:spMkLst>
        </pc:spChg>
        <pc:spChg chg="add del">
          <ac:chgData name="Akash Singh" userId="cecc99c9-8253-4205-80db-4a6561920429" providerId="ADAL" clId="{B4F71DCF-A9E0-49F3-A388-E80C1928A69D}" dt="2023-08-28T09:53:34.364" v="2084" actId="26606"/>
          <ac:spMkLst>
            <pc:docMk/>
            <pc:sldMk cId="1113207706" sldId="397"/>
            <ac:spMk id="87" creationId="{A5931BE0-4B93-4D6C-878E-ACC59D6B4587}"/>
          </ac:spMkLst>
        </pc:spChg>
        <pc:spChg chg="add del">
          <ac:chgData name="Akash Singh" userId="cecc99c9-8253-4205-80db-4a6561920429" providerId="ADAL" clId="{B4F71DCF-A9E0-49F3-A388-E80C1928A69D}" dt="2023-08-28T09:53:34.364" v="2084" actId="26606"/>
          <ac:spMkLst>
            <pc:docMk/>
            <pc:sldMk cId="1113207706" sldId="397"/>
            <ac:spMk id="88" creationId="{E1F3124A-88F5-41F9-AB73-823A63C180B7}"/>
          </ac:spMkLst>
        </pc:spChg>
        <pc:spChg chg="add del">
          <ac:chgData name="Akash Singh" userId="cecc99c9-8253-4205-80db-4a6561920429" providerId="ADAL" clId="{B4F71DCF-A9E0-49F3-A388-E80C1928A69D}" dt="2023-08-28T09:53:34.364" v="2084" actId="26606"/>
          <ac:spMkLst>
            <pc:docMk/>
            <pc:sldMk cId="1113207706" sldId="397"/>
            <ac:spMk id="90" creationId="{08D4C172-5718-4100-A202-B784B898F8C4}"/>
          </ac:spMkLst>
        </pc:spChg>
        <pc:spChg chg="add del">
          <ac:chgData name="Akash Singh" userId="cecc99c9-8253-4205-80db-4a6561920429" providerId="ADAL" clId="{B4F71DCF-A9E0-49F3-A388-E80C1928A69D}" dt="2023-08-28T09:53:34.364" v="2084" actId="26606"/>
          <ac:spMkLst>
            <pc:docMk/>
            <pc:sldMk cId="1113207706" sldId="397"/>
            <ac:spMk id="91" creationId="{CFA59714-A09E-931C-0E00-5DA76B868FF1}"/>
          </ac:spMkLst>
        </pc:spChg>
        <pc:spChg chg="add del">
          <ac:chgData name="Akash Singh" userId="cecc99c9-8253-4205-80db-4a6561920429" providerId="ADAL" clId="{B4F71DCF-A9E0-49F3-A388-E80C1928A69D}" dt="2023-08-28T09:53:34.364" v="2084" actId="26606"/>
          <ac:spMkLst>
            <pc:docMk/>
            <pc:sldMk cId="1113207706" sldId="397"/>
            <ac:spMk id="92" creationId="{AF9775BB-5792-4A4D-9269-04AB077FCDEB}"/>
          </ac:spMkLst>
        </pc:spChg>
        <pc:spChg chg="add del">
          <ac:chgData name="Akash Singh" userId="cecc99c9-8253-4205-80db-4a6561920429" providerId="ADAL" clId="{B4F71DCF-A9E0-49F3-A388-E80C1928A69D}" dt="2023-08-28T09:53:34.364" v="2084" actId="26606"/>
          <ac:spMkLst>
            <pc:docMk/>
            <pc:sldMk cId="1113207706" sldId="397"/>
            <ac:spMk id="94" creationId="{B31CF604-2086-4ED0-822B-E367CD75FDBA}"/>
          </ac:spMkLst>
        </pc:spChg>
        <pc:spChg chg="add del">
          <ac:chgData name="Akash Singh" userId="cecc99c9-8253-4205-80db-4a6561920429" providerId="ADAL" clId="{B4F71DCF-A9E0-49F3-A388-E80C1928A69D}" dt="2023-08-28T09:53:38.811" v="2086" actId="26606"/>
          <ac:spMkLst>
            <pc:docMk/>
            <pc:sldMk cId="1113207706" sldId="397"/>
            <ac:spMk id="96" creationId="{A5931BE0-4B93-4D6C-878E-ACC59D6B4587}"/>
          </ac:spMkLst>
        </pc:spChg>
        <pc:spChg chg="add del">
          <ac:chgData name="Akash Singh" userId="cecc99c9-8253-4205-80db-4a6561920429" providerId="ADAL" clId="{B4F71DCF-A9E0-49F3-A388-E80C1928A69D}" dt="2023-08-28T09:53:38.811" v="2086" actId="26606"/>
          <ac:spMkLst>
            <pc:docMk/>
            <pc:sldMk cId="1113207706" sldId="397"/>
            <ac:spMk id="97" creationId="{48D4D7BC-3265-4CC9-A041-F7BAB258149A}"/>
          </ac:spMkLst>
        </pc:spChg>
        <pc:spChg chg="add del">
          <ac:chgData name="Akash Singh" userId="cecc99c9-8253-4205-80db-4a6561920429" providerId="ADAL" clId="{B4F71DCF-A9E0-49F3-A388-E80C1928A69D}" dt="2023-08-28T09:53:38.811" v="2086" actId="26606"/>
          <ac:spMkLst>
            <pc:docMk/>
            <pc:sldMk cId="1113207706" sldId="397"/>
            <ac:spMk id="98" creationId="{133CE694-894D-693F-B2F9-60051DA2127D}"/>
          </ac:spMkLst>
        </pc:spChg>
        <pc:spChg chg="add del">
          <ac:chgData name="Akash Singh" userId="cecc99c9-8253-4205-80db-4a6561920429" providerId="ADAL" clId="{B4F71DCF-A9E0-49F3-A388-E80C1928A69D}" dt="2023-08-28T09:54:19.020" v="2097" actId="26606"/>
          <ac:spMkLst>
            <pc:docMk/>
            <pc:sldMk cId="1113207706" sldId="397"/>
            <ac:spMk id="103" creationId="{AAA7AB09-557C-41AD-9113-FF9F68FA1035}"/>
          </ac:spMkLst>
        </pc:spChg>
        <pc:spChg chg="add del">
          <ac:chgData name="Akash Singh" userId="cecc99c9-8253-4205-80db-4a6561920429" providerId="ADAL" clId="{B4F71DCF-A9E0-49F3-A388-E80C1928A69D}" dt="2023-08-28T09:54:19.020" v="2097" actId="26606"/>
          <ac:spMkLst>
            <pc:docMk/>
            <pc:sldMk cId="1113207706" sldId="397"/>
            <ac:spMk id="104" creationId="{EF99ECAA-1F11-4937-BBA6-51935AB44C9D}"/>
          </ac:spMkLst>
        </pc:spChg>
        <pc:spChg chg="add del">
          <ac:chgData name="Akash Singh" userId="cecc99c9-8253-4205-80db-4a6561920429" providerId="ADAL" clId="{B4F71DCF-A9E0-49F3-A388-E80C1928A69D}" dt="2023-08-28T09:54:19.020" v="2097" actId="26606"/>
          <ac:spMkLst>
            <pc:docMk/>
            <pc:sldMk cId="1113207706" sldId="397"/>
            <ac:spMk id="109" creationId="{1DB043B4-68C6-45B9-82AC-A5800EADB8DB}"/>
          </ac:spMkLst>
        </pc:spChg>
        <pc:spChg chg="add del">
          <ac:chgData name="Akash Singh" userId="cecc99c9-8253-4205-80db-4a6561920429" providerId="ADAL" clId="{B4F71DCF-A9E0-49F3-A388-E80C1928A69D}" dt="2023-08-28T09:54:18.957" v="2096" actId="26606"/>
          <ac:spMkLst>
            <pc:docMk/>
            <pc:sldMk cId="1113207706" sldId="397"/>
            <ac:spMk id="113" creationId="{32516483-E97C-BCD9-DA8F-5CEAD33BFA45}"/>
          </ac:spMkLst>
        </pc:spChg>
        <pc:spChg chg="add">
          <ac:chgData name="Akash Singh" userId="cecc99c9-8253-4205-80db-4a6561920429" providerId="ADAL" clId="{B4F71DCF-A9E0-49F3-A388-E80C1928A69D}" dt="2023-08-28T09:54:19.020" v="2097" actId="26606"/>
          <ac:spMkLst>
            <pc:docMk/>
            <pc:sldMk cId="1113207706" sldId="397"/>
            <ac:spMk id="114" creationId="{82184FF4-7029-4ED7-813A-192E60608764}"/>
          </ac:spMkLst>
        </pc:spChg>
        <pc:spChg chg="add del">
          <ac:chgData name="Akash Singh" userId="cecc99c9-8253-4205-80db-4a6561920429" providerId="ADAL" clId="{B4F71DCF-A9E0-49F3-A388-E80C1928A69D}" dt="2023-08-28T09:54:18.957" v="2096" actId="26606"/>
          <ac:spMkLst>
            <pc:docMk/>
            <pc:sldMk cId="1113207706" sldId="397"/>
            <ac:spMk id="116" creationId="{A5931BE0-4B93-4D6C-878E-ACC59D6B4587}"/>
          </ac:spMkLst>
        </pc:spChg>
        <pc:spChg chg="add del">
          <ac:chgData name="Akash Singh" userId="cecc99c9-8253-4205-80db-4a6561920429" providerId="ADAL" clId="{B4F71DCF-A9E0-49F3-A388-E80C1928A69D}" dt="2023-08-28T09:54:18.957" v="2096" actId="26606"/>
          <ac:spMkLst>
            <pc:docMk/>
            <pc:sldMk cId="1113207706" sldId="397"/>
            <ac:spMk id="118" creationId="{34F32A54-C851-4ADC-B81A-DEE6F5A090E5}"/>
          </ac:spMkLst>
        </pc:spChg>
        <pc:spChg chg="add">
          <ac:chgData name="Akash Singh" userId="cecc99c9-8253-4205-80db-4a6561920429" providerId="ADAL" clId="{B4F71DCF-A9E0-49F3-A388-E80C1928A69D}" dt="2023-08-28T09:54:19.020" v="2097" actId="26606"/>
          <ac:spMkLst>
            <pc:docMk/>
            <pc:sldMk cId="1113207706" sldId="397"/>
            <ac:spMk id="125" creationId="{AAA7AB09-557C-41AD-9113-FF9F68FA1035}"/>
          </ac:spMkLst>
        </pc:spChg>
        <pc:spChg chg="add">
          <ac:chgData name="Akash Singh" userId="cecc99c9-8253-4205-80db-4a6561920429" providerId="ADAL" clId="{B4F71DCF-A9E0-49F3-A388-E80C1928A69D}" dt="2023-08-28T09:54:19.020" v="2097" actId="26606"/>
          <ac:spMkLst>
            <pc:docMk/>
            <pc:sldMk cId="1113207706" sldId="397"/>
            <ac:spMk id="126" creationId="{1DB043B4-68C6-45B9-82AC-A5800EADB8DB}"/>
          </ac:spMkLst>
        </pc:spChg>
        <pc:spChg chg="add">
          <ac:chgData name="Akash Singh" userId="cecc99c9-8253-4205-80db-4a6561920429" providerId="ADAL" clId="{B4F71DCF-A9E0-49F3-A388-E80C1928A69D}" dt="2023-08-28T09:54:19.020" v="2097" actId="26606"/>
          <ac:spMkLst>
            <pc:docMk/>
            <pc:sldMk cId="1113207706" sldId="397"/>
            <ac:spMk id="127" creationId="{EF99ECAA-1F11-4937-BBA6-51935AB44C9D}"/>
          </ac:spMkLst>
        </pc:spChg>
        <pc:spChg chg="add">
          <ac:chgData name="Akash Singh" userId="cecc99c9-8253-4205-80db-4a6561920429" providerId="ADAL" clId="{B4F71DCF-A9E0-49F3-A388-E80C1928A69D}" dt="2023-08-28T09:54:19.020" v="2097" actId="26606"/>
          <ac:spMkLst>
            <pc:docMk/>
            <pc:sldMk cId="1113207706" sldId="397"/>
            <ac:spMk id="133" creationId="{39B02BFF-E00A-48CF-A4A8-6A5C083086E3}"/>
          </ac:spMkLst>
        </pc:spChg>
        <pc:grpChg chg="del">
          <ac:chgData name="Akash Singh" userId="cecc99c9-8253-4205-80db-4a6561920429" providerId="ADAL" clId="{B4F71DCF-A9E0-49F3-A388-E80C1928A69D}" dt="2023-08-28T09:53:02.229" v="2077" actId="26606"/>
          <ac:grpSpMkLst>
            <pc:docMk/>
            <pc:sldMk cId="1113207706" sldId="397"/>
            <ac:grpSpMk id="44" creationId="{9F2D4ED5-DC78-4C88-97AA-483206C53E90}"/>
          </ac:grpSpMkLst>
        </pc:grpChg>
        <pc:grpChg chg="add del">
          <ac:chgData name="Akash Singh" userId="cecc99c9-8253-4205-80db-4a6561920429" providerId="ADAL" clId="{B4F71DCF-A9E0-49F3-A388-E80C1928A69D}" dt="2023-08-28T09:53:11.898" v="2079" actId="26606"/>
          <ac:grpSpMkLst>
            <pc:docMk/>
            <pc:sldMk cId="1113207706" sldId="397"/>
            <ac:grpSpMk id="60" creationId="{79DE9FAB-6BBA-4CFE-B67D-77B47F01ECA4}"/>
          </ac:grpSpMkLst>
        </pc:grpChg>
        <pc:grpChg chg="add del">
          <ac:chgData name="Akash Singh" userId="cecc99c9-8253-4205-80db-4a6561920429" providerId="ADAL" clId="{B4F71DCF-A9E0-49F3-A388-E80C1928A69D}" dt="2023-08-28T09:54:19.020" v="2097" actId="26606"/>
          <ac:grpSpMkLst>
            <pc:docMk/>
            <pc:sldMk cId="1113207706" sldId="397"/>
            <ac:grpSpMk id="86" creationId="{79DE9FAB-6BBA-4CFE-B67D-77B47F01ECA4}"/>
          </ac:grpSpMkLst>
        </pc:grpChg>
        <pc:grpChg chg="add del">
          <ac:chgData name="Akash Singh" userId="cecc99c9-8253-4205-80db-4a6561920429" providerId="ADAL" clId="{B4F71DCF-A9E0-49F3-A388-E80C1928A69D}" dt="2023-08-28T09:53:34.364" v="2084" actId="26606"/>
          <ac:grpSpMkLst>
            <pc:docMk/>
            <pc:sldMk cId="1113207706" sldId="397"/>
            <ac:grpSpMk id="89" creationId="{F6FFA218-178B-4BBB-801A-46FB80D05CA7}"/>
          </ac:grpSpMkLst>
        </pc:grpChg>
        <pc:grpChg chg="add del">
          <ac:chgData name="Akash Singh" userId="cecc99c9-8253-4205-80db-4a6561920429" providerId="ADAL" clId="{B4F71DCF-A9E0-49F3-A388-E80C1928A69D}" dt="2023-08-28T09:53:38.811" v="2086" actId="26606"/>
          <ac:grpSpMkLst>
            <pc:docMk/>
            <pc:sldMk cId="1113207706" sldId="397"/>
            <ac:grpSpMk id="99" creationId="{17FE0127-8AF5-4BFA-BC26-8660D1E04F75}"/>
          </ac:grpSpMkLst>
        </pc:grpChg>
        <pc:grpChg chg="add">
          <ac:chgData name="Akash Singh" userId="cecc99c9-8253-4205-80db-4a6561920429" providerId="ADAL" clId="{B4F71DCF-A9E0-49F3-A388-E80C1928A69D}" dt="2023-08-28T09:54:19.020" v="2097" actId="26606"/>
          <ac:grpSpMkLst>
            <pc:docMk/>
            <pc:sldMk cId="1113207706" sldId="397"/>
            <ac:grpSpMk id="120" creationId="{79DE9FAB-6BBA-4CFE-B67D-77B47F01ECA4}"/>
          </ac:grpSpMkLst>
        </pc:grpChg>
        <pc:grpChg chg="add">
          <ac:chgData name="Akash Singh" userId="cecc99c9-8253-4205-80db-4a6561920429" providerId="ADAL" clId="{B4F71DCF-A9E0-49F3-A388-E80C1928A69D}" dt="2023-08-28T09:54:19.020" v="2097" actId="26606"/>
          <ac:grpSpMkLst>
            <pc:docMk/>
            <pc:sldMk cId="1113207706" sldId="397"/>
            <ac:grpSpMk id="128" creationId="{41F54C07-61D4-4BB1-A209-297754AD9C63}"/>
          </ac:grpSpMkLst>
        </pc:grpChg>
        <pc:picChg chg="add mod">
          <ac:chgData name="Akash Singh" userId="cecc99c9-8253-4205-80db-4a6561920429" providerId="ADAL" clId="{B4F71DCF-A9E0-49F3-A388-E80C1928A69D}" dt="2023-08-28T09:54:42.973" v="2107" actId="14100"/>
          <ac:picMkLst>
            <pc:docMk/>
            <pc:sldMk cId="1113207706" sldId="397"/>
            <ac:picMk id="5" creationId="{4319B82E-B4E2-ECB4-52E4-AE214C179248}"/>
          </ac:picMkLst>
        </pc:picChg>
        <pc:picChg chg="add mod ord">
          <ac:chgData name="Akash Singh" userId="cecc99c9-8253-4205-80db-4a6561920429" providerId="ADAL" clId="{B4F71DCF-A9E0-49F3-A388-E80C1928A69D}" dt="2023-08-28T09:55:01.646" v="2109" actId="14100"/>
          <ac:picMkLst>
            <pc:docMk/>
            <pc:sldMk cId="1113207706" sldId="397"/>
            <ac:picMk id="8" creationId="{416A0EE0-1CAC-6E2D-F8BE-3322BBE1C6D6}"/>
          </ac:picMkLst>
        </pc:picChg>
        <pc:picChg chg="del">
          <ac:chgData name="Akash Singh" userId="cecc99c9-8253-4205-80db-4a6561920429" providerId="ADAL" clId="{B4F71DCF-A9E0-49F3-A388-E80C1928A69D}" dt="2023-08-28T09:52:20.198" v="2069" actId="478"/>
          <ac:picMkLst>
            <pc:docMk/>
            <pc:sldMk cId="1113207706" sldId="397"/>
            <ac:picMk id="9" creationId="{8B724493-6369-7F5B-7AB8-61D053AE6E8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8/28/2023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8240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60477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13</a:t>
            </a:fld>
            <a:endParaRPr lang="en-US"/>
          </a:p>
        </p:txBody>
      </p:sp>
    </p:spTree>
    <p:extLst>
      <p:ext uri="{BB962C8B-B14F-4D97-AF65-F5344CB8AC3E}">
        <p14:creationId xmlns:p14="http://schemas.microsoft.com/office/powerpoint/2010/main" val="34344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a:p>
        </p:txBody>
      </p:sp>
    </p:spTree>
    <p:extLst>
      <p:ext uri="{BB962C8B-B14F-4D97-AF65-F5344CB8AC3E}">
        <p14:creationId xmlns:p14="http://schemas.microsoft.com/office/powerpoint/2010/main" val="203428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sh-pixel10/United_Airlines_PowerBi_dashboard" TargetMode="External"/><Relationship Id="rId2" Type="http://schemas.openxmlformats.org/officeDocument/2006/relationships/hyperlink" Target="mailto:Ash101999singh@gmail.com" TargetMode="External"/><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97754" y="1464906"/>
            <a:ext cx="4254759" cy="1449028"/>
          </a:xfrm>
        </p:spPr>
        <p:txBody>
          <a:bodyPr anchor="b" anchorCtr="0">
            <a:normAutofit/>
          </a:bodyPr>
          <a:lstStyle/>
          <a:p>
            <a:pPr algn="ctr"/>
            <a:r>
              <a:rPr lang="en-US" sz="2000" b="1" i="0" dirty="0">
                <a:solidFill>
                  <a:srgbClr val="FFFFFF"/>
                </a:solidFill>
                <a:effectLst/>
                <a:latin typeface="Arial Black" panose="020B0A04020102020204" pitchFamily="34" charset="0"/>
              </a:rPr>
              <a:t>F&amp;B (Food &amp;Beverage) SERVICES ANALYSIS DASHBOARD OF UNITED AIRLINES</a:t>
            </a:r>
            <a:endParaRPr lang="en-US" sz="54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195476"/>
            <a:ext cx="3565524" cy="1628452"/>
          </a:xfrm>
        </p:spPr>
        <p:txBody>
          <a:bodyPr>
            <a:normAutofit/>
          </a:bodyPr>
          <a:lstStyle/>
          <a:p>
            <a:pPr algn="just">
              <a:lnSpc>
                <a:spcPct val="100000"/>
              </a:lnSpc>
            </a:pPr>
            <a:r>
              <a:rPr lang="en-US" b="1" dirty="0">
                <a:latin typeface="Baguet Script" panose="020F0502020204030204" pitchFamily="2" charset="0"/>
              </a:rPr>
              <a:t>Akash Singh</a:t>
            </a:r>
          </a:p>
          <a:p>
            <a:pPr algn="just">
              <a:lnSpc>
                <a:spcPct val="100000"/>
              </a:lnSpc>
            </a:pPr>
            <a:r>
              <a:rPr lang="en-US" b="1" dirty="0">
                <a:latin typeface="Baguet Script" panose="020F0502020204030204" pitchFamily="2" charset="0"/>
              </a:rPr>
              <a:t>2K20/ME/24</a:t>
            </a:r>
          </a:p>
          <a:p>
            <a:pPr algn="just">
              <a:lnSpc>
                <a:spcPct val="100000"/>
              </a:lnSpc>
            </a:pPr>
            <a:r>
              <a:rPr lang="en-US" b="1" dirty="0">
                <a:latin typeface="Baguet Script" panose="020F0502020204030204" pitchFamily="2" charset="0"/>
              </a:rPr>
              <a:t>Delhi Technological University</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5" name="Freeform: Shape 4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281171" y="549275"/>
            <a:ext cx="11359966" cy="1004623"/>
          </a:xfrm>
        </p:spPr>
        <p:txBody>
          <a:bodyPr vert="horz" wrap="square" lIns="0" tIns="0" rIns="0" bIns="0" rtlCol="0" anchor="b" anchorCtr="0">
            <a:normAutofit/>
          </a:bodyPr>
          <a:lstStyle/>
          <a:p>
            <a:pPr>
              <a:lnSpc>
                <a:spcPct val="100000"/>
              </a:lnSpc>
            </a:pPr>
            <a:r>
              <a:rPr lang="en-US" dirty="0"/>
              <a:t>Sentiment Analysis for analysis Comments</a:t>
            </a:r>
          </a:p>
        </p:txBody>
      </p:sp>
      <p:grpSp>
        <p:nvGrpSpPr>
          <p:cNvPr id="48" name="Group 4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5" name="Content Placeholder 14" descr="A screenshot of a computer&#10;&#10;Description automatically generated">
            <a:extLst>
              <a:ext uri="{FF2B5EF4-FFF2-40B4-BE49-F238E27FC236}">
                <a16:creationId xmlns:a16="http://schemas.microsoft.com/office/drawing/2014/main" id="{A2F7D052-E440-D48B-E32E-6FA5E69EDFFC}"/>
              </a:ext>
            </a:extLst>
          </p:cNvPr>
          <p:cNvPicPr>
            <a:picLocks noGrp="1" noChangeAspect="1"/>
          </p:cNvPicPr>
          <p:nvPr>
            <p:ph idx="1"/>
          </p:nvPr>
        </p:nvPicPr>
        <p:blipFill>
          <a:blip r:embed="rId2"/>
          <a:stretch>
            <a:fillRect/>
          </a:stretch>
        </p:blipFill>
        <p:spPr>
          <a:xfrm>
            <a:off x="324089" y="1861869"/>
            <a:ext cx="7587459" cy="4199925"/>
          </a:xfrm>
          <a:custGeom>
            <a:avLst/>
            <a:gdLst/>
            <a:ahLst/>
            <a:cxnLst/>
            <a:rect l="l" t="t" r="r" b="b"/>
            <a:pathLst>
              <a:path w="7345363" h="5761037">
                <a:moveTo>
                  <a:pt x="0" y="0"/>
                </a:moveTo>
                <a:lnTo>
                  <a:pt x="7345363" y="0"/>
                </a:lnTo>
                <a:lnTo>
                  <a:pt x="7345363" y="5761037"/>
                </a:lnTo>
                <a:lnTo>
                  <a:pt x="0" y="5761037"/>
                </a:lnTo>
                <a:close/>
              </a:path>
            </a:pathLst>
          </a:custGeom>
        </p:spPr>
      </p:pic>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17" name="TextBox 16">
            <a:extLst>
              <a:ext uri="{FF2B5EF4-FFF2-40B4-BE49-F238E27FC236}">
                <a16:creationId xmlns:a16="http://schemas.microsoft.com/office/drawing/2014/main" id="{A27C5241-281B-A788-2C7F-AFC1975717AC}"/>
              </a:ext>
            </a:extLst>
          </p:cNvPr>
          <p:cNvSpPr txBox="1"/>
          <p:nvPr/>
        </p:nvSpPr>
        <p:spPr>
          <a:xfrm>
            <a:off x="8289235" y="1941719"/>
            <a:ext cx="3351902" cy="3139321"/>
          </a:xfrm>
          <a:prstGeom prst="rect">
            <a:avLst/>
          </a:prstGeom>
          <a:noFill/>
        </p:spPr>
        <p:txBody>
          <a:bodyPr wrap="square" rtlCol="0">
            <a:spAutoFit/>
          </a:bodyPr>
          <a:lstStyle/>
          <a:p>
            <a:r>
              <a:rPr lang="en-US" dirty="0"/>
              <a:t>Use Sentiment analysis approach for analysis comments on basis of scores from 0-1.</a:t>
            </a:r>
          </a:p>
          <a:p>
            <a:endParaRPr lang="en-US" dirty="0"/>
          </a:p>
          <a:p>
            <a:pPr marL="342900" indent="-342900">
              <a:buFont typeface="+mj-lt"/>
              <a:buAutoNum type="alphaLcParenR"/>
            </a:pPr>
            <a:r>
              <a:rPr lang="en-US" dirty="0"/>
              <a:t>0-0.37 score that means negative</a:t>
            </a:r>
          </a:p>
          <a:p>
            <a:pPr marL="342900" indent="-342900">
              <a:buFont typeface="+mj-lt"/>
              <a:buAutoNum type="alphaLcParenR"/>
            </a:pPr>
            <a:r>
              <a:rPr lang="en-US" dirty="0"/>
              <a:t> 0.38-0.66 score that means neutral</a:t>
            </a:r>
          </a:p>
          <a:p>
            <a:pPr marL="342900" indent="-342900">
              <a:buFont typeface="+mj-lt"/>
              <a:buAutoNum type="alphaLcParenR"/>
            </a:pPr>
            <a:r>
              <a:rPr lang="en-US" dirty="0"/>
              <a:t>0.67-1 score that means Positive.</a:t>
            </a:r>
          </a:p>
          <a:p>
            <a:pPr marL="342900" indent="-342900">
              <a:buFont typeface="+mj-lt"/>
              <a:buAutoNum type="alphaLcParenR"/>
            </a:pPr>
            <a:endParaRPr lang="en-US" dirty="0"/>
          </a:p>
        </p:txBody>
      </p:sp>
    </p:spTree>
    <p:extLst>
      <p:ext uri="{BB962C8B-B14F-4D97-AF65-F5344CB8AC3E}">
        <p14:creationId xmlns:p14="http://schemas.microsoft.com/office/powerpoint/2010/main" val="37402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5" name="Freeform: Shape 4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281171" y="549275"/>
            <a:ext cx="11359966" cy="1004623"/>
          </a:xfrm>
        </p:spPr>
        <p:txBody>
          <a:bodyPr vert="horz" wrap="square" lIns="0" tIns="0" rIns="0" bIns="0" rtlCol="0" anchor="b" anchorCtr="0">
            <a:normAutofit/>
          </a:bodyPr>
          <a:lstStyle/>
          <a:p>
            <a:pPr>
              <a:lnSpc>
                <a:spcPct val="100000"/>
              </a:lnSpc>
            </a:pPr>
            <a:r>
              <a:rPr lang="en-US" dirty="0"/>
              <a:t>Sentiment Analysis for analysis Comments</a:t>
            </a:r>
          </a:p>
        </p:txBody>
      </p:sp>
      <p:grpSp>
        <p:nvGrpSpPr>
          <p:cNvPr id="48" name="Group 4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17" name="TextBox 16">
            <a:extLst>
              <a:ext uri="{FF2B5EF4-FFF2-40B4-BE49-F238E27FC236}">
                <a16:creationId xmlns:a16="http://schemas.microsoft.com/office/drawing/2014/main" id="{A27C5241-281B-A788-2C7F-AFC1975717AC}"/>
              </a:ext>
            </a:extLst>
          </p:cNvPr>
          <p:cNvSpPr txBox="1"/>
          <p:nvPr/>
        </p:nvSpPr>
        <p:spPr>
          <a:xfrm>
            <a:off x="8289235" y="1941719"/>
            <a:ext cx="3351902" cy="2308324"/>
          </a:xfrm>
          <a:prstGeom prst="rect">
            <a:avLst/>
          </a:prstGeom>
          <a:noFill/>
        </p:spPr>
        <p:txBody>
          <a:bodyPr wrap="square" rtlCol="0">
            <a:spAutoFit/>
          </a:bodyPr>
          <a:lstStyle/>
          <a:p>
            <a:r>
              <a:rPr lang="en-US" dirty="0"/>
              <a:t>By using sentiment analysis, we can find out the percentages of comments i.e.</a:t>
            </a:r>
          </a:p>
          <a:p>
            <a:pPr marL="342900" indent="-342900">
              <a:buFont typeface="+mj-lt"/>
              <a:buAutoNum type="alphaLcParenR"/>
            </a:pPr>
            <a:r>
              <a:rPr lang="en-US" dirty="0"/>
              <a:t>Positive % - 38%</a:t>
            </a:r>
          </a:p>
          <a:p>
            <a:pPr marL="342900" indent="-342900">
              <a:buFont typeface="+mj-lt"/>
              <a:buAutoNum type="alphaLcParenR"/>
            </a:pPr>
            <a:r>
              <a:rPr lang="en-US" dirty="0"/>
              <a:t>Negative % - 36.3%</a:t>
            </a:r>
          </a:p>
          <a:p>
            <a:pPr marL="342900" indent="-342900">
              <a:buFont typeface="+mj-lt"/>
              <a:buAutoNum type="alphaLcParenR"/>
            </a:pPr>
            <a:r>
              <a:rPr lang="en-US" dirty="0"/>
              <a:t>Neutral % - 25.7%</a:t>
            </a:r>
          </a:p>
          <a:p>
            <a:pPr marL="342900" indent="-342900">
              <a:buFont typeface="+mj-lt"/>
              <a:buAutoNum type="alphaLcParenR"/>
            </a:pPr>
            <a:endParaRPr lang="en-US" dirty="0"/>
          </a:p>
          <a:p>
            <a:pPr marL="342900" indent="-342900">
              <a:buFont typeface="+mj-lt"/>
              <a:buAutoNum type="alphaLcParenR"/>
            </a:pP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B3DB21FD-8F92-4F46-FC6F-FBC1628B8E69}"/>
              </a:ext>
            </a:extLst>
          </p:cNvPr>
          <p:cNvPicPr>
            <a:picLocks noGrp="1" noChangeAspect="1"/>
          </p:cNvPicPr>
          <p:nvPr>
            <p:ph idx="1"/>
          </p:nvPr>
        </p:nvPicPr>
        <p:blipFill>
          <a:blip r:embed="rId2"/>
          <a:stretch>
            <a:fillRect/>
          </a:stretch>
        </p:blipFill>
        <p:spPr>
          <a:xfrm>
            <a:off x="281171" y="1862891"/>
            <a:ext cx="7849038" cy="4242830"/>
          </a:xfrm>
        </p:spPr>
      </p:pic>
    </p:spTree>
    <p:extLst>
      <p:ext uri="{BB962C8B-B14F-4D97-AF65-F5344CB8AC3E}">
        <p14:creationId xmlns:p14="http://schemas.microsoft.com/office/powerpoint/2010/main" val="303934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242070" cy="739138"/>
          </a:xfrm>
        </p:spPr>
        <p:txBody>
          <a:bodyPr/>
          <a:lstStyle/>
          <a:p>
            <a:pPr algn="ctr"/>
            <a:r>
              <a:rPr lang="en-US" b="1" dirty="0">
                <a:latin typeface="proxima-nova"/>
              </a:rPr>
              <a:t>Decomposition Tree</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6" name="Content Placeholder 5" descr="A screenshot of a computer&#10;&#10;Description automatically generated">
            <a:extLst>
              <a:ext uri="{FF2B5EF4-FFF2-40B4-BE49-F238E27FC236}">
                <a16:creationId xmlns:a16="http://schemas.microsoft.com/office/drawing/2014/main" id="{29F4450F-1579-FDE1-1BEA-6BE90930EB78}"/>
              </a:ext>
            </a:extLst>
          </p:cNvPr>
          <p:cNvPicPr>
            <a:picLocks noGrp="1" noChangeAspect="1"/>
          </p:cNvPicPr>
          <p:nvPr>
            <p:ph idx="1"/>
          </p:nvPr>
        </p:nvPicPr>
        <p:blipFill>
          <a:blip r:embed="rId2"/>
          <a:stretch>
            <a:fillRect/>
          </a:stretch>
        </p:blipFill>
        <p:spPr>
          <a:xfrm>
            <a:off x="262627" y="1517012"/>
            <a:ext cx="8076303" cy="4217865"/>
          </a:xfrm>
        </p:spPr>
      </p:pic>
      <p:sp>
        <p:nvSpPr>
          <p:cNvPr id="7" name="TextBox 6">
            <a:extLst>
              <a:ext uri="{FF2B5EF4-FFF2-40B4-BE49-F238E27FC236}">
                <a16:creationId xmlns:a16="http://schemas.microsoft.com/office/drawing/2014/main" id="{CAAE6378-875A-4CE5-E720-160089DBA9D6}"/>
              </a:ext>
            </a:extLst>
          </p:cNvPr>
          <p:cNvSpPr txBox="1"/>
          <p:nvPr/>
        </p:nvSpPr>
        <p:spPr>
          <a:xfrm>
            <a:off x="8553696" y="2090172"/>
            <a:ext cx="3426396"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A Decomposition Tree in Power BI is a powerful visual tool that helps users explore and understand the factors contributing to a particular metric or measure. It's particularly useful for analyzing the breakdown of a metric into its constituent parts.</a:t>
            </a:r>
          </a:p>
          <a:p>
            <a:pPr algn="just"/>
            <a:endParaRPr lang="en-US" sz="1400" dirty="0"/>
          </a:p>
          <a:p>
            <a:pPr marL="285750" indent="-285750" algn="just">
              <a:buFont typeface="Arial" panose="020B0604020202020204" pitchFamily="34" charset="0"/>
              <a:buChar char="•"/>
            </a:pPr>
            <a:r>
              <a:rPr lang="en-US" sz="1400" dirty="0"/>
              <a:t>I have divided the given data on basis of satisfied and dissatisfied to find root cause of the problem to know data more conveniently.</a:t>
            </a:r>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4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9" name="Oval 4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13</a:t>
            </a:fld>
            <a:endParaRPr lang="en-US"/>
          </a:p>
        </p:txBody>
      </p:sp>
      <p:pic>
        <p:nvPicPr>
          <p:cNvPr id="9" name="Content Placeholder 8" descr="A screenshot of a computer&#10;&#10;Description automatically generated">
            <a:extLst>
              <a:ext uri="{FF2B5EF4-FFF2-40B4-BE49-F238E27FC236}">
                <a16:creationId xmlns:a16="http://schemas.microsoft.com/office/drawing/2014/main" id="{8B724493-6369-7F5B-7AB8-61D053AE6E86}"/>
              </a:ext>
            </a:extLst>
          </p:cNvPr>
          <p:cNvPicPr>
            <a:picLocks noGrp="1" noChangeAspect="1"/>
          </p:cNvPicPr>
          <p:nvPr>
            <p:ph idx="1"/>
          </p:nvPr>
        </p:nvPicPr>
        <p:blipFill>
          <a:blip r:embed="rId3"/>
          <a:stretch>
            <a:fillRect/>
          </a:stretch>
        </p:blipFill>
        <p:spPr>
          <a:xfrm>
            <a:off x="407988" y="942738"/>
            <a:ext cx="10926761" cy="2310868"/>
          </a:xfrm>
        </p:spPr>
      </p:pic>
      <p:sp>
        <p:nvSpPr>
          <p:cNvPr id="13" name="TextBox 12">
            <a:extLst>
              <a:ext uri="{FF2B5EF4-FFF2-40B4-BE49-F238E27FC236}">
                <a16:creationId xmlns:a16="http://schemas.microsoft.com/office/drawing/2014/main" id="{6A37B77B-0757-E40D-E59F-3AD7FBF3A603}"/>
              </a:ext>
            </a:extLst>
          </p:cNvPr>
          <p:cNvSpPr txBox="1"/>
          <p:nvPr/>
        </p:nvSpPr>
        <p:spPr>
          <a:xfrm>
            <a:off x="304800" y="3680079"/>
            <a:ext cx="9906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Domestic customer are most  dissatisfied by the foods.</a:t>
            </a:r>
          </a:p>
          <a:p>
            <a:pPr marL="285750" indent="-285750">
              <a:buFont typeface="Arial" panose="020B0604020202020204" pitchFamily="34" charset="0"/>
              <a:buChar char="•"/>
            </a:pPr>
            <a:r>
              <a:rPr lang="en-US" dirty="0"/>
              <a:t>Domestic customer i.e., around 15039 customers gives less than 4 ratings. </a:t>
            </a:r>
          </a:p>
          <a:p>
            <a:pPr marL="285750" indent="-285750">
              <a:buFont typeface="Arial" panose="020B0604020202020204" pitchFamily="34" charset="0"/>
              <a:buChar char="•"/>
            </a:pPr>
            <a:r>
              <a:rPr lang="en-US" dirty="0"/>
              <a:t>So, our main goal to focus on domestic user satisfaction score which helps in increasing revenue of the airlines.</a:t>
            </a:r>
          </a:p>
          <a:p>
            <a:pPr marL="285750" indent="-285750">
              <a:buFont typeface="Arial" panose="020B0604020202020204" pitchFamily="34" charset="0"/>
              <a:buChar char="•"/>
            </a:pPr>
            <a:r>
              <a:rPr lang="en-US" dirty="0"/>
              <a:t>Around 8814 customers are satisfied with food and beverages services. In the flight. </a:t>
            </a:r>
          </a:p>
        </p:txBody>
      </p:sp>
    </p:spTree>
    <p:extLst>
      <p:ext uri="{BB962C8B-B14F-4D97-AF65-F5344CB8AC3E}">
        <p14:creationId xmlns:p14="http://schemas.microsoft.com/office/powerpoint/2010/main" val="69152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6"/>
            <a:ext cx="11090274" cy="703318"/>
          </a:xfrm>
        </p:spPr>
        <p:txBody>
          <a:bodyPr wrap="square" anchor="b">
            <a:normAutofit/>
          </a:bodyPr>
          <a:lstStyle/>
          <a:p>
            <a:pPr algn="ctr"/>
            <a:r>
              <a:rPr lang="en-US" dirty="0"/>
              <a:t>Analysis of Inventory Data</a:t>
            </a:r>
          </a:p>
        </p:txBody>
      </p:sp>
      <p:grpSp>
        <p:nvGrpSpPr>
          <p:cNvPr id="44" name="Group 4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4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9" name="Oval 4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13">
            <a:extLst>
              <a:ext uri="{FF2B5EF4-FFF2-40B4-BE49-F238E27FC236}">
                <a16:creationId xmlns:a16="http://schemas.microsoft.com/office/drawing/2014/main" id="{ED6A103F-7074-54DC-F690-021F71C62A95}"/>
              </a:ext>
            </a:extLst>
          </p:cNvPr>
          <p:cNvSpPr>
            <a:spLocks noGrp="1"/>
          </p:cNvSpPr>
          <p:nvPr>
            <p:ph idx="1"/>
          </p:nvPr>
        </p:nvSpPr>
        <p:spPr>
          <a:xfrm>
            <a:off x="550863" y="2126030"/>
            <a:ext cx="3565525" cy="2833556"/>
          </a:xfrm>
        </p:spPr>
        <p:txBody>
          <a:bodyPr anchor="t">
            <a:normAutofit/>
          </a:bodyPr>
          <a:lstStyle/>
          <a:p>
            <a:r>
              <a:rPr lang="en-US" sz="1600" dirty="0"/>
              <a:t>20.65% of consumer prefer </a:t>
            </a:r>
            <a:r>
              <a:rPr lang="en-US" sz="1600" dirty="0" err="1"/>
              <a:t>zatar</a:t>
            </a:r>
            <a:r>
              <a:rPr lang="en-US" sz="1600" dirty="0"/>
              <a:t> chicken from united airline.</a:t>
            </a:r>
          </a:p>
          <a:p>
            <a:r>
              <a:rPr lang="en-US" sz="1600" dirty="0" err="1"/>
              <a:t>Stired</a:t>
            </a:r>
            <a:r>
              <a:rPr lang="en-US" sz="1600" dirty="0"/>
              <a:t>-fried egg </a:t>
            </a:r>
            <a:r>
              <a:rPr lang="en-US" sz="1600" dirty="0" err="1"/>
              <a:t>noddles</a:t>
            </a:r>
            <a:r>
              <a:rPr lang="en-US" sz="1600" dirty="0"/>
              <a:t> and ricotta and mushroom filled tortellini are less preferred.</a:t>
            </a:r>
          </a:p>
          <a:p>
            <a:r>
              <a:rPr lang="en-US" sz="1600" dirty="0"/>
              <a:t>Number of distinct flight no. are 1889.</a:t>
            </a:r>
          </a:p>
        </p:txBody>
      </p:sp>
      <p:pic>
        <p:nvPicPr>
          <p:cNvPr id="10" name="Content Placeholder 9" descr="A screenshot of a computer&#10;&#10;Description automatically generated">
            <a:extLst>
              <a:ext uri="{FF2B5EF4-FFF2-40B4-BE49-F238E27FC236}">
                <a16:creationId xmlns:a16="http://schemas.microsoft.com/office/drawing/2014/main" id="{AE33DAF1-535F-21F0-2915-37EF67D93ADD}"/>
              </a:ext>
            </a:extLst>
          </p:cNvPr>
          <p:cNvPicPr>
            <a:picLocks noChangeAspect="1"/>
          </p:cNvPicPr>
          <p:nvPr/>
        </p:nvPicPr>
        <p:blipFill>
          <a:blip r:embed="rId3"/>
          <a:stretch>
            <a:fillRect/>
          </a:stretch>
        </p:blipFill>
        <p:spPr>
          <a:xfrm>
            <a:off x="4550900" y="1558950"/>
            <a:ext cx="7090237" cy="3740100"/>
          </a:xfrm>
          <a:custGeom>
            <a:avLst/>
            <a:gdLst/>
            <a:ahLst/>
            <a:cxnLst/>
            <a:rect l="l" t="t" r="r" b="b"/>
            <a:pathLst>
              <a:path w="7090237" h="5759451">
                <a:moveTo>
                  <a:pt x="0" y="0"/>
                </a:moveTo>
                <a:lnTo>
                  <a:pt x="7090237" y="0"/>
                </a:lnTo>
                <a:lnTo>
                  <a:pt x="7090237" y="5759451"/>
                </a:lnTo>
                <a:lnTo>
                  <a:pt x="0" y="5759451"/>
                </a:lnTo>
                <a:close/>
              </a:path>
            </a:pathLst>
          </a:custGeom>
        </p:spPr>
      </p:pic>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4" name="Freeform: Shape 1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5" name="Oval 1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7" name="Oval 1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0" name="Group 1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21" name="Freeform: Shape 1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Shape 1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3" name="Oval 1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Oval 1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26" name="Rectangle 1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4319B82E-B4E2-ECB4-52E4-AE214C179248}"/>
              </a:ext>
            </a:extLst>
          </p:cNvPr>
          <p:cNvPicPr>
            <a:picLocks noChangeAspect="1"/>
          </p:cNvPicPr>
          <p:nvPr/>
        </p:nvPicPr>
        <p:blipFill>
          <a:blip r:embed="rId3"/>
          <a:stretch>
            <a:fillRect/>
          </a:stretch>
        </p:blipFill>
        <p:spPr>
          <a:xfrm>
            <a:off x="6686550" y="2143125"/>
            <a:ext cx="5257800" cy="1962150"/>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128" name="Group 127">
            <a:extLst>
              <a:ext uri="{FF2B5EF4-FFF2-40B4-BE49-F238E27FC236}">
                <a16:creationId xmlns:a16="http://schemas.microsoft.com/office/drawing/2014/main" id="{41F54C07-61D4-4BB1-A209-297754AD9C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61347" y="125399"/>
            <a:ext cx="1404698" cy="1155641"/>
            <a:chOff x="11161347" y="125399"/>
            <a:chExt cx="1404698" cy="1155641"/>
          </a:xfrm>
        </p:grpSpPr>
        <p:sp>
          <p:nvSpPr>
            <p:cNvPr id="129" name="Freeform: Shape 128">
              <a:extLst>
                <a:ext uri="{FF2B5EF4-FFF2-40B4-BE49-F238E27FC236}">
                  <a16:creationId xmlns:a16="http://schemas.microsoft.com/office/drawing/2014/main" id="{2778C56C-3077-4234-BF38-388080D1A1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0" name="Oval 129">
              <a:extLst>
                <a:ext uri="{FF2B5EF4-FFF2-40B4-BE49-F238E27FC236}">
                  <a16:creationId xmlns:a16="http://schemas.microsoft.com/office/drawing/2014/main" id="{CE6009CB-E4A9-4334-904A-8BD104D59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Shape 130">
              <a:extLst>
                <a:ext uri="{FF2B5EF4-FFF2-40B4-BE49-F238E27FC236}">
                  <a16:creationId xmlns:a16="http://schemas.microsoft.com/office/drawing/2014/main" id="{88C6B70D-B88E-4EBD-BEA4-6FD2E5FE5C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133" name="Freeform: Shape 132">
            <a:extLst>
              <a:ext uri="{FF2B5EF4-FFF2-40B4-BE49-F238E27FC236}">
                <a16:creationId xmlns:a16="http://schemas.microsoft.com/office/drawing/2014/main" id="{39B02BFF-E00A-48CF-A4A8-6A5C0830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12826"/>
            <a:ext cx="855255" cy="1080000"/>
          </a:xfrm>
          <a:custGeom>
            <a:avLst/>
            <a:gdLst>
              <a:gd name="connsiteX0" fmla="*/ 315255 w 855255"/>
              <a:gd name="connsiteY0" fmla="*/ 0 h 1080000"/>
              <a:gd name="connsiteX1" fmla="*/ 855255 w 855255"/>
              <a:gd name="connsiteY1" fmla="*/ 540000 h 1080000"/>
              <a:gd name="connsiteX2" fmla="*/ 315255 w 855255"/>
              <a:gd name="connsiteY2" fmla="*/ 1080000 h 1080000"/>
              <a:gd name="connsiteX3" fmla="*/ 13336 w 855255"/>
              <a:gd name="connsiteY3" fmla="*/ 987777 h 1080000"/>
              <a:gd name="connsiteX4" fmla="*/ 0 w 855255"/>
              <a:gd name="connsiteY4" fmla="*/ 976774 h 1080000"/>
              <a:gd name="connsiteX5" fmla="*/ 0 w 855255"/>
              <a:gd name="connsiteY5" fmla="*/ 103227 h 1080000"/>
              <a:gd name="connsiteX6" fmla="*/ 13336 w 855255"/>
              <a:gd name="connsiteY6" fmla="*/ 92224 h 1080000"/>
              <a:gd name="connsiteX7" fmla="*/ 315255 w 855255"/>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5255" h="1080000">
                <a:moveTo>
                  <a:pt x="315255" y="0"/>
                </a:moveTo>
                <a:cubicBezTo>
                  <a:pt x="613489" y="0"/>
                  <a:pt x="855255" y="241766"/>
                  <a:pt x="855255" y="540000"/>
                </a:cubicBezTo>
                <a:cubicBezTo>
                  <a:pt x="855255" y="838234"/>
                  <a:pt x="613489" y="1080000"/>
                  <a:pt x="315255" y="1080000"/>
                </a:cubicBezTo>
                <a:cubicBezTo>
                  <a:pt x="203417" y="1080000"/>
                  <a:pt x="99520" y="1046002"/>
                  <a:pt x="13336" y="987777"/>
                </a:cubicBezTo>
                <a:lnTo>
                  <a:pt x="0" y="976774"/>
                </a:lnTo>
                <a:lnTo>
                  <a:pt x="0" y="103227"/>
                </a:lnTo>
                <a:lnTo>
                  <a:pt x="13336" y="92224"/>
                </a:lnTo>
                <a:cubicBezTo>
                  <a:pt x="99520" y="33999"/>
                  <a:pt x="203417" y="0"/>
                  <a:pt x="31525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Content Placeholder 7" descr="A screenshot of a computer&#10;&#10;Description automatically generated">
            <a:extLst>
              <a:ext uri="{FF2B5EF4-FFF2-40B4-BE49-F238E27FC236}">
                <a16:creationId xmlns:a16="http://schemas.microsoft.com/office/drawing/2014/main" id="{416A0EE0-1CAC-6E2D-F8BE-3322BBE1C6D6}"/>
              </a:ext>
            </a:extLst>
          </p:cNvPr>
          <p:cNvPicPr>
            <a:picLocks noGrp="1" noChangeAspect="1"/>
          </p:cNvPicPr>
          <p:nvPr>
            <p:ph idx="1"/>
          </p:nvPr>
        </p:nvPicPr>
        <p:blipFill>
          <a:blip r:embed="rId4"/>
          <a:stretch>
            <a:fillRect/>
          </a:stretch>
        </p:blipFill>
        <p:spPr>
          <a:xfrm>
            <a:off x="247650" y="1024662"/>
            <a:ext cx="6309495" cy="4328634"/>
          </a:xfrm>
          <a:custGeom>
            <a:avLst/>
            <a:gdLst/>
            <a:ahLst/>
            <a:cxnLst/>
            <a:rect l="l" t="t" r="r" b="b"/>
            <a:pathLst>
              <a:path w="5083992" h="2880518">
                <a:moveTo>
                  <a:pt x="0" y="0"/>
                </a:moveTo>
                <a:lnTo>
                  <a:pt x="5083992" y="0"/>
                </a:lnTo>
                <a:lnTo>
                  <a:pt x="5083992" y="2880518"/>
                </a:lnTo>
                <a:lnTo>
                  <a:pt x="0" y="2880518"/>
                </a:lnTo>
                <a:close/>
              </a:path>
            </a:pathLst>
          </a:custGeom>
        </p:spPr>
      </p:pic>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10" name="TextBox 9">
            <a:extLst>
              <a:ext uri="{FF2B5EF4-FFF2-40B4-BE49-F238E27FC236}">
                <a16:creationId xmlns:a16="http://schemas.microsoft.com/office/drawing/2014/main" id="{B61A1B09-DF6D-B15A-4672-731088F47FE2}"/>
              </a:ext>
            </a:extLst>
          </p:cNvPr>
          <p:cNvSpPr txBox="1"/>
          <p:nvPr/>
        </p:nvSpPr>
        <p:spPr>
          <a:xfrm>
            <a:off x="7058025" y="4676775"/>
            <a:ext cx="48196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all of food which consumed less by users i.e. around 30040.</a:t>
            </a:r>
          </a:p>
          <a:p>
            <a:pPr marL="285750" indent="-285750">
              <a:buFont typeface="Arial" panose="020B0604020202020204" pitchFamily="34" charset="0"/>
              <a:buChar char="•"/>
            </a:pPr>
            <a:r>
              <a:rPr lang="en-US" dirty="0"/>
              <a:t>We could reduced the wastage of those foods which consumed less by the users.</a:t>
            </a:r>
          </a:p>
        </p:txBody>
      </p:sp>
    </p:spTree>
    <p:extLst>
      <p:ext uri="{BB962C8B-B14F-4D97-AF65-F5344CB8AC3E}">
        <p14:creationId xmlns:p14="http://schemas.microsoft.com/office/powerpoint/2010/main" val="1113207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74172"/>
          </a:xfrm>
        </p:spPr>
        <p:txBody>
          <a:bodyPr>
            <a:normAutofit/>
          </a:bodyPr>
          <a:lstStyle/>
          <a:p>
            <a:pPr algn="ctr"/>
            <a:r>
              <a:rPr lang="en-US" dirty="0"/>
              <a:t>Suggestion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a:extLst>
              <a:ext uri="{FF2B5EF4-FFF2-40B4-BE49-F238E27FC236}">
                <a16:creationId xmlns:a16="http://schemas.microsoft.com/office/drawing/2014/main" id="{8D35B030-7FE9-CAEB-1334-D6EA863FD601}"/>
              </a:ext>
            </a:extLst>
          </p:cNvPr>
          <p:cNvSpPr txBox="1"/>
          <p:nvPr/>
        </p:nvSpPr>
        <p:spPr>
          <a:xfrm>
            <a:off x="622169" y="1583703"/>
            <a:ext cx="10718276"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a:t>Diverse Menu Options: Offer a diverse range of menu options that cater to various dietary preferences and restrictions. Consider including vegetarian, vegan, gluten-free, and other special meal choices to accommodate a wide range of passengers.</a:t>
            </a:r>
          </a:p>
          <a:p>
            <a:pPr marL="285750" indent="-285750">
              <a:buFont typeface="Arial" panose="020B0604020202020204" pitchFamily="34" charset="0"/>
              <a:buChar char="•"/>
            </a:pPr>
            <a:r>
              <a:rPr lang="en-US" sz="1400" dirty="0"/>
              <a:t>Quality Ingredients: Focus on using high-quality, fresh ingredients in meal preparation. Sourcing local and sustainable ingredients can enhance the perception of food quality.</a:t>
            </a:r>
          </a:p>
          <a:p>
            <a:pPr marL="285750" indent="-285750">
              <a:buFont typeface="Arial" panose="020B0604020202020204" pitchFamily="34" charset="0"/>
              <a:buChar char="•"/>
            </a:pPr>
            <a:r>
              <a:rPr lang="en-US" sz="1400" dirty="0"/>
              <a:t>Data Analysis: Continuously analyze customer feedback and satisfaction scores to identify trends and areas for improvement. Use data-driven insights to make informed decisions.</a:t>
            </a:r>
          </a:p>
          <a:p>
            <a:pPr marL="285750" indent="-285750">
              <a:buFont typeface="Arial" panose="020B0604020202020204" pitchFamily="34" charset="0"/>
              <a:buChar char="•"/>
            </a:pPr>
            <a:r>
              <a:rPr lang="en-US" sz="1400" dirty="0"/>
              <a:t>Food Sustainability: Focus on sustainable food practices by reducing food waste, utilizing eco-friendly packaging, and exploring partnerships with organizations promoting food sustainability.</a:t>
            </a:r>
          </a:p>
          <a:p>
            <a:pPr marL="285750" indent="-285750">
              <a:buFont typeface="Arial" panose="020B0604020202020204" pitchFamily="34" charset="0"/>
              <a:buChar char="•"/>
            </a:pPr>
            <a:r>
              <a:rPr lang="en-US" sz="1400" dirty="0"/>
              <a:t>Feedback Loop: Create a feedback mechanism that encourages passengers to provide real-time feedback on the in-flight dining experience. Use this data to make immediate improvements.</a:t>
            </a:r>
          </a:p>
          <a:p>
            <a:pPr marL="285750" indent="-285750">
              <a:buFont typeface="Arial" panose="020B0604020202020204" pitchFamily="34" charset="0"/>
              <a:buChar char="•"/>
            </a:pPr>
            <a:r>
              <a:rPr lang="en-US" sz="1400" b="0" i="0" dirty="0">
                <a:effectLst/>
                <a:latin typeface="proxima-nova"/>
              </a:rPr>
              <a:t>short haul markets (specially &lt;500 miles) </a:t>
            </a:r>
            <a:r>
              <a:rPr lang="en-US" sz="1400" dirty="0">
                <a:latin typeface="proxima-nova"/>
              </a:rPr>
              <a:t>: By </a:t>
            </a:r>
            <a:r>
              <a:rPr lang="en-US" sz="1400" b="0" i="0" dirty="0">
                <a:effectLst/>
                <a:latin typeface="proxima-nova"/>
              </a:rPr>
              <a:t>offering any meal-service to attract more users towards your airlines which help to increase revenue.</a:t>
            </a:r>
          </a:p>
          <a:p>
            <a:pPr marL="285750" indent="-285750">
              <a:buFont typeface="Arial" panose="020B0604020202020204" pitchFamily="34" charset="0"/>
              <a:buChar char="•"/>
            </a:pPr>
            <a:r>
              <a:rPr lang="en-US" sz="1400" dirty="0"/>
              <a:t>Customization:  Allow passengers to customize their meals within certain parameters. This could include choosing their sides, dressings, or condiments.</a:t>
            </a:r>
          </a:p>
          <a:p>
            <a:pPr marL="285750" indent="-285750">
              <a:buFont typeface="Arial" panose="020B0604020202020204" pitchFamily="34" charset="0"/>
              <a:buChar char="•"/>
            </a:pPr>
            <a:r>
              <a:rPr lang="en-US" sz="1400" dirty="0"/>
              <a:t>Communication: Clearly communicate meal options and their availability to passengers during the booking process. Ensure passengers are aware of the pre-ordering option and its benefits.</a:t>
            </a:r>
          </a:p>
          <a:p>
            <a:pPr marL="285750" indent="-285750">
              <a:buFont typeface="Arial" panose="020B0604020202020204" pitchFamily="34" charset="0"/>
              <a:buChar char="•"/>
            </a:pPr>
            <a:r>
              <a:rPr lang="en-US" sz="1400" dirty="0"/>
              <a:t>In-Flight Experience: Enhance the in-flight dining experience by investing in better presentation, meal service, and cabin crew training. Ensure meals are served at the right temperature and with proper utensils.</a:t>
            </a:r>
          </a:p>
        </p:txBody>
      </p:sp>
    </p:spTree>
    <p:extLst>
      <p:ext uri="{BB962C8B-B14F-4D97-AF65-F5344CB8AC3E}">
        <p14:creationId xmlns:p14="http://schemas.microsoft.com/office/powerpoint/2010/main" val="389134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709978" cy="1864063"/>
          </a:xfrm>
        </p:spPr>
        <p:txBody>
          <a:bodyPr/>
          <a:lstStyle/>
          <a:p>
            <a:r>
              <a:rPr lang="en-US" sz="1600" dirty="0"/>
              <a:t>Akash Singh</a:t>
            </a:r>
          </a:p>
          <a:p>
            <a:r>
              <a:rPr lang="en-US" sz="1600" dirty="0">
                <a:hlinkClick r:id="rId2"/>
              </a:rPr>
              <a:t>Ash101999singh@gmail.com</a:t>
            </a:r>
            <a:endParaRPr lang="en-US" sz="1600" dirty="0"/>
          </a:p>
          <a:p>
            <a:r>
              <a:rPr lang="en-US" sz="1600" dirty="0">
                <a:hlinkClick r:id="rId3"/>
              </a:rPr>
              <a:t>https://github.com/Ash-pixel10/United_Airlines_PowerBi_dashboard</a:t>
            </a:r>
            <a:endParaRPr lang="en-US" sz="1600" dirty="0"/>
          </a:p>
          <a:p>
            <a:endParaRPr lang="en-US" sz="1400"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endParaRPr lang="en-US" dirty="0"/>
          </a:p>
          <a:p>
            <a:r>
              <a:rPr lang="en-US" dirty="0"/>
              <a:t>Introduction</a:t>
            </a:r>
          </a:p>
          <a:p>
            <a:r>
              <a:rPr lang="en-US" dirty="0"/>
              <a:t>Task</a:t>
            </a:r>
          </a:p>
          <a:p>
            <a:r>
              <a:rPr lang="en-US" dirty="0"/>
              <a:t>Insights &amp; Recommendation </a:t>
            </a:r>
          </a:p>
          <a:p>
            <a:r>
              <a:rPr lang="en-US" dirty="0"/>
              <a:t>Suggestion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0000" lnSpcReduction="20000"/>
          </a:bodyPr>
          <a:lstStyle/>
          <a:p>
            <a:pPr marL="0" indent="0">
              <a:buNone/>
            </a:pPr>
            <a:r>
              <a:rPr lang="en-US" sz="2000" dirty="0">
                <a:latin typeface="+mn-lt"/>
              </a:rPr>
              <a:t>As United Airlines is on its journey to becoming the largest airline in the world, our focus continues to be on what our customers think of our products and service and ensuring they are taken care of in the friendly skies. As an analyst, you are required to leverage data to help in identifying opportunity areas in United’s current Food &amp;Beverage(F&amp;B) service and make recommendations which can help in increasing F&amp;B (Food &amp;Beverage) service satisfaction rate by identifying pain points for our customers and challenges in our current inventory planning.</a:t>
            </a:r>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93306"/>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73537" y="1209423"/>
            <a:ext cx="11444925" cy="3519551"/>
          </a:xfrm>
        </p:spPr>
        <p:txBody>
          <a:bodyPr vert="horz" wrap="square" lIns="0" tIns="0" rIns="0" bIns="0" rtlCol="0" anchor="b" anchorCtr="0">
            <a:noAutofit/>
          </a:bodyPr>
          <a:lstStyle/>
          <a:p>
            <a:pPr algn="ctr"/>
            <a:r>
              <a:rPr lang="en-US" sz="2400" b="1" i="0" u="sng" dirty="0">
                <a:solidFill>
                  <a:schemeClr val="tx1">
                    <a:lumMod val="95000"/>
                  </a:schemeClr>
                </a:solidFill>
                <a:effectLst/>
                <a:latin typeface="proxima-nova"/>
              </a:rPr>
              <a:t>BACKGROUND</a:t>
            </a:r>
            <a:br>
              <a:rPr lang="en-US" sz="1400" b="1" i="0" dirty="0">
                <a:solidFill>
                  <a:schemeClr val="tx1">
                    <a:lumMod val="95000"/>
                  </a:schemeClr>
                </a:solidFill>
                <a:effectLst/>
                <a:latin typeface="proxima-nova"/>
              </a:rPr>
            </a:br>
            <a:br>
              <a:rPr lang="en-US" sz="1400" b="0" i="0" dirty="0">
                <a:solidFill>
                  <a:schemeClr val="tx1">
                    <a:lumMod val="95000"/>
                  </a:schemeClr>
                </a:solidFill>
                <a:effectLst/>
                <a:latin typeface="proxima-nova"/>
              </a:rPr>
            </a:br>
            <a:r>
              <a:rPr lang="en-US" sz="1400" b="0" i="0" dirty="0">
                <a:solidFill>
                  <a:schemeClr val="tx1">
                    <a:lumMod val="95000"/>
                  </a:schemeClr>
                </a:solidFill>
                <a:effectLst/>
                <a:latin typeface="proxima-nova"/>
              </a:rPr>
              <a:t>Various studies suggest that airline F&amp;B service has a significant impact on customer experience and loyalty generation. F&amp;B is also one of the key concerns of unhappy customers as captured in their feedback forms. We have spent the last few years focusing on improving F&amp;B service by partnering with global &amp; regional vendors, encouraging customers to prebook their meals wherever applicable and improving forecasts for inventory. However, with constant network expansion plans and evolving demand, this continues to be an area of focus. Customers who pre-order their meals have a better satisfaction rate compared to those who do not. However, a small fraction of travelers prebook meals at this point.</a:t>
            </a:r>
            <a:br>
              <a:rPr lang="en-US" sz="1400" b="0" i="0" dirty="0">
                <a:solidFill>
                  <a:schemeClr val="tx1">
                    <a:lumMod val="95000"/>
                  </a:schemeClr>
                </a:solidFill>
                <a:effectLst/>
                <a:latin typeface="proxima-nova"/>
              </a:rPr>
            </a:br>
            <a:br>
              <a:rPr lang="en-US" sz="1400" b="0" i="0" dirty="0">
                <a:solidFill>
                  <a:schemeClr val="tx1">
                    <a:lumMod val="95000"/>
                  </a:schemeClr>
                </a:solidFill>
                <a:effectLst/>
                <a:latin typeface="proxima-nova"/>
              </a:rPr>
            </a:br>
            <a:r>
              <a:rPr lang="en-US" sz="1400" b="0" i="0" dirty="0">
                <a:solidFill>
                  <a:schemeClr val="tx1">
                    <a:lumMod val="95000"/>
                  </a:schemeClr>
                </a:solidFill>
                <a:effectLst/>
                <a:latin typeface="proxima-nova"/>
              </a:rPr>
              <a:t>Meal options can vary by market and haul type (Haul type is defined based on how long the flight is based on duration/miles). Some short haul markets (specially &lt;500 miles) would not offer any meal-service which can be of concern specially for customers with multiple connections.</a:t>
            </a:r>
            <a:br>
              <a:rPr lang="en-US" sz="1400" b="0" i="0" dirty="0">
                <a:solidFill>
                  <a:schemeClr val="tx1">
                    <a:lumMod val="95000"/>
                  </a:schemeClr>
                </a:solidFill>
                <a:effectLst/>
                <a:latin typeface="proxima-nova"/>
              </a:rPr>
            </a:br>
            <a:br>
              <a:rPr lang="en-US" sz="1400" b="0" i="0" dirty="0">
                <a:solidFill>
                  <a:schemeClr val="tx1">
                    <a:lumMod val="95000"/>
                  </a:schemeClr>
                </a:solidFill>
                <a:effectLst/>
                <a:latin typeface="proxima-nova"/>
              </a:rPr>
            </a:br>
            <a:r>
              <a:rPr lang="en-US" sz="1400" b="0" i="0" dirty="0">
                <a:solidFill>
                  <a:schemeClr val="tx1">
                    <a:lumMod val="95000"/>
                  </a:schemeClr>
                </a:solidFill>
                <a:effectLst/>
                <a:latin typeface="proxima-nova"/>
              </a:rPr>
              <a:t>United uses a hub-and-spoke model to connect passengers between different cities. In a hub-and-spoke model, there is a central airport, called the hub, that serves as a connecting point for flights to and from other airports, called spokes. This helps in consolidating traffic from multiple spokes into the hub, and then flying larger aircraft on the hub-to-hub routes and can lead to lower operating costs for airlines. However, from the perspective of Inflight service, hub-spoke model can result in better customer experience on hub flights compared to spoke flights.</a:t>
            </a:r>
            <a:br>
              <a:rPr lang="en-US" sz="1400" b="0" i="0" dirty="0">
                <a:solidFill>
                  <a:schemeClr val="tx1">
                    <a:lumMod val="95000"/>
                  </a:schemeClr>
                </a:solidFill>
                <a:effectLst/>
                <a:latin typeface="proxima-nova"/>
              </a:rPr>
            </a:br>
            <a:endParaRPr lang="en-US" sz="1400" kern="1200" dirty="0">
              <a:solidFill>
                <a:schemeClr val="tx1">
                  <a:lumMod val="95000"/>
                </a:schemeClr>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73537" y="1530148"/>
            <a:ext cx="11444925" cy="2713433"/>
          </a:xfrm>
        </p:spPr>
        <p:txBody>
          <a:bodyPr vert="horz" wrap="square" lIns="0" tIns="0" rIns="0" bIns="0" rtlCol="0" anchor="b" anchorCtr="0">
            <a:noAutofit/>
          </a:bodyPr>
          <a:lstStyle/>
          <a:p>
            <a:pPr algn="ctr"/>
            <a:r>
              <a:rPr lang="en-US" sz="2400" b="1" i="0" dirty="0">
                <a:solidFill>
                  <a:schemeClr val="tx1">
                    <a:lumMod val="95000"/>
                  </a:schemeClr>
                </a:solidFill>
                <a:effectLst/>
                <a:latin typeface="proxima-nova"/>
              </a:rPr>
              <a:t>How is F&amp;B Satisfaction Calculated?</a:t>
            </a:r>
            <a:br>
              <a:rPr lang="en-US" sz="2400" b="1" i="0" dirty="0">
                <a:solidFill>
                  <a:schemeClr val="tx1">
                    <a:lumMod val="95000"/>
                  </a:schemeClr>
                </a:solidFill>
                <a:effectLst/>
                <a:latin typeface="proxima-nova"/>
              </a:rPr>
            </a:br>
            <a:br>
              <a:rPr lang="en-US" sz="2400" b="1" i="0" dirty="0">
                <a:solidFill>
                  <a:schemeClr val="tx1">
                    <a:lumMod val="95000"/>
                  </a:schemeClr>
                </a:solidFill>
                <a:effectLst/>
                <a:latin typeface="proxima-nova"/>
              </a:rPr>
            </a:br>
            <a:br>
              <a:rPr lang="en-US" sz="1600" b="0" i="0" dirty="0">
                <a:solidFill>
                  <a:schemeClr val="tx1">
                    <a:lumMod val="95000"/>
                  </a:schemeClr>
                </a:solidFill>
                <a:effectLst/>
                <a:latin typeface="proxima-nova"/>
              </a:rPr>
            </a:br>
            <a:r>
              <a:rPr lang="en-US" sz="1600" b="0" i="0" dirty="0">
                <a:solidFill>
                  <a:schemeClr val="tx1">
                    <a:lumMod val="95000"/>
                  </a:schemeClr>
                </a:solidFill>
                <a:effectLst/>
                <a:latin typeface="proxima-nova"/>
              </a:rPr>
              <a:t>United measures F&amp;B satisfaction using our NPS (Net Promoter Score) survey. Customers are asked - </a:t>
            </a:r>
            <a:r>
              <a:rPr lang="en-US" sz="1600" b="0" i="1" dirty="0">
                <a:solidFill>
                  <a:schemeClr val="tx1">
                    <a:lumMod val="95000"/>
                  </a:schemeClr>
                </a:solidFill>
                <a:effectLst/>
                <a:latin typeface="proxima-nova"/>
              </a:rPr>
              <a:t>How satisfied were you with the food &amp; beverage served on your flight from [CITY] to [CITY]? </a:t>
            </a:r>
            <a:r>
              <a:rPr lang="en-US" sz="1600" b="0" i="0" dirty="0">
                <a:solidFill>
                  <a:schemeClr val="tx1">
                    <a:lumMod val="95000"/>
                  </a:schemeClr>
                </a:solidFill>
                <a:effectLst/>
                <a:latin typeface="proxima-nova"/>
              </a:rPr>
              <a:t>Customers can score between 0-5 and can also provide additional feedback under</a:t>
            </a:r>
            <a:r>
              <a:rPr lang="en-US" sz="1600" b="0" i="1" dirty="0">
                <a:solidFill>
                  <a:schemeClr val="tx1">
                    <a:lumMod val="95000"/>
                  </a:schemeClr>
                </a:solidFill>
                <a:effectLst/>
                <a:latin typeface="proxima-nova"/>
              </a:rPr>
              <a:t> - Is there anything else you would like to share about the food &amp; beverage served on your flight from [CITY] to [CITY]?</a:t>
            </a:r>
            <a:br>
              <a:rPr lang="en-US" sz="1600" b="0" i="1" dirty="0">
                <a:solidFill>
                  <a:schemeClr val="tx1">
                    <a:lumMod val="95000"/>
                  </a:schemeClr>
                </a:solidFill>
                <a:effectLst/>
                <a:latin typeface="proxima-nova"/>
              </a:rPr>
            </a:br>
            <a:br>
              <a:rPr lang="en-US" sz="1600" b="0" i="1" dirty="0">
                <a:solidFill>
                  <a:schemeClr val="tx1">
                    <a:lumMod val="95000"/>
                  </a:schemeClr>
                </a:solidFill>
                <a:effectLst/>
                <a:latin typeface="proxima-nova"/>
              </a:rPr>
            </a:br>
            <a:br>
              <a:rPr lang="en-US" sz="1600" b="0" i="0" dirty="0">
                <a:solidFill>
                  <a:schemeClr val="tx1">
                    <a:lumMod val="95000"/>
                  </a:schemeClr>
                </a:solidFill>
                <a:effectLst/>
                <a:latin typeface="proxima-nova"/>
              </a:rPr>
            </a:br>
            <a:r>
              <a:rPr lang="en-US" sz="1600" b="1" i="0" dirty="0">
                <a:solidFill>
                  <a:schemeClr val="tx1">
                    <a:lumMod val="95000"/>
                  </a:schemeClr>
                </a:solidFill>
                <a:effectLst/>
                <a:latin typeface="proxima-nova"/>
              </a:rPr>
              <a:t>% Inflight Satisfaction</a:t>
            </a:r>
            <a:r>
              <a:rPr lang="en-US" sz="1600" b="0" i="0" dirty="0">
                <a:solidFill>
                  <a:schemeClr val="tx1">
                    <a:lumMod val="95000"/>
                  </a:schemeClr>
                </a:solidFill>
                <a:effectLst/>
                <a:latin typeface="proxima-nova"/>
              </a:rPr>
              <a:t> = Satisfied Sample/Total Sample*100</a:t>
            </a:r>
            <a:br>
              <a:rPr lang="en-US" sz="1600" b="0" i="0" dirty="0">
                <a:solidFill>
                  <a:schemeClr val="tx1">
                    <a:lumMod val="95000"/>
                  </a:schemeClr>
                </a:solidFill>
                <a:effectLst/>
                <a:latin typeface="proxima-nova"/>
              </a:rPr>
            </a:br>
            <a:r>
              <a:rPr lang="en-US" sz="1600" b="1" i="0" dirty="0">
                <a:solidFill>
                  <a:schemeClr val="tx1">
                    <a:lumMod val="95000"/>
                  </a:schemeClr>
                </a:solidFill>
                <a:effectLst/>
                <a:latin typeface="proxima-nova"/>
              </a:rPr>
              <a:t>Satisfied Sample</a:t>
            </a:r>
            <a:r>
              <a:rPr lang="en-US" sz="1600" b="0" i="0" dirty="0">
                <a:solidFill>
                  <a:schemeClr val="tx1">
                    <a:lumMod val="95000"/>
                  </a:schemeClr>
                </a:solidFill>
                <a:effectLst/>
                <a:latin typeface="proxima-nova"/>
              </a:rPr>
              <a:t> = Score is either 4 or 5 (Score ranges from 0-5)</a:t>
            </a:r>
            <a:br>
              <a:rPr lang="en-US" sz="1600" b="0" i="0" dirty="0">
                <a:solidFill>
                  <a:schemeClr val="tx1">
                    <a:lumMod val="95000"/>
                  </a:schemeClr>
                </a:solidFill>
                <a:effectLst/>
                <a:latin typeface="proxima-nova"/>
              </a:rPr>
            </a:br>
            <a:endParaRPr lang="en-US" sz="1600" kern="1200" dirty="0">
              <a:solidFill>
                <a:schemeClr val="tx1">
                  <a:lumMod val="95000"/>
                </a:schemeClr>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73044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963612" y="549275"/>
            <a:ext cx="8985251" cy="766341"/>
          </a:xfrm>
        </p:spPr>
        <p:txBody>
          <a:bodyPr>
            <a:normAutofit/>
          </a:bodyPr>
          <a:lstStyle/>
          <a:p>
            <a:pPr algn="ctr"/>
            <a:r>
              <a:rPr lang="en-US" b="1" dirty="0">
                <a:latin typeface="proxima-nova"/>
              </a:rPr>
              <a:t>Task</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326571" y="1735652"/>
            <a:ext cx="5514392" cy="2283886"/>
          </a:xfrm>
        </p:spPr>
        <p:txBody>
          <a:bodyPr/>
          <a:lstStyle/>
          <a:p>
            <a:pPr marL="0" indent="0" algn="ctr"/>
            <a:r>
              <a:rPr lang="en-US" b="0" i="1" dirty="0">
                <a:solidFill>
                  <a:schemeClr val="tx1"/>
                </a:solidFill>
                <a:effectLst/>
                <a:latin typeface="proxima-nova"/>
              </a:rPr>
              <a:t>Perform root cause analysis to </a:t>
            </a:r>
            <a:r>
              <a:rPr lang="en-US" b="1" i="1" dirty="0">
                <a:solidFill>
                  <a:schemeClr val="tx1"/>
                </a:solidFill>
                <a:effectLst/>
                <a:latin typeface="proxima-nova"/>
              </a:rPr>
              <a:t>identify key drivers of F&amp;B satisfaction score</a:t>
            </a:r>
            <a:r>
              <a:rPr lang="en-US" b="0" i="1" dirty="0">
                <a:solidFill>
                  <a:schemeClr val="tx1"/>
                </a:solidFill>
                <a:effectLst/>
                <a:latin typeface="proxima-nova"/>
              </a:rPr>
              <a:t> during summer months &amp; Use survey comments to understand major themes related to F&amp;B that customers are complaining about.</a:t>
            </a:r>
            <a:endParaRPr lang="en-US" b="0" i="0" dirty="0">
              <a:solidFill>
                <a:schemeClr val="tx1"/>
              </a:solidFill>
              <a:effectLst/>
              <a:latin typeface="proxima-nova"/>
            </a:endParaRPr>
          </a:p>
          <a:p>
            <a:endParaRPr lang="en-US" dirty="0"/>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5999" y="311401"/>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963612" y="549275"/>
            <a:ext cx="8985251" cy="766341"/>
          </a:xfrm>
        </p:spPr>
        <p:txBody>
          <a:bodyPr>
            <a:normAutofit/>
          </a:bodyPr>
          <a:lstStyle/>
          <a:p>
            <a:pPr algn="ctr"/>
            <a:r>
              <a:rPr lang="en-US" b="1" i="0" dirty="0">
                <a:effectLst/>
                <a:latin typeface="proxima-nova"/>
              </a:rPr>
              <a:t>Data description</a:t>
            </a:r>
            <a:endParaRPr lang="en-US"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326571" y="1735652"/>
            <a:ext cx="11314566" cy="2715050"/>
          </a:xfrm>
        </p:spPr>
        <p:txBody>
          <a:bodyPr/>
          <a:lstStyle/>
          <a:p>
            <a:pPr algn="l">
              <a:buFont typeface="Arial" panose="020B0604020202020204" pitchFamily="34" charset="0"/>
              <a:buChar char="•"/>
            </a:pPr>
            <a:r>
              <a:rPr lang="en-US" b="0" i="0" dirty="0">
                <a:solidFill>
                  <a:schemeClr val="tx1"/>
                </a:solidFill>
                <a:effectLst/>
                <a:latin typeface="proxima-nova"/>
              </a:rPr>
              <a:t>Survey data – Inflight Satisfaction Score</a:t>
            </a:r>
          </a:p>
          <a:p>
            <a:pPr algn="l">
              <a:buFont typeface="Arial" panose="020B0604020202020204" pitchFamily="34" charset="0"/>
              <a:buChar char="•"/>
            </a:pPr>
            <a:r>
              <a:rPr lang="en-US" b="0" i="0" dirty="0">
                <a:solidFill>
                  <a:schemeClr val="tx1"/>
                </a:solidFill>
                <a:effectLst/>
                <a:latin typeface="proxima-nova"/>
              </a:rPr>
              <a:t>Survey data – Customer comments/feedback</a:t>
            </a:r>
          </a:p>
          <a:p>
            <a:pPr algn="l">
              <a:buFont typeface="Arial" panose="020B0604020202020204" pitchFamily="34" charset="0"/>
              <a:buChar char="•"/>
            </a:pPr>
            <a:r>
              <a:rPr lang="en-US" b="0" i="0" dirty="0">
                <a:solidFill>
                  <a:schemeClr val="tx1"/>
                </a:solidFill>
                <a:effectLst/>
                <a:latin typeface="proxima-nova"/>
              </a:rPr>
              <a:t>Inflight Service – Pre order data</a:t>
            </a:r>
          </a:p>
          <a:p>
            <a:pPr algn="l">
              <a:buFont typeface="Arial" panose="020B0604020202020204" pitchFamily="34" charset="0"/>
              <a:buChar char="•"/>
            </a:pPr>
            <a:r>
              <a:rPr lang="en-US" b="0" i="0" dirty="0">
                <a:solidFill>
                  <a:schemeClr val="tx1"/>
                </a:solidFill>
                <a:effectLst/>
                <a:latin typeface="proxima-nova"/>
              </a:rPr>
              <a:t>Inflight Service – Inventory data (only for Business/First Class)</a:t>
            </a:r>
          </a:p>
          <a:p>
            <a:endParaRPr lang="en-US"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71886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1"/>
            <a:ext cx="11092497" cy="738984"/>
          </a:xfrm>
        </p:spPr>
        <p:txBody>
          <a:bodyPr/>
          <a:lstStyle/>
          <a:p>
            <a:pPr algn="ctr"/>
            <a:r>
              <a:rPr lang="en-US" b="1" dirty="0">
                <a:latin typeface="proxima-nova"/>
              </a:rPr>
              <a:t>MAIN GOALS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33" name="TextBox 32">
            <a:extLst>
              <a:ext uri="{FF2B5EF4-FFF2-40B4-BE49-F238E27FC236}">
                <a16:creationId xmlns:a16="http://schemas.microsoft.com/office/drawing/2014/main" id="{18C1D8CB-D1B3-96D4-E892-9F57CB8F80FC}"/>
              </a:ext>
            </a:extLst>
          </p:cNvPr>
          <p:cNvSpPr txBox="1"/>
          <p:nvPr/>
        </p:nvSpPr>
        <p:spPr>
          <a:xfrm>
            <a:off x="548640" y="1358262"/>
            <a:ext cx="10937344"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Increase F&amp;B Service Satisfaction Rate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other words, the primary objective is to enhance customer satisfaction with United Airlines' Food &amp; Beverage service. Achieving this goal involves various sub-goals and tasks, including:</a:t>
            </a:r>
          </a:p>
          <a:p>
            <a:pPr lvl="1"/>
            <a:endParaRPr lang="en-US" sz="1600" dirty="0"/>
          </a:p>
          <a:p>
            <a:pPr marL="800100" lvl="1" indent="-342900" algn="just">
              <a:buFont typeface="+mj-lt"/>
              <a:buAutoNum type="arabicParenR"/>
            </a:pPr>
            <a:r>
              <a:rPr lang="en-US" sz="1600" dirty="0"/>
              <a:t>Identifying Opportunities: Analyze data to identify areas where the F&amp;B service can be improved and where customer satisfaction can be enhanced.</a:t>
            </a:r>
          </a:p>
          <a:p>
            <a:pPr marL="800100" lvl="1" indent="-342900" algn="just">
              <a:buFont typeface="+mj-lt"/>
              <a:buAutoNum type="arabicParenR"/>
            </a:pPr>
            <a:r>
              <a:rPr lang="en-US" sz="1600" dirty="0"/>
              <a:t>Root Cause Analysis: Determine the key drivers of F&amp;B satisfaction scores, especially during the summer months when travel is typically high.</a:t>
            </a:r>
          </a:p>
          <a:p>
            <a:pPr marL="800100" lvl="1" indent="-342900" algn="just">
              <a:buFont typeface="+mj-lt"/>
              <a:buAutoNum type="arabicParenR"/>
            </a:pPr>
            <a:r>
              <a:rPr lang="en-US" sz="1600" dirty="0"/>
              <a:t>Customer Feedback Analysis: Analyze customer comments and feedback to understand the major themes and specific issues related to the F&amp;B service that customers are complaining about.</a:t>
            </a:r>
          </a:p>
          <a:p>
            <a:pPr marL="800100" lvl="1" indent="-342900" algn="just">
              <a:buFont typeface="+mj-lt"/>
              <a:buAutoNum type="arabicParenR"/>
            </a:pPr>
            <a:r>
              <a:rPr lang="en-US" sz="1600" dirty="0"/>
              <a:t>Recommendations: Make data-driven recommendations for improving the F&amp;B service based on the analysis findings.</a:t>
            </a:r>
          </a:p>
          <a:p>
            <a:pPr marL="800100" lvl="1" indent="-342900" algn="just">
              <a:buFont typeface="+mj-lt"/>
              <a:buAutoNum type="arabicParenR"/>
            </a:pPr>
            <a:r>
              <a:rPr lang="en-US" sz="1600" dirty="0"/>
              <a:t>Presentation: Create a presentation summarizing key findings and recommendations for stakeholders.</a:t>
            </a:r>
          </a:p>
          <a:p>
            <a:pPr marL="800100" lvl="1" indent="-342900" algn="just">
              <a:buFont typeface="+mj-lt"/>
              <a:buAutoNum type="arabicParenR"/>
            </a:pPr>
            <a:r>
              <a:rPr lang="en-US" sz="1600" dirty="0"/>
              <a:t>Continuous Improvement: Consider further deep dives or analyses to gain a better understanding of underlying issues and continue working towards higher customer satisfaction in the F&amp;B service.</a:t>
            </a:r>
          </a:p>
          <a:p>
            <a:pPr lvl="1" algn="just"/>
            <a:endParaRPr lang="en-US" sz="1600" dirty="0"/>
          </a:p>
          <a:p>
            <a:r>
              <a:rPr lang="en-US" sz="1600" dirty="0"/>
              <a:t>Ultimately, the overarching goal is to enhance the overall customer experience and loyalty by addressing pain points, improving service quality, and making informed decisions based on data analysis.</a:t>
            </a: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1"/>
            <a:ext cx="11092497" cy="738984"/>
          </a:xfrm>
        </p:spPr>
        <p:txBody>
          <a:bodyPr/>
          <a:lstStyle/>
          <a:p>
            <a:pPr algn="ctr"/>
            <a:r>
              <a:rPr lang="en-US" b="1" dirty="0">
                <a:latin typeface="proxima-nova"/>
              </a:rPr>
              <a:t>Steps used in analysis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 name="TextBox 1">
            <a:extLst>
              <a:ext uri="{FF2B5EF4-FFF2-40B4-BE49-F238E27FC236}">
                <a16:creationId xmlns:a16="http://schemas.microsoft.com/office/drawing/2014/main" id="{81EDB1B1-B5BA-2214-16BD-61CFA9EFB449}"/>
              </a:ext>
            </a:extLst>
          </p:cNvPr>
          <p:cNvSpPr txBox="1"/>
          <p:nvPr/>
        </p:nvSpPr>
        <p:spPr>
          <a:xfrm>
            <a:off x="548640" y="1480009"/>
            <a:ext cx="10905846" cy="4139595"/>
          </a:xfrm>
          <a:prstGeom prst="rect">
            <a:avLst/>
          </a:prstGeom>
          <a:noFill/>
        </p:spPr>
        <p:txBody>
          <a:bodyPr wrap="square" rtlCol="0">
            <a:spAutoFit/>
          </a:bodyPr>
          <a:lstStyle/>
          <a:p>
            <a:r>
              <a:rPr lang="en-US" sz="1400" dirty="0"/>
              <a:t>Step 1: Data Collection and Import</a:t>
            </a:r>
          </a:p>
          <a:p>
            <a:pPr lvl="1"/>
            <a:r>
              <a:rPr lang="en-US" sz="1400" dirty="0"/>
              <a:t>1.1. Data Sources: Identify and gather your data sources. This can include databases, Excel files, web services, or cloud-based data storage.</a:t>
            </a:r>
          </a:p>
          <a:p>
            <a:pPr lvl="1"/>
            <a:r>
              <a:rPr lang="en-US" sz="1400" dirty="0"/>
              <a:t>1.2. Data Import: Open Power BI Desktop and select "Get Data" to import your data. Choose the appropriate data source and connect to it. You may need to provide connection details or credentials.</a:t>
            </a:r>
          </a:p>
          <a:p>
            <a:pPr lvl="1"/>
            <a:r>
              <a:rPr lang="en-US" sz="1400" dirty="0"/>
              <a:t>1.3. Data Transformation*: Use Power Query Editor to clean and transform your data. This can involve removing duplicates, handling missing values, renaming columns, and applying data type conversions.</a:t>
            </a:r>
          </a:p>
          <a:p>
            <a:pPr lvl="1"/>
            <a:endParaRPr lang="en-US" sz="1400" dirty="0"/>
          </a:p>
          <a:p>
            <a:r>
              <a:rPr lang="en-US" sz="1400" dirty="0"/>
              <a:t>Step 2: Data Modeling</a:t>
            </a:r>
          </a:p>
          <a:p>
            <a:r>
              <a:rPr lang="en-US" sz="1400" dirty="0"/>
              <a:t>Step 3: Data Visualization</a:t>
            </a:r>
          </a:p>
          <a:p>
            <a:r>
              <a:rPr lang="en-US" sz="1400" dirty="0"/>
              <a:t>	3.1. Report View: Switch to the "Report" view in Power BI.</a:t>
            </a:r>
          </a:p>
          <a:p>
            <a:r>
              <a:rPr lang="en-US" sz="1400" dirty="0"/>
              <a:t>	3.2. Choose Visualizations: Drag and drop fields from your data model onto the canvas to create visualizations. You can choose from 	various chart types like bar charts, line charts, pie charts, etc.</a:t>
            </a:r>
          </a:p>
          <a:p>
            <a:r>
              <a:rPr lang="en-US" sz="1400" dirty="0"/>
              <a:t>	3.3. Customize Visuals: Customize visuals by changing colors, labels, and formatting to make them more informative and appealing.</a:t>
            </a:r>
          </a:p>
          <a:p>
            <a:r>
              <a:rPr lang="en-US" sz="1400" dirty="0"/>
              <a:t>	3.4. Interactivity: Add interactivity to your report using slicers, filters, and drill-through options. This allows users to explore data 	dynamically.</a:t>
            </a:r>
          </a:p>
          <a:p>
            <a:endParaRPr lang="en-US" sz="1400" dirty="0"/>
          </a:p>
          <a:p>
            <a:r>
              <a:rPr lang="en-US" sz="1400" dirty="0"/>
              <a:t>Step 4: Creating Dashboards</a:t>
            </a:r>
          </a:p>
          <a:p>
            <a:r>
              <a:rPr lang="en-US" sz="1400" dirty="0"/>
              <a:t>Step 5: Data Sharing and Publishing</a:t>
            </a:r>
          </a:p>
          <a:p>
            <a:endParaRPr lang="en-US" sz="1100" dirty="0"/>
          </a:p>
        </p:txBody>
      </p:sp>
    </p:spTree>
    <p:extLst>
      <p:ext uri="{BB962C8B-B14F-4D97-AF65-F5344CB8AC3E}">
        <p14:creationId xmlns:p14="http://schemas.microsoft.com/office/powerpoint/2010/main" val="381662730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{63C6927B-DEE9-41E6-B123-A4011F66704D}tf33713516_win32</Template>
  <TotalTime>314</TotalTime>
  <Words>1664</Words>
  <Application>Microsoft Office PowerPoint</Application>
  <PresentationFormat>Widescreen</PresentationFormat>
  <Paragraphs>114</Paragraphs>
  <Slides>17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Baguet Script</vt:lpstr>
      <vt:lpstr>Calibri</vt:lpstr>
      <vt:lpstr>Gill Sans MT</vt:lpstr>
      <vt:lpstr>proxima-nova</vt:lpstr>
      <vt:lpstr>Walbaum Display</vt:lpstr>
      <vt:lpstr>3DFloatVTI</vt:lpstr>
      <vt:lpstr>F&amp;B (Food &amp;Beverage) SERVICES ANALYSIS DASHBOARD OF UNITED AIRLINES</vt:lpstr>
      <vt:lpstr>Agenda</vt:lpstr>
      <vt:lpstr>Introduction</vt:lpstr>
      <vt:lpstr>BACKGROUND  Various studies suggest that airline F&amp;B service has a significant impact on customer experience and loyalty generation. F&amp;B is also one of the key concerns of unhappy customers as captured in their feedback forms. We have spent the last few years focusing on improving F&amp;B service by partnering with global &amp; regional vendors, encouraging customers to prebook their meals wherever applicable and improving forecasts for inventory. However, with constant network expansion plans and evolving demand, this continues to be an area of focus. Customers who pre-order their meals have a better satisfaction rate compared to those who do not. However, a small fraction of travelers prebook meals at this point.  Meal options can vary by market and haul type (Haul type is defined based on how long the flight is based on duration/miles). Some short haul markets (specially &lt;500 miles) would not offer any meal-service which can be of concern specially for customers with multiple connections.  United uses a hub-and-spoke model to connect passengers between different cities. In a hub-and-spoke model, there is a central airport, called the hub, that serves as a connecting point for flights to and from other airports, called spokes. This helps in consolidating traffic from multiple spokes into the hub, and then flying larger aircraft on the hub-to-hub routes and can lead to lower operating costs for airlines. However, from the perspective of Inflight service, hub-spoke model can result in better customer experience on hub flights compared to spoke flights. </vt:lpstr>
      <vt:lpstr>How is F&amp;B Satisfaction Calculated?   United measures F&amp;B satisfaction using our NPS (Net Promoter Score) survey. Customers are asked - How satisfied were you with the food &amp; beverage served on your flight from [CITY] to [CITY]? Customers can score between 0-5 and can also provide additional feedback under - Is there anything else you would like to share about the food &amp; beverage served on your flight from [CITY] to [CITY]?   % Inflight Satisfaction = Satisfied Sample/Total Sample*100 Satisfied Sample = Score is either 4 or 5 (Score ranges from 0-5) </vt:lpstr>
      <vt:lpstr>Task</vt:lpstr>
      <vt:lpstr>Data description</vt:lpstr>
      <vt:lpstr>MAIN GOALS</vt:lpstr>
      <vt:lpstr>Steps used in analysis</vt:lpstr>
      <vt:lpstr>Sentiment Analysis for analysis Comments</vt:lpstr>
      <vt:lpstr>Sentiment Analysis for analysis Comments</vt:lpstr>
      <vt:lpstr>Decomposition Tree</vt:lpstr>
      <vt:lpstr>PowerPoint Presentation</vt:lpstr>
      <vt:lpstr>Analysis of Inventory Data</vt:lpstr>
      <vt:lpstr>PowerPoint Presentation</vt:lpstr>
      <vt:lpstr>Suggestion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F&amp;B (Food &amp;Beverage) SERVICES ANALYSIS DASHBOARD OF UNITED AIRLINES</dc:title>
  <dc:creator>Akash Singh</dc:creator>
  <cp:lastModifiedBy>Akash Singh</cp:lastModifiedBy>
  <cp:revision>1</cp:revision>
  <dcterms:created xsi:type="dcterms:W3CDTF">2023-08-27T12:28:51Z</dcterms:created>
  <dcterms:modified xsi:type="dcterms:W3CDTF">2023-08-28T09:57:56Z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2023-08-27T15:06:41Z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a3c31c52-5c8b-414c-ae9f-9e3983ad8808</vt:lpwstr>
  </property>
  <property fmtid="{D5CDD505-2E9C-101B-9397-08002B2CF9AE}" pid="8" name="MSIP_Label_defa4170-0d19-0005-0004-bc88714345d2_ActionId">
    <vt:lpwstr>5260ffc9-3d8f-4f0a-81c6-4d330ae197af</vt:lpwstr>
  </property>
  <property fmtid="{D5CDD505-2E9C-101B-9397-08002B2CF9AE}" pid="9" name="MSIP_Label_defa4170-0d19-0005-0004-bc88714345d2_ContentBits">
    <vt:lpwstr>0</vt:lpwstr>
  </property>
</Properties>
</file>