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dvent Pro Medium"/>
      <p:regular r:id="rId25"/>
      <p:bold r:id="rId26"/>
    </p:embeddedFont>
    <p:embeddedFont>
      <p:font typeface="Orbitron"/>
      <p:regular r:id="rId27"/>
      <p:bold r:id="rId28"/>
    </p:embeddedFont>
    <p:embeddedFont>
      <p:font typeface="Orbitron ExtraBold"/>
      <p:bold r:id="rId29"/>
    </p:embeddedFont>
    <p:embeddedFont>
      <p:font typeface="Advent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dventProMedium-bold.fntdata"/><Relationship Id="rId25" Type="http://schemas.openxmlformats.org/officeDocument/2006/relationships/font" Target="fonts/AdventProMedium-regular.fntdata"/><Relationship Id="rId28" Type="http://schemas.openxmlformats.org/officeDocument/2006/relationships/font" Target="fonts/Orbitron-bold.fntdata"/><Relationship Id="rId27" Type="http://schemas.openxmlformats.org/officeDocument/2006/relationships/font" Target="fonts/Orbitron-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rbitronExtra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dventPro-bold.fntdata"/><Relationship Id="rId30" Type="http://schemas.openxmlformats.org/officeDocument/2006/relationships/font" Target="fonts/Advent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5" name="Shape 5485"/>
        <p:cNvGrpSpPr/>
        <p:nvPr/>
      </p:nvGrpSpPr>
      <p:grpSpPr>
        <a:xfrm>
          <a:off x="0" y="0"/>
          <a:ext cx="0" cy="0"/>
          <a:chOff x="0" y="0"/>
          <a:chExt cx="0" cy="0"/>
        </a:xfrm>
      </p:grpSpPr>
      <p:sp>
        <p:nvSpPr>
          <p:cNvPr id="5486" name="Google Shape;54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87" name="Google Shape;54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8" name="Shape 5538"/>
        <p:cNvGrpSpPr/>
        <p:nvPr/>
      </p:nvGrpSpPr>
      <p:grpSpPr>
        <a:xfrm>
          <a:off x="0" y="0"/>
          <a:ext cx="0" cy="0"/>
          <a:chOff x="0" y="0"/>
          <a:chExt cx="0" cy="0"/>
        </a:xfrm>
      </p:grpSpPr>
      <p:sp>
        <p:nvSpPr>
          <p:cNvPr id="5539" name="Google Shape;5539;gfbe28b5b1b_0_5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0" name="Google Shape;5540;gfbe28b5b1b_0_5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5" name="Shape 5545"/>
        <p:cNvGrpSpPr/>
        <p:nvPr/>
      </p:nvGrpSpPr>
      <p:grpSpPr>
        <a:xfrm>
          <a:off x="0" y="0"/>
          <a:ext cx="0" cy="0"/>
          <a:chOff x="0" y="0"/>
          <a:chExt cx="0" cy="0"/>
        </a:xfrm>
      </p:grpSpPr>
      <p:sp>
        <p:nvSpPr>
          <p:cNvPr id="5546" name="Google Shape;5546;gfbe28b5b1b_0_5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7" name="Google Shape;5547;gfbe28b5b1b_0_5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1" name="Shape 5551"/>
        <p:cNvGrpSpPr/>
        <p:nvPr/>
      </p:nvGrpSpPr>
      <p:grpSpPr>
        <a:xfrm>
          <a:off x="0" y="0"/>
          <a:ext cx="0" cy="0"/>
          <a:chOff x="0" y="0"/>
          <a:chExt cx="0" cy="0"/>
        </a:xfrm>
      </p:grpSpPr>
      <p:sp>
        <p:nvSpPr>
          <p:cNvPr id="5552" name="Google Shape;5552;gfbe28b5b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3" name="Google Shape;5553;gfbe28b5b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7" name="Shape 5557"/>
        <p:cNvGrpSpPr/>
        <p:nvPr/>
      </p:nvGrpSpPr>
      <p:grpSpPr>
        <a:xfrm>
          <a:off x="0" y="0"/>
          <a:ext cx="0" cy="0"/>
          <a:chOff x="0" y="0"/>
          <a:chExt cx="0" cy="0"/>
        </a:xfrm>
      </p:grpSpPr>
      <p:sp>
        <p:nvSpPr>
          <p:cNvPr id="5558" name="Google Shape;5558;gfbe28b5b1b_0_5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9" name="Google Shape;5559;gfbe28b5b1b_0_5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3" name="Shape 5563"/>
        <p:cNvGrpSpPr/>
        <p:nvPr/>
      </p:nvGrpSpPr>
      <p:grpSpPr>
        <a:xfrm>
          <a:off x="0" y="0"/>
          <a:ext cx="0" cy="0"/>
          <a:chOff x="0" y="0"/>
          <a:chExt cx="0" cy="0"/>
        </a:xfrm>
      </p:grpSpPr>
      <p:sp>
        <p:nvSpPr>
          <p:cNvPr id="5564" name="Google Shape;5564;gfbe28b5b1b_0_5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5" name="Google Shape;5565;gfbe28b5b1b_0_5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8" name="Shape 5568"/>
        <p:cNvGrpSpPr/>
        <p:nvPr/>
      </p:nvGrpSpPr>
      <p:grpSpPr>
        <a:xfrm>
          <a:off x="0" y="0"/>
          <a:ext cx="0" cy="0"/>
          <a:chOff x="0" y="0"/>
          <a:chExt cx="0" cy="0"/>
        </a:xfrm>
      </p:grpSpPr>
      <p:sp>
        <p:nvSpPr>
          <p:cNvPr id="5569" name="Google Shape;5569;g1033719e07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0" name="Google Shape;5570;g1033719e07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5" name="Shape 5575"/>
        <p:cNvGrpSpPr/>
        <p:nvPr/>
      </p:nvGrpSpPr>
      <p:grpSpPr>
        <a:xfrm>
          <a:off x="0" y="0"/>
          <a:ext cx="0" cy="0"/>
          <a:chOff x="0" y="0"/>
          <a:chExt cx="0" cy="0"/>
        </a:xfrm>
      </p:grpSpPr>
      <p:sp>
        <p:nvSpPr>
          <p:cNvPr id="5576" name="Google Shape;5576;g1033719e07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7" name="Google Shape;5577;g1033719e07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1" name="Shape 5581"/>
        <p:cNvGrpSpPr/>
        <p:nvPr/>
      </p:nvGrpSpPr>
      <p:grpSpPr>
        <a:xfrm>
          <a:off x="0" y="0"/>
          <a:ext cx="0" cy="0"/>
          <a:chOff x="0" y="0"/>
          <a:chExt cx="0" cy="0"/>
        </a:xfrm>
      </p:grpSpPr>
      <p:sp>
        <p:nvSpPr>
          <p:cNvPr id="5582" name="Google Shape;5582;g1033719e07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3" name="Google Shape;5583;g1033719e07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7" name="Shape 5587"/>
        <p:cNvGrpSpPr/>
        <p:nvPr/>
      </p:nvGrpSpPr>
      <p:grpSpPr>
        <a:xfrm>
          <a:off x="0" y="0"/>
          <a:ext cx="0" cy="0"/>
          <a:chOff x="0" y="0"/>
          <a:chExt cx="0" cy="0"/>
        </a:xfrm>
      </p:grpSpPr>
      <p:sp>
        <p:nvSpPr>
          <p:cNvPr id="5588" name="Google Shape;5588;g1033719e07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9" name="Google Shape;5589;g1033719e07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3" name="Shape 5593"/>
        <p:cNvGrpSpPr/>
        <p:nvPr/>
      </p:nvGrpSpPr>
      <p:grpSpPr>
        <a:xfrm>
          <a:off x="0" y="0"/>
          <a:ext cx="0" cy="0"/>
          <a:chOff x="0" y="0"/>
          <a:chExt cx="0" cy="0"/>
        </a:xfrm>
      </p:grpSpPr>
      <p:sp>
        <p:nvSpPr>
          <p:cNvPr id="5594" name="Google Shape;5594;gfbe28b5b1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5" name="Google Shape;5595;gfbe28b5b1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1" name="Shape 5491"/>
        <p:cNvGrpSpPr/>
        <p:nvPr/>
      </p:nvGrpSpPr>
      <p:grpSpPr>
        <a:xfrm>
          <a:off x="0" y="0"/>
          <a:ext cx="0" cy="0"/>
          <a:chOff x="0" y="0"/>
          <a:chExt cx="0" cy="0"/>
        </a:xfrm>
      </p:grpSpPr>
      <p:sp>
        <p:nvSpPr>
          <p:cNvPr id="5492" name="Google Shape;5492;gfbe28b5b1b_0_5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3" name="Google Shape;5493;gfbe28b5b1b_0_5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7" name="Shape 5497"/>
        <p:cNvGrpSpPr/>
        <p:nvPr/>
      </p:nvGrpSpPr>
      <p:grpSpPr>
        <a:xfrm>
          <a:off x="0" y="0"/>
          <a:ext cx="0" cy="0"/>
          <a:chOff x="0" y="0"/>
          <a:chExt cx="0" cy="0"/>
        </a:xfrm>
      </p:grpSpPr>
      <p:sp>
        <p:nvSpPr>
          <p:cNvPr id="5498" name="Google Shape;5498;gfbe28b5b1b_0_5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9" name="Google Shape;5499;gfbe28b5b1b_0_5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3" name="Shape 5503"/>
        <p:cNvGrpSpPr/>
        <p:nvPr/>
      </p:nvGrpSpPr>
      <p:grpSpPr>
        <a:xfrm>
          <a:off x="0" y="0"/>
          <a:ext cx="0" cy="0"/>
          <a:chOff x="0" y="0"/>
          <a:chExt cx="0" cy="0"/>
        </a:xfrm>
      </p:grpSpPr>
      <p:sp>
        <p:nvSpPr>
          <p:cNvPr id="5504" name="Google Shape;5504;g1033719e07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5" name="Google Shape;5505;g1033719e07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8" name="Shape 5508"/>
        <p:cNvGrpSpPr/>
        <p:nvPr/>
      </p:nvGrpSpPr>
      <p:grpSpPr>
        <a:xfrm>
          <a:off x="0" y="0"/>
          <a:ext cx="0" cy="0"/>
          <a:chOff x="0" y="0"/>
          <a:chExt cx="0" cy="0"/>
        </a:xfrm>
      </p:grpSpPr>
      <p:sp>
        <p:nvSpPr>
          <p:cNvPr id="5509" name="Google Shape;5509;gfbe28b5b1b_0_5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0" name="Google Shape;5510;gfbe28b5b1b_0_5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5" name="Shape 5515"/>
        <p:cNvGrpSpPr/>
        <p:nvPr/>
      </p:nvGrpSpPr>
      <p:grpSpPr>
        <a:xfrm>
          <a:off x="0" y="0"/>
          <a:ext cx="0" cy="0"/>
          <a:chOff x="0" y="0"/>
          <a:chExt cx="0" cy="0"/>
        </a:xfrm>
      </p:grpSpPr>
      <p:sp>
        <p:nvSpPr>
          <p:cNvPr id="5516" name="Google Shape;5516;gfbe28b5b1b_0_5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7" name="Google Shape;5517;gfbe28b5b1b_0_5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1" name="Shape 5521"/>
        <p:cNvGrpSpPr/>
        <p:nvPr/>
      </p:nvGrpSpPr>
      <p:grpSpPr>
        <a:xfrm>
          <a:off x="0" y="0"/>
          <a:ext cx="0" cy="0"/>
          <a:chOff x="0" y="0"/>
          <a:chExt cx="0" cy="0"/>
        </a:xfrm>
      </p:grpSpPr>
      <p:sp>
        <p:nvSpPr>
          <p:cNvPr id="5522" name="Google Shape;5522;g1033719e07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3" name="Google Shape;5523;g1033719e07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7" name="Shape 5527"/>
        <p:cNvGrpSpPr/>
        <p:nvPr/>
      </p:nvGrpSpPr>
      <p:grpSpPr>
        <a:xfrm>
          <a:off x="0" y="0"/>
          <a:ext cx="0" cy="0"/>
          <a:chOff x="0" y="0"/>
          <a:chExt cx="0" cy="0"/>
        </a:xfrm>
      </p:grpSpPr>
      <p:sp>
        <p:nvSpPr>
          <p:cNvPr id="5528" name="Google Shape;5528;gfbe28b5b1b_0_5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9" name="Google Shape;5529;gfbe28b5b1b_0_5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3" name="Shape 5533"/>
        <p:cNvGrpSpPr/>
        <p:nvPr/>
      </p:nvGrpSpPr>
      <p:grpSpPr>
        <a:xfrm>
          <a:off x="0" y="0"/>
          <a:ext cx="0" cy="0"/>
          <a:chOff x="0" y="0"/>
          <a:chExt cx="0" cy="0"/>
        </a:xfrm>
      </p:grpSpPr>
      <p:sp>
        <p:nvSpPr>
          <p:cNvPr id="5534" name="Google Shape;5534;gfbe28b5b1b_0_5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5" name="Google Shape;5535;gfbe28b5b1b_0_5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8" name="Shape 8"/>
        <p:cNvGrpSpPr/>
        <p:nvPr/>
      </p:nvGrpSpPr>
      <p:grpSpPr>
        <a:xfrm>
          <a:off x="0" y="0"/>
          <a:ext cx="0" cy="0"/>
          <a:chOff x="0" y="0"/>
          <a:chExt cx="0" cy="0"/>
        </a:xfrm>
      </p:grpSpPr>
      <p:sp>
        <p:nvSpPr>
          <p:cNvPr id="9" name="Google Shape;9;p2"/>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589700" y="2044500"/>
            <a:ext cx="5964600" cy="18291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11" name="Google Shape;11;p2"/>
          <p:cNvSpPr txBox="1"/>
          <p:nvPr>
            <p:ph idx="1" type="subTitle"/>
          </p:nvPr>
        </p:nvSpPr>
        <p:spPr>
          <a:xfrm>
            <a:off x="1753050" y="3757375"/>
            <a:ext cx="56379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0" name="Shape 1890"/>
        <p:cNvGrpSpPr/>
        <p:nvPr/>
      </p:nvGrpSpPr>
      <p:grpSpPr>
        <a:xfrm>
          <a:off x="0" y="0"/>
          <a:ext cx="0" cy="0"/>
          <a:chOff x="0" y="0"/>
          <a:chExt cx="0" cy="0"/>
        </a:xfrm>
      </p:grpSpPr>
      <p:sp>
        <p:nvSpPr>
          <p:cNvPr id="1891" name="Google Shape;1891;p11"/>
          <p:cNvSpPr txBox="1"/>
          <p:nvPr>
            <p:ph hasCustomPrompt="1" type="title"/>
          </p:nvPr>
        </p:nvSpPr>
        <p:spPr>
          <a:xfrm>
            <a:off x="1949125" y="1106125"/>
            <a:ext cx="5245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92" name="Google Shape;1892;p11"/>
          <p:cNvSpPr txBox="1"/>
          <p:nvPr>
            <p:ph idx="1" type="body"/>
          </p:nvPr>
        </p:nvSpPr>
        <p:spPr>
          <a:xfrm>
            <a:off x="1949075" y="3152225"/>
            <a:ext cx="5245800" cy="717600"/>
          </a:xfrm>
          <a:prstGeom prst="rect">
            <a:avLst/>
          </a:prstGeom>
        </p:spPr>
        <p:txBody>
          <a:bodyPr anchorCtr="0" anchor="t" bIns="91425" lIns="91425" spcFirstLastPara="1" rIns="91425" wrap="square" tIns="91425">
            <a:noAutofit/>
          </a:bodyPr>
          <a:lstStyle>
            <a:lvl1pPr indent="-355600" lvl="0" marL="457200" algn="ctr">
              <a:spcBef>
                <a:spcPts val="0"/>
              </a:spcBef>
              <a:spcAft>
                <a:spcPts val="0"/>
              </a:spcAft>
              <a:buSzPts val="2000"/>
              <a:buChar char="●"/>
              <a:defRPr sz="2000"/>
            </a:lvl1pPr>
            <a:lvl2pPr indent="-355600" lvl="1" marL="914400" algn="ctr">
              <a:spcBef>
                <a:spcPts val="1600"/>
              </a:spcBef>
              <a:spcAft>
                <a:spcPts val="0"/>
              </a:spcAft>
              <a:buSzPts val="2000"/>
              <a:buChar char="○"/>
              <a:defRPr sz="2000"/>
            </a:lvl2pPr>
            <a:lvl3pPr indent="-355600" lvl="2" marL="1371600" algn="ctr">
              <a:spcBef>
                <a:spcPts val="1600"/>
              </a:spcBef>
              <a:spcAft>
                <a:spcPts val="0"/>
              </a:spcAft>
              <a:buSzPts val="2000"/>
              <a:buChar char="■"/>
              <a:defRPr sz="2000"/>
            </a:lvl3pPr>
            <a:lvl4pPr indent="-355600" lvl="3" marL="1828800" algn="ctr">
              <a:spcBef>
                <a:spcPts val="1600"/>
              </a:spcBef>
              <a:spcAft>
                <a:spcPts val="0"/>
              </a:spcAft>
              <a:buSzPts val="2000"/>
              <a:buChar char="●"/>
              <a:defRPr sz="2000"/>
            </a:lvl4pPr>
            <a:lvl5pPr indent="-355600" lvl="4" marL="2286000" algn="ctr">
              <a:spcBef>
                <a:spcPts val="1600"/>
              </a:spcBef>
              <a:spcAft>
                <a:spcPts val="0"/>
              </a:spcAft>
              <a:buSzPts val="2000"/>
              <a:buChar char="○"/>
              <a:defRPr sz="2000"/>
            </a:lvl5pPr>
            <a:lvl6pPr indent="-355600" lvl="5" marL="2743200" algn="ctr">
              <a:spcBef>
                <a:spcPts val="1600"/>
              </a:spcBef>
              <a:spcAft>
                <a:spcPts val="0"/>
              </a:spcAft>
              <a:buSzPts val="2000"/>
              <a:buChar char="■"/>
              <a:defRPr sz="2000"/>
            </a:lvl6pPr>
            <a:lvl7pPr indent="-355600" lvl="6" marL="3200400" algn="ctr">
              <a:spcBef>
                <a:spcPts val="1600"/>
              </a:spcBef>
              <a:spcAft>
                <a:spcPts val="0"/>
              </a:spcAft>
              <a:buSzPts val="2000"/>
              <a:buChar char="●"/>
              <a:defRPr sz="2000"/>
            </a:lvl7pPr>
            <a:lvl8pPr indent="-355600" lvl="7" marL="3657600" algn="ctr">
              <a:spcBef>
                <a:spcPts val="1600"/>
              </a:spcBef>
              <a:spcAft>
                <a:spcPts val="0"/>
              </a:spcAft>
              <a:buSzPts val="2000"/>
              <a:buChar char="○"/>
              <a:defRPr sz="2000"/>
            </a:lvl8pPr>
            <a:lvl9pPr indent="-355600" lvl="8" marL="4114800" algn="ctr">
              <a:spcBef>
                <a:spcPts val="1600"/>
              </a:spcBef>
              <a:spcAft>
                <a:spcPts val="1600"/>
              </a:spcAft>
              <a:buSzPts val="2000"/>
              <a:buChar char="■"/>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93" name="Shape 18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6"/>
        </a:solidFill>
      </p:bgPr>
    </p:bg>
    <p:spTree>
      <p:nvGrpSpPr>
        <p:cNvPr id="1894" name="Shape 1894"/>
        <p:cNvGrpSpPr/>
        <p:nvPr/>
      </p:nvGrpSpPr>
      <p:grpSpPr>
        <a:xfrm>
          <a:off x="0" y="0"/>
          <a:ext cx="0" cy="0"/>
          <a:chOff x="0" y="0"/>
          <a:chExt cx="0" cy="0"/>
        </a:xfrm>
      </p:grpSpPr>
      <p:cxnSp>
        <p:nvCxnSpPr>
          <p:cNvPr id="1895" name="Google Shape;1895;p13"/>
          <p:cNvCxnSpPr/>
          <p:nvPr/>
        </p:nvCxnSpPr>
        <p:spPr>
          <a:xfrm>
            <a:off x="1039500" y="2424889"/>
            <a:ext cx="7065000" cy="0"/>
          </a:xfrm>
          <a:prstGeom prst="straightConnector1">
            <a:avLst/>
          </a:prstGeom>
          <a:noFill/>
          <a:ln cap="flat" cmpd="sng" w="28575">
            <a:solidFill>
              <a:schemeClr val="accent1"/>
            </a:solidFill>
            <a:prstDash val="solid"/>
            <a:round/>
            <a:headEnd len="med" w="med" type="none"/>
            <a:tailEnd len="med" w="med" type="none"/>
          </a:ln>
        </p:spPr>
      </p:cxnSp>
      <p:cxnSp>
        <p:nvCxnSpPr>
          <p:cNvPr id="1896" name="Google Shape;1896;p13"/>
          <p:cNvCxnSpPr/>
          <p:nvPr/>
        </p:nvCxnSpPr>
        <p:spPr>
          <a:xfrm>
            <a:off x="1039500" y="3608864"/>
            <a:ext cx="7065000" cy="0"/>
          </a:xfrm>
          <a:prstGeom prst="straightConnector1">
            <a:avLst/>
          </a:prstGeom>
          <a:noFill/>
          <a:ln cap="flat" cmpd="sng" w="28575">
            <a:solidFill>
              <a:schemeClr val="accent1"/>
            </a:solidFill>
            <a:prstDash val="solid"/>
            <a:round/>
            <a:headEnd len="med" w="med" type="none"/>
            <a:tailEnd len="med" w="med" type="none"/>
          </a:ln>
        </p:spPr>
      </p:cxnSp>
      <p:sp>
        <p:nvSpPr>
          <p:cNvPr id="1897" name="Google Shape;1897;p1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8" name="Google Shape;1898;p13"/>
          <p:cNvSpPr txBox="1"/>
          <p:nvPr>
            <p:ph idx="2" type="title"/>
          </p:nvPr>
        </p:nvSpPr>
        <p:spPr>
          <a:xfrm>
            <a:off x="1148450" y="1397525"/>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99" name="Google Shape;1899;p13"/>
          <p:cNvSpPr txBox="1"/>
          <p:nvPr>
            <p:ph idx="1" type="subTitle"/>
          </p:nvPr>
        </p:nvSpPr>
        <p:spPr>
          <a:xfrm>
            <a:off x="1148450" y="1657334"/>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0" name="Google Shape;1900;p13"/>
          <p:cNvSpPr txBox="1"/>
          <p:nvPr>
            <p:ph idx="3" type="title"/>
          </p:nvPr>
        </p:nvSpPr>
        <p:spPr>
          <a:xfrm>
            <a:off x="1148450" y="2569096"/>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1" name="Google Shape;1901;p13"/>
          <p:cNvSpPr txBox="1"/>
          <p:nvPr>
            <p:ph idx="4" type="subTitle"/>
          </p:nvPr>
        </p:nvSpPr>
        <p:spPr>
          <a:xfrm>
            <a:off x="1148450" y="2828905"/>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2" name="Google Shape;1902;p13"/>
          <p:cNvSpPr txBox="1"/>
          <p:nvPr>
            <p:ph idx="5" type="title"/>
          </p:nvPr>
        </p:nvSpPr>
        <p:spPr>
          <a:xfrm>
            <a:off x="1148450" y="3740666"/>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3" name="Google Shape;1903;p13"/>
          <p:cNvSpPr txBox="1"/>
          <p:nvPr>
            <p:ph idx="6" type="subTitle"/>
          </p:nvPr>
        </p:nvSpPr>
        <p:spPr>
          <a:xfrm>
            <a:off x="1148450" y="4000475"/>
            <a:ext cx="30888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4" name="Google Shape;1904;p13"/>
          <p:cNvSpPr txBox="1"/>
          <p:nvPr>
            <p:ph idx="7" type="title"/>
          </p:nvPr>
        </p:nvSpPr>
        <p:spPr>
          <a:xfrm>
            <a:off x="4906750" y="1397525"/>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5" name="Google Shape;1905;p13"/>
          <p:cNvSpPr txBox="1"/>
          <p:nvPr>
            <p:ph idx="8" type="subTitle"/>
          </p:nvPr>
        </p:nvSpPr>
        <p:spPr>
          <a:xfrm>
            <a:off x="4906750" y="1657338"/>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6" name="Google Shape;1906;p13"/>
          <p:cNvSpPr txBox="1"/>
          <p:nvPr>
            <p:ph idx="9" type="title"/>
          </p:nvPr>
        </p:nvSpPr>
        <p:spPr>
          <a:xfrm>
            <a:off x="4906750" y="2569107"/>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7" name="Google Shape;1907;p13"/>
          <p:cNvSpPr txBox="1"/>
          <p:nvPr>
            <p:ph idx="13" type="subTitle"/>
          </p:nvPr>
        </p:nvSpPr>
        <p:spPr>
          <a:xfrm>
            <a:off x="4906750" y="2828920"/>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908" name="Google Shape;1908;p13"/>
          <p:cNvGrpSpPr/>
          <p:nvPr/>
        </p:nvGrpSpPr>
        <p:grpSpPr>
          <a:xfrm>
            <a:off x="7230575" y="3501811"/>
            <a:ext cx="1540410" cy="1636035"/>
            <a:chOff x="7230575" y="3501811"/>
            <a:chExt cx="1540410" cy="1636035"/>
          </a:xfrm>
        </p:grpSpPr>
        <p:grpSp>
          <p:nvGrpSpPr>
            <p:cNvPr id="1909" name="Google Shape;1909;p13"/>
            <p:cNvGrpSpPr/>
            <p:nvPr/>
          </p:nvGrpSpPr>
          <p:grpSpPr>
            <a:xfrm>
              <a:off x="7655512" y="4362305"/>
              <a:ext cx="775528" cy="775540"/>
              <a:chOff x="7655512" y="4362305"/>
              <a:chExt cx="775528" cy="775540"/>
            </a:xfrm>
          </p:grpSpPr>
          <p:sp>
            <p:nvSpPr>
              <p:cNvPr id="1910" name="Google Shape;1910;p13"/>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3"/>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3"/>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3"/>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3"/>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3"/>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3"/>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3"/>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3"/>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3"/>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3"/>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3"/>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3"/>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3"/>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3"/>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3"/>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3"/>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3"/>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3"/>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3"/>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3"/>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3"/>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3"/>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3"/>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3"/>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3"/>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3"/>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3"/>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3"/>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3"/>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3"/>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3"/>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3"/>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3"/>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3"/>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3"/>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3"/>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3"/>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8" name="Google Shape;1948;p13"/>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3"/>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3"/>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3"/>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3"/>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3"/>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3"/>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5" name="Google Shape;1955;p13"/>
            <p:cNvGrpSpPr/>
            <p:nvPr/>
          </p:nvGrpSpPr>
          <p:grpSpPr>
            <a:xfrm>
              <a:off x="7230575" y="3501811"/>
              <a:ext cx="1540410" cy="860514"/>
              <a:chOff x="7230575" y="3501811"/>
              <a:chExt cx="1540410" cy="860514"/>
            </a:xfrm>
          </p:grpSpPr>
          <p:sp>
            <p:nvSpPr>
              <p:cNvPr id="1956" name="Google Shape;1956;p13"/>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3"/>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3"/>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3"/>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3"/>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3"/>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3"/>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3"/>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3"/>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3"/>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3"/>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3"/>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3"/>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3"/>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3"/>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3"/>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3"/>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3"/>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3"/>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3"/>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3"/>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3"/>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3"/>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3"/>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3"/>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3"/>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3"/>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3"/>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3"/>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3"/>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3"/>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3"/>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3"/>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3"/>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3"/>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3"/>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3"/>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3"/>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3"/>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3"/>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3"/>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3"/>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3"/>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3"/>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3"/>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3"/>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3"/>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3"/>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3"/>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3"/>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3"/>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3"/>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3"/>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3"/>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3"/>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3"/>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3"/>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3"/>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3"/>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3"/>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3"/>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3"/>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3"/>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3"/>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3"/>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3"/>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3"/>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3"/>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3"/>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3"/>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3"/>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3"/>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3"/>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3"/>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3"/>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3"/>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3"/>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3"/>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3"/>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3"/>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3"/>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3"/>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3"/>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3"/>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3"/>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3"/>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3"/>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3"/>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3"/>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3"/>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3"/>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3"/>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3"/>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3"/>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3"/>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3"/>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3"/>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3"/>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3"/>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3"/>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3"/>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3"/>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3"/>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3"/>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3"/>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3"/>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3"/>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3"/>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3"/>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3"/>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3"/>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3"/>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3"/>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3"/>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3"/>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3"/>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3"/>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3"/>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3"/>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3"/>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3"/>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3"/>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3"/>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3"/>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3"/>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3"/>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3"/>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3"/>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3"/>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3"/>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3"/>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3"/>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3"/>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3"/>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3"/>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3"/>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3"/>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3"/>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3"/>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5" name="Google Shape;2095;p13"/>
          <p:cNvGrpSpPr/>
          <p:nvPr/>
        </p:nvGrpSpPr>
        <p:grpSpPr>
          <a:xfrm>
            <a:off x="6163859" y="4325295"/>
            <a:ext cx="1007280" cy="1069810"/>
            <a:chOff x="6163859" y="4325295"/>
            <a:chExt cx="1007280" cy="1069810"/>
          </a:xfrm>
        </p:grpSpPr>
        <p:sp>
          <p:nvSpPr>
            <p:cNvPr id="2096" name="Google Shape;2096;p13"/>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3"/>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3"/>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3"/>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3"/>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3"/>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3"/>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3"/>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3"/>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3"/>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3"/>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3"/>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3"/>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3"/>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3"/>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3"/>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3"/>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3"/>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3"/>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3"/>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3"/>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3"/>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3"/>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3"/>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3"/>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3"/>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3"/>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3"/>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3"/>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3"/>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3"/>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3"/>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3"/>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3"/>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3"/>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3"/>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3"/>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3"/>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3"/>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3"/>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3"/>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3"/>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3"/>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3"/>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3"/>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3"/>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3"/>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3"/>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3"/>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3"/>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3"/>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3"/>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3"/>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3"/>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3"/>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3"/>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3"/>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3"/>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3"/>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3"/>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3"/>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3"/>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3"/>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3"/>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3"/>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3"/>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3"/>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3"/>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3"/>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3"/>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3"/>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3"/>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3"/>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3"/>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3"/>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3"/>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3"/>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3"/>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3"/>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3"/>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3"/>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3"/>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3"/>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3"/>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3"/>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3"/>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3"/>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3"/>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3"/>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3"/>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3"/>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3"/>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3"/>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3"/>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3"/>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3"/>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3"/>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3"/>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3"/>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3"/>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3"/>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3"/>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3"/>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3"/>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3"/>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3"/>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3"/>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3"/>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3"/>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3"/>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3"/>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3"/>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3"/>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3"/>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3"/>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3"/>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3"/>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3"/>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3"/>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3"/>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3"/>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3"/>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3"/>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3"/>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3"/>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3"/>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3"/>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3"/>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3"/>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3"/>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3"/>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3"/>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3"/>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3"/>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3"/>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3"/>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3"/>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3"/>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3"/>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3"/>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3"/>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3"/>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3"/>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3"/>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3"/>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3"/>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3"/>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3"/>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3"/>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3"/>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3"/>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3"/>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3"/>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3"/>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3"/>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3"/>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3"/>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3"/>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3"/>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3"/>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3"/>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3"/>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3"/>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3"/>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3"/>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3"/>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3"/>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3"/>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3"/>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3"/>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3"/>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3"/>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3"/>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3"/>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3"/>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3"/>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3"/>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3"/>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3"/>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3"/>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3"/>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3"/>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3"/>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3"/>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1">
    <p:bg>
      <p:bgPr>
        <a:solidFill>
          <a:schemeClr val="accent6"/>
        </a:solidFill>
      </p:bgPr>
    </p:bg>
    <p:spTree>
      <p:nvGrpSpPr>
        <p:cNvPr id="2280" name="Shape 2280"/>
        <p:cNvGrpSpPr/>
        <p:nvPr/>
      </p:nvGrpSpPr>
      <p:grpSpPr>
        <a:xfrm>
          <a:off x="0" y="0"/>
          <a:ext cx="0" cy="0"/>
          <a:chOff x="0" y="0"/>
          <a:chExt cx="0" cy="0"/>
        </a:xfrm>
      </p:grpSpPr>
      <p:sp>
        <p:nvSpPr>
          <p:cNvPr id="2281" name="Google Shape;2281;p1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2" name="Google Shape;2282;p14"/>
          <p:cNvSpPr txBox="1"/>
          <p:nvPr>
            <p:ph idx="2" type="title"/>
          </p:nvPr>
        </p:nvSpPr>
        <p:spPr>
          <a:xfrm>
            <a:off x="1148450" y="3117600"/>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83" name="Google Shape;2283;p14"/>
          <p:cNvSpPr txBox="1"/>
          <p:nvPr>
            <p:ph idx="1" type="subTitle"/>
          </p:nvPr>
        </p:nvSpPr>
        <p:spPr>
          <a:xfrm>
            <a:off x="1148450" y="3529783"/>
            <a:ext cx="30888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4" name="Google Shape;2284;p14"/>
          <p:cNvSpPr txBox="1"/>
          <p:nvPr>
            <p:ph idx="3" type="title"/>
          </p:nvPr>
        </p:nvSpPr>
        <p:spPr>
          <a:xfrm>
            <a:off x="4906750" y="3117600"/>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85" name="Google Shape;2285;p14"/>
          <p:cNvSpPr txBox="1"/>
          <p:nvPr>
            <p:ph idx="4" type="subTitle"/>
          </p:nvPr>
        </p:nvSpPr>
        <p:spPr>
          <a:xfrm>
            <a:off x="4906750" y="3529795"/>
            <a:ext cx="30888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6"/>
        </a:solidFill>
      </p:bgPr>
    </p:bg>
    <p:spTree>
      <p:nvGrpSpPr>
        <p:cNvPr id="2286" name="Shape 2286"/>
        <p:cNvGrpSpPr/>
        <p:nvPr/>
      </p:nvGrpSpPr>
      <p:grpSpPr>
        <a:xfrm>
          <a:off x="0" y="0"/>
          <a:ext cx="0" cy="0"/>
          <a:chOff x="0" y="0"/>
          <a:chExt cx="0" cy="0"/>
        </a:xfrm>
      </p:grpSpPr>
      <p:grpSp>
        <p:nvGrpSpPr>
          <p:cNvPr id="2287" name="Google Shape;2287;p15"/>
          <p:cNvGrpSpPr/>
          <p:nvPr/>
        </p:nvGrpSpPr>
        <p:grpSpPr>
          <a:xfrm>
            <a:off x="-98650" y="2037325"/>
            <a:ext cx="9352525" cy="3275625"/>
            <a:chOff x="-98650" y="2037325"/>
            <a:chExt cx="9352525" cy="3275625"/>
          </a:xfrm>
        </p:grpSpPr>
        <p:sp>
          <p:nvSpPr>
            <p:cNvPr id="2288" name="Google Shape;2288;p15"/>
            <p:cNvSpPr/>
            <p:nvPr/>
          </p:nvSpPr>
          <p:spPr>
            <a:xfrm>
              <a:off x="-98650" y="4010850"/>
              <a:ext cx="25233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5"/>
            <p:cNvSpPr/>
            <p:nvPr/>
          </p:nvSpPr>
          <p:spPr>
            <a:xfrm>
              <a:off x="-98650" y="4584050"/>
              <a:ext cx="25233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5"/>
            <p:cNvSpPr/>
            <p:nvPr/>
          </p:nvSpPr>
          <p:spPr>
            <a:xfrm>
              <a:off x="-98650" y="4745950"/>
              <a:ext cx="25233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5"/>
            <p:cNvSpPr/>
            <p:nvPr/>
          </p:nvSpPr>
          <p:spPr>
            <a:xfrm>
              <a:off x="3488175" y="4010850"/>
              <a:ext cx="5765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5"/>
            <p:cNvSpPr/>
            <p:nvPr/>
          </p:nvSpPr>
          <p:spPr>
            <a:xfrm>
              <a:off x="3488175" y="4584050"/>
              <a:ext cx="5765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5"/>
            <p:cNvSpPr/>
            <p:nvPr/>
          </p:nvSpPr>
          <p:spPr>
            <a:xfrm>
              <a:off x="3488175" y="4745950"/>
              <a:ext cx="5765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5"/>
            <p:cNvSpPr/>
            <p:nvPr/>
          </p:nvSpPr>
          <p:spPr>
            <a:xfrm>
              <a:off x="7648575" y="2037325"/>
              <a:ext cx="1031700" cy="180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5"/>
            <p:cNvSpPr/>
            <p:nvPr/>
          </p:nvSpPr>
          <p:spPr>
            <a:xfrm>
              <a:off x="7648575" y="2218332"/>
              <a:ext cx="1031700" cy="124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5"/>
            <p:cNvSpPr/>
            <p:nvPr/>
          </p:nvSpPr>
          <p:spPr>
            <a:xfrm>
              <a:off x="7648575" y="2342924"/>
              <a:ext cx="1031700" cy="1668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7" name="Google Shape;2297;p15"/>
          <p:cNvGrpSpPr/>
          <p:nvPr/>
        </p:nvGrpSpPr>
        <p:grpSpPr>
          <a:xfrm>
            <a:off x="1031000" y="3038742"/>
            <a:ext cx="263998" cy="263956"/>
            <a:chOff x="1031000" y="3038742"/>
            <a:chExt cx="263998" cy="263956"/>
          </a:xfrm>
        </p:grpSpPr>
        <p:sp>
          <p:nvSpPr>
            <p:cNvPr id="2298" name="Google Shape;2298;p15"/>
            <p:cNvSpPr/>
            <p:nvPr/>
          </p:nvSpPr>
          <p:spPr>
            <a:xfrm>
              <a:off x="1031000" y="3170721"/>
              <a:ext cx="148521" cy="131977"/>
            </a:xfrm>
            <a:custGeom>
              <a:rect b="b" l="l" r="r" t="t"/>
              <a:pathLst>
                <a:path extrusionOk="0" h="3175" w="3573">
                  <a:moveTo>
                    <a:pt x="1" y="1"/>
                  </a:moveTo>
                  <a:lnTo>
                    <a:pt x="1" y="3175"/>
                  </a:lnTo>
                  <a:lnTo>
                    <a:pt x="3573" y="3175"/>
                  </a:lnTo>
                  <a:lnTo>
                    <a:pt x="357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5"/>
            <p:cNvSpPr/>
            <p:nvPr/>
          </p:nvSpPr>
          <p:spPr>
            <a:xfrm>
              <a:off x="1031000" y="3038742"/>
              <a:ext cx="148521" cy="132018"/>
            </a:xfrm>
            <a:custGeom>
              <a:rect b="b" l="l" r="r" t="t"/>
              <a:pathLst>
                <a:path extrusionOk="0" h="3176" w="3573">
                  <a:moveTo>
                    <a:pt x="1" y="0"/>
                  </a:moveTo>
                  <a:lnTo>
                    <a:pt x="1" y="3176"/>
                  </a:lnTo>
                  <a:lnTo>
                    <a:pt x="3573" y="3176"/>
                  </a:lnTo>
                  <a:lnTo>
                    <a:pt x="357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5"/>
            <p:cNvSpPr/>
            <p:nvPr/>
          </p:nvSpPr>
          <p:spPr>
            <a:xfrm>
              <a:off x="1179482" y="3170721"/>
              <a:ext cx="115516" cy="131977"/>
            </a:xfrm>
            <a:custGeom>
              <a:rect b="b" l="l" r="r" t="t"/>
              <a:pathLst>
                <a:path extrusionOk="0" h="3175" w="2779">
                  <a:moveTo>
                    <a:pt x="1" y="1"/>
                  </a:moveTo>
                  <a:lnTo>
                    <a:pt x="1" y="3175"/>
                  </a:lnTo>
                  <a:lnTo>
                    <a:pt x="2779" y="3175"/>
                  </a:lnTo>
                  <a:lnTo>
                    <a:pt x="277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5"/>
            <p:cNvSpPr/>
            <p:nvPr/>
          </p:nvSpPr>
          <p:spPr>
            <a:xfrm>
              <a:off x="1179482" y="3038742"/>
              <a:ext cx="115516" cy="132018"/>
            </a:xfrm>
            <a:custGeom>
              <a:rect b="b" l="l" r="r" t="t"/>
              <a:pathLst>
                <a:path extrusionOk="0" h="3176" w="2779">
                  <a:moveTo>
                    <a:pt x="1" y="0"/>
                  </a:moveTo>
                  <a:lnTo>
                    <a:pt x="1" y="3176"/>
                  </a:lnTo>
                  <a:lnTo>
                    <a:pt x="2779" y="3176"/>
                  </a:lnTo>
                  <a:lnTo>
                    <a:pt x="27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2" name="Google Shape;2302;p15"/>
          <p:cNvGrpSpPr/>
          <p:nvPr/>
        </p:nvGrpSpPr>
        <p:grpSpPr>
          <a:xfrm>
            <a:off x="1031000" y="2611917"/>
            <a:ext cx="263998" cy="263956"/>
            <a:chOff x="1031000" y="3038742"/>
            <a:chExt cx="263998" cy="263956"/>
          </a:xfrm>
        </p:grpSpPr>
        <p:sp>
          <p:nvSpPr>
            <p:cNvPr id="2303" name="Google Shape;2303;p15"/>
            <p:cNvSpPr/>
            <p:nvPr/>
          </p:nvSpPr>
          <p:spPr>
            <a:xfrm>
              <a:off x="1031000" y="3170721"/>
              <a:ext cx="148521" cy="131977"/>
            </a:xfrm>
            <a:custGeom>
              <a:rect b="b" l="l" r="r" t="t"/>
              <a:pathLst>
                <a:path extrusionOk="0" h="3175" w="3573">
                  <a:moveTo>
                    <a:pt x="1" y="1"/>
                  </a:moveTo>
                  <a:lnTo>
                    <a:pt x="1" y="3175"/>
                  </a:lnTo>
                  <a:lnTo>
                    <a:pt x="3573" y="3175"/>
                  </a:lnTo>
                  <a:lnTo>
                    <a:pt x="357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5"/>
            <p:cNvSpPr/>
            <p:nvPr/>
          </p:nvSpPr>
          <p:spPr>
            <a:xfrm>
              <a:off x="1031000" y="3038742"/>
              <a:ext cx="148521" cy="132018"/>
            </a:xfrm>
            <a:custGeom>
              <a:rect b="b" l="l" r="r" t="t"/>
              <a:pathLst>
                <a:path extrusionOk="0" h="3176" w="3573">
                  <a:moveTo>
                    <a:pt x="1" y="0"/>
                  </a:moveTo>
                  <a:lnTo>
                    <a:pt x="1" y="3176"/>
                  </a:lnTo>
                  <a:lnTo>
                    <a:pt x="3573" y="3176"/>
                  </a:lnTo>
                  <a:lnTo>
                    <a:pt x="357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5"/>
            <p:cNvSpPr/>
            <p:nvPr/>
          </p:nvSpPr>
          <p:spPr>
            <a:xfrm>
              <a:off x="1179482" y="3170721"/>
              <a:ext cx="115516" cy="131977"/>
            </a:xfrm>
            <a:custGeom>
              <a:rect b="b" l="l" r="r" t="t"/>
              <a:pathLst>
                <a:path extrusionOk="0" h="3175" w="2779">
                  <a:moveTo>
                    <a:pt x="1" y="1"/>
                  </a:moveTo>
                  <a:lnTo>
                    <a:pt x="1" y="3175"/>
                  </a:lnTo>
                  <a:lnTo>
                    <a:pt x="2779" y="3175"/>
                  </a:lnTo>
                  <a:lnTo>
                    <a:pt x="277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5"/>
            <p:cNvSpPr/>
            <p:nvPr/>
          </p:nvSpPr>
          <p:spPr>
            <a:xfrm>
              <a:off x="1179482" y="3038742"/>
              <a:ext cx="115516" cy="132018"/>
            </a:xfrm>
            <a:custGeom>
              <a:rect b="b" l="l" r="r" t="t"/>
              <a:pathLst>
                <a:path extrusionOk="0" h="3176" w="2779">
                  <a:moveTo>
                    <a:pt x="1" y="0"/>
                  </a:moveTo>
                  <a:lnTo>
                    <a:pt x="1" y="3176"/>
                  </a:lnTo>
                  <a:lnTo>
                    <a:pt x="2779" y="3176"/>
                  </a:lnTo>
                  <a:lnTo>
                    <a:pt x="27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7" name="Google Shape;2307;p15"/>
          <p:cNvGrpSpPr/>
          <p:nvPr/>
        </p:nvGrpSpPr>
        <p:grpSpPr>
          <a:xfrm>
            <a:off x="1031000" y="2185092"/>
            <a:ext cx="263998" cy="263956"/>
            <a:chOff x="1031000" y="3038742"/>
            <a:chExt cx="263998" cy="263956"/>
          </a:xfrm>
        </p:grpSpPr>
        <p:sp>
          <p:nvSpPr>
            <p:cNvPr id="2308" name="Google Shape;2308;p15"/>
            <p:cNvSpPr/>
            <p:nvPr/>
          </p:nvSpPr>
          <p:spPr>
            <a:xfrm>
              <a:off x="1031000" y="3170721"/>
              <a:ext cx="148521" cy="131977"/>
            </a:xfrm>
            <a:custGeom>
              <a:rect b="b" l="l" r="r" t="t"/>
              <a:pathLst>
                <a:path extrusionOk="0" h="3175" w="3573">
                  <a:moveTo>
                    <a:pt x="1" y="1"/>
                  </a:moveTo>
                  <a:lnTo>
                    <a:pt x="1" y="3175"/>
                  </a:lnTo>
                  <a:lnTo>
                    <a:pt x="3573" y="3175"/>
                  </a:lnTo>
                  <a:lnTo>
                    <a:pt x="357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5"/>
            <p:cNvSpPr/>
            <p:nvPr/>
          </p:nvSpPr>
          <p:spPr>
            <a:xfrm>
              <a:off x="1031000" y="3038742"/>
              <a:ext cx="148521" cy="132018"/>
            </a:xfrm>
            <a:custGeom>
              <a:rect b="b" l="l" r="r" t="t"/>
              <a:pathLst>
                <a:path extrusionOk="0" h="3176" w="3573">
                  <a:moveTo>
                    <a:pt x="1" y="0"/>
                  </a:moveTo>
                  <a:lnTo>
                    <a:pt x="1" y="3176"/>
                  </a:lnTo>
                  <a:lnTo>
                    <a:pt x="3573" y="3176"/>
                  </a:lnTo>
                  <a:lnTo>
                    <a:pt x="357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5"/>
            <p:cNvSpPr/>
            <p:nvPr/>
          </p:nvSpPr>
          <p:spPr>
            <a:xfrm>
              <a:off x="1179482" y="3170721"/>
              <a:ext cx="115516" cy="131977"/>
            </a:xfrm>
            <a:custGeom>
              <a:rect b="b" l="l" r="r" t="t"/>
              <a:pathLst>
                <a:path extrusionOk="0" h="3175" w="2779">
                  <a:moveTo>
                    <a:pt x="1" y="1"/>
                  </a:moveTo>
                  <a:lnTo>
                    <a:pt x="1" y="3175"/>
                  </a:lnTo>
                  <a:lnTo>
                    <a:pt x="2779" y="3175"/>
                  </a:lnTo>
                  <a:lnTo>
                    <a:pt x="277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5"/>
            <p:cNvSpPr/>
            <p:nvPr/>
          </p:nvSpPr>
          <p:spPr>
            <a:xfrm>
              <a:off x="1179482" y="3038742"/>
              <a:ext cx="115516" cy="132018"/>
            </a:xfrm>
            <a:custGeom>
              <a:rect b="b" l="l" r="r" t="t"/>
              <a:pathLst>
                <a:path extrusionOk="0" h="3176" w="2779">
                  <a:moveTo>
                    <a:pt x="1" y="0"/>
                  </a:moveTo>
                  <a:lnTo>
                    <a:pt x="1" y="3176"/>
                  </a:lnTo>
                  <a:lnTo>
                    <a:pt x="2779" y="3176"/>
                  </a:lnTo>
                  <a:lnTo>
                    <a:pt x="27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2" name="Google Shape;2312;p15"/>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13" name="Google Shape;2313;p15"/>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314" name="Google Shape;2314;p15"/>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bg>
      <p:bgPr>
        <a:solidFill>
          <a:schemeClr val="accent6"/>
        </a:solidFill>
      </p:bgPr>
    </p:bg>
    <p:spTree>
      <p:nvGrpSpPr>
        <p:cNvPr id="2315" name="Shape 2315"/>
        <p:cNvGrpSpPr/>
        <p:nvPr/>
      </p:nvGrpSpPr>
      <p:grpSpPr>
        <a:xfrm>
          <a:off x="0" y="0"/>
          <a:ext cx="0" cy="0"/>
          <a:chOff x="0" y="0"/>
          <a:chExt cx="0" cy="0"/>
        </a:xfrm>
      </p:grpSpPr>
      <p:sp>
        <p:nvSpPr>
          <p:cNvPr id="2316" name="Google Shape;2316;p16"/>
          <p:cNvSpPr txBox="1"/>
          <p:nvPr>
            <p:ph idx="1" type="body"/>
          </p:nvPr>
        </p:nvSpPr>
        <p:spPr>
          <a:xfrm>
            <a:off x="4959850" y="1974400"/>
            <a:ext cx="3135900" cy="24177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Clr>
                <a:srgbClr val="FFFFFF"/>
              </a:buClr>
              <a:buSzPts val="1600"/>
              <a:buChar char="●"/>
              <a:defRPr sz="1600">
                <a:solidFill>
                  <a:srgbClr val="FFFFFF"/>
                </a:solidFill>
              </a:defRPr>
            </a:lvl1pPr>
            <a:lvl2pPr indent="-330200" lvl="1" marL="914400" rtl="0" algn="ctr">
              <a:spcBef>
                <a:spcPts val="1600"/>
              </a:spcBef>
              <a:spcAft>
                <a:spcPts val="0"/>
              </a:spcAft>
              <a:buClr>
                <a:srgbClr val="FFFFFF"/>
              </a:buClr>
              <a:buSzPts val="1600"/>
              <a:buChar char="○"/>
              <a:defRPr sz="1600">
                <a:solidFill>
                  <a:srgbClr val="FFFFFF"/>
                </a:solidFill>
              </a:defRPr>
            </a:lvl2pPr>
            <a:lvl3pPr indent="-330200" lvl="2" marL="1371600" rtl="0" algn="ctr">
              <a:spcBef>
                <a:spcPts val="1600"/>
              </a:spcBef>
              <a:spcAft>
                <a:spcPts val="0"/>
              </a:spcAft>
              <a:buClr>
                <a:srgbClr val="FFFFFF"/>
              </a:buClr>
              <a:buSzPts val="1600"/>
              <a:buChar char="■"/>
              <a:defRPr sz="1600">
                <a:solidFill>
                  <a:srgbClr val="FFFFFF"/>
                </a:solidFill>
              </a:defRPr>
            </a:lvl3pPr>
            <a:lvl4pPr indent="-330200" lvl="3" marL="1828800" rtl="0" algn="ctr">
              <a:spcBef>
                <a:spcPts val="1600"/>
              </a:spcBef>
              <a:spcAft>
                <a:spcPts val="0"/>
              </a:spcAft>
              <a:buClr>
                <a:srgbClr val="FFFFFF"/>
              </a:buClr>
              <a:buSzPts val="1600"/>
              <a:buChar char="●"/>
              <a:defRPr sz="1600">
                <a:solidFill>
                  <a:srgbClr val="FFFFFF"/>
                </a:solidFill>
              </a:defRPr>
            </a:lvl4pPr>
            <a:lvl5pPr indent="-330200" lvl="4" marL="2286000" rtl="0" algn="ctr">
              <a:spcBef>
                <a:spcPts val="1600"/>
              </a:spcBef>
              <a:spcAft>
                <a:spcPts val="0"/>
              </a:spcAft>
              <a:buClr>
                <a:srgbClr val="FFFFFF"/>
              </a:buClr>
              <a:buSzPts val="1600"/>
              <a:buChar char="○"/>
              <a:defRPr sz="1600">
                <a:solidFill>
                  <a:srgbClr val="FFFFFF"/>
                </a:solidFill>
              </a:defRPr>
            </a:lvl5pPr>
            <a:lvl6pPr indent="-330200" lvl="5" marL="2743200" rtl="0" algn="ctr">
              <a:spcBef>
                <a:spcPts val="1600"/>
              </a:spcBef>
              <a:spcAft>
                <a:spcPts val="0"/>
              </a:spcAft>
              <a:buClr>
                <a:srgbClr val="FFFFFF"/>
              </a:buClr>
              <a:buSzPts val="1600"/>
              <a:buChar char="■"/>
              <a:defRPr sz="1600">
                <a:solidFill>
                  <a:srgbClr val="FFFFFF"/>
                </a:solidFill>
              </a:defRPr>
            </a:lvl6pPr>
            <a:lvl7pPr indent="-330200" lvl="6" marL="3200400" rtl="0" algn="ctr">
              <a:spcBef>
                <a:spcPts val="1600"/>
              </a:spcBef>
              <a:spcAft>
                <a:spcPts val="0"/>
              </a:spcAft>
              <a:buClr>
                <a:srgbClr val="FFFFFF"/>
              </a:buClr>
              <a:buSzPts val="1600"/>
              <a:buChar char="●"/>
              <a:defRPr sz="1600">
                <a:solidFill>
                  <a:srgbClr val="FFFFFF"/>
                </a:solidFill>
              </a:defRPr>
            </a:lvl7pPr>
            <a:lvl8pPr indent="-330200" lvl="7" marL="3657600" rtl="0" algn="ctr">
              <a:spcBef>
                <a:spcPts val="1600"/>
              </a:spcBef>
              <a:spcAft>
                <a:spcPts val="0"/>
              </a:spcAft>
              <a:buClr>
                <a:srgbClr val="FFFFFF"/>
              </a:buClr>
              <a:buSzPts val="1600"/>
              <a:buChar char="○"/>
              <a:defRPr sz="1600">
                <a:solidFill>
                  <a:srgbClr val="FFFFFF"/>
                </a:solidFill>
              </a:defRPr>
            </a:lvl8pPr>
            <a:lvl9pPr indent="-330200" lvl="8" marL="4114800" rtl="0" algn="ctr">
              <a:spcBef>
                <a:spcPts val="1600"/>
              </a:spcBef>
              <a:spcAft>
                <a:spcPts val="1600"/>
              </a:spcAft>
              <a:buClr>
                <a:srgbClr val="FFFFFF"/>
              </a:buClr>
              <a:buSzPts val="1600"/>
              <a:buChar char="■"/>
              <a:defRPr sz="1600">
                <a:solidFill>
                  <a:srgbClr val="FFFFFF"/>
                </a:solidFill>
              </a:defRPr>
            </a:lvl9pPr>
          </a:lstStyle>
          <a:p/>
        </p:txBody>
      </p:sp>
      <p:sp>
        <p:nvSpPr>
          <p:cNvPr id="2317" name="Google Shape;2317;p16"/>
          <p:cNvSpPr txBox="1"/>
          <p:nvPr>
            <p:ph type="title"/>
          </p:nvPr>
        </p:nvSpPr>
        <p:spPr>
          <a:xfrm>
            <a:off x="4959850" y="1183375"/>
            <a:ext cx="31359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BODY_1_1_1">
    <p:bg>
      <p:bgPr>
        <a:solidFill>
          <a:schemeClr val="accent6"/>
        </a:solidFill>
      </p:bgPr>
    </p:bg>
    <p:spTree>
      <p:nvGrpSpPr>
        <p:cNvPr id="2318" name="Shape 2318"/>
        <p:cNvGrpSpPr/>
        <p:nvPr/>
      </p:nvGrpSpPr>
      <p:grpSpPr>
        <a:xfrm>
          <a:off x="0" y="0"/>
          <a:ext cx="0" cy="0"/>
          <a:chOff x="0" y="0"/>
          <a:chExt cx="0" cy="0"/>
        </a:xfrm>
      </p:grpSpPr>
      <p:sp>
        <p:nvSpPr>
          <p:cNvPr id="2319" name="Google Shape;2319;p1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0" name="Google Shape;2320;p17"/>
          <p:cNvSpPr txBox="1"/>
          <p:nvPr>
            <p:ph idx="2" type="title"/>
          </p:nvPr>
        </p:nvSpPr>
        <p:spPr>
          <a:xfrm>
            <a:off x="770594" y="3117600"/>
            <a:ext cx="22587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21" name="Google Shape;2321;p17"/>
          <p:cNvSpPr txBox="1"/>
          <p:nvPr>
            <p:ph idx="1" type="subTitle"/>
          </p:nvPr>
        </p:nvSpPr>
        <p:spPr>
          <a:xfrm>
            <a:off x="770594" y="3529786"/>
            <a:ext cx="22587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2322" name="Google Shape;2322;p17"/>
          <p:cNvSpPr txBox="1"/>
          <p:nvPr>
            <p:ph idx="3" type="title"/>
          </p:nvPr>
        </p:nvSpPr>
        <p:spPr>
          <a:xfrm>
            <a:off x="3442651" y="3117600"/>
            <a:ext cx="22587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23" name="Google Shape;2323;p17"/>
          <p:cNvSpPr txBox="1"/>
          <p:nvPr>
            <p:ph idx="4" type="subTitle"/>
          </p:nvPr>
        </p:nvSpPr>
        <p:spPr>
          <a:xfrm>
            <a:off x="3442651" y="3529797"/>
            <a:ext cx="22587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2324" name="Google Shape;2324;p17"/>
          <p:cNvSpPr txBox="1"/>
          <p:nvPr>
            <p:ph idx="5" type="title"/>
          </p:nvPr>
        </p:nvSpPr>
        <p:spPr>
          <a:xfrm>
            <a:off x="6114706" y="3117600"/>
            <a:ext cx="22587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25" name="Google Shape;2325;p17"/>
          <p:cNvSpPr txBox="1"/>
          <p:nvPr>
            <p:ph idx="6" type="subTitle"/>
          </p:nvPr>
        </p:nvSpPr>
        <p:spPr>
          <a:xfrm>
            <a:off x="6114706" y="3529797"/>
            <a:ext cx="22587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6"/>
        </a:solidFill>
      </p:bgPr>
    </p:bg>
    <p:spTree>
      <p:nvGrpSpPr>
        <p:cNvPr id="2326" name="Shape 2326"/>
        <p:cNvGrpSpPr/>
        <p:nvPr/>
      </p:nvGrpSpPr>
      <p:grpSpPr>
        <a:xfrm>
          <a:off x="0" y="0"/>
          <a:ext cx="0" cy="0"/>
          <a:chOff x="0" y="0"/>
          <a:chExt cx="0" cy="0"/>
        </a:xfrm>
      </p:grpSpPr>
      <p:grpSp>
        <p:nvGrpSpPr>
          <p:cNvPr id="2327" name="Google Shape;2327;p18"/>
          <p:cNvGrpSpPr/>
          <p:nvPr/>
        </p:nvGrpSpPr>
        <p:grpSpPr>
          <a:xfrm>
            <a:off x="232963" y="174778"/>
            <a:ext cx="1443946" cy="721968"/>
            <a:chOff x="311697" y="-12"/>
            <a:chExt cx="4437449" cy="2218709"/>
          </a:xfrm>
        </p:grpSpPr>
        <p:sp>
          <p:nvSpPr>
            <p:cNvPr id="2328" name="Google Shape;2328;p1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7" name="Google Shape;2657;p18"/>
          <p:cNvGrpSpPr/>
          <p:nvPr/>
        </p:nvGrpSpPr>
        <p:grpSpPr>
          <a:xfrm>
            <a:off x="7969738" y="1388253"/>
            <a:ext cx="1443946" cy="721968"/>
            <a:chOff x="311697" y="-12"/>
            <a:chExt cx="4437449" cy="2218709"/>
          </a:xfrm>
        </p:grpSpPr>
        <p:sp>
          <p:nvSpPr>
            <p:cNvPr id="2658" name="Google Shape;2658;p1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1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1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7" name="Google Shape;2987;p18"/>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88" name="Google Shape;2988;p18"/>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89" name="Google Shape;2989;p18"/>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2990" name="Google Shape;2990;p18"/>
          <p:cNvGrpSpPr/>
          <p:nvPr/>
        </p:nvGrpSpPr>
        <p:grpSpPr>
          <a:xfrm>
            <a:off x="0" y="1474590"/>
            <a:ext cx="9144000" cy="3853085"/>
            <a:chOff x="0" y="1474590"/>
            <a:chExt cx="9144000" cy="3853085"/>
          </a:xfrm>
        </p:grpSpPr>
        <p:sp>
          <p:nvSpPr>
            <p:cNvPr id="2991" name="Google Shape;2991;p18"/>
            <p:cNvSpPr/>
            <p:nvPr/>
          </p:nvSpPr>
          <p:spPr>
            <a:xfrm>
              <a:off x="0" y="4025575"/>
              <a:ext cx="91440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8"/>
            <p:cNvSpPr/>
            <p:nvPr/>
          </p:nvSpPr>
          <p:spPr>
            <a:xfrm>
              <a:off x="0" y="4598775"/>
              <a:ext cx="91440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8"/>
            <p:cNvSpPr/>
            <p:nvPr/>
          </p:nvSpPr>
          <p:spPr>
            <a:xfrm>
              <a:off x="0" y="4760675"/>
              <a:ext cx="91440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8"/>
            <p:cNvSpPr/>
            <p:nvPr/>
          </p:nvSpPr>
          <p:spPr>
            <a:xfrm>
              <a:off x="0" y="1475275"/>
              <a:ext cx="16116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8"/>
            <p:cNvSpPr/>
            <p:nvPr/>
          </p:nvSpPr>
          <p:spPr>
            <a:xfrm>
              <a:off x="0" y="2048475"/>
              <a:ext cx="16116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8"/>
            <p:cNvSpPr/>
            <p:nvPr/>
          </p:nvSpPr>
          <p:spPr>
            <a:xfrm>
              <a:off x="0" y="2204175"/>
              <a:ext cx="1611600" cy="1821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7" name="Google Shape;2997;p18"/>
            <p:cNvGrpSpPr/>
            <p:nvPr/>
          </p:nvGrpSpPr>
          <p:grpSpPr>
            <a:xfrm>
              <a:off x="514651" y="1474590"/>
              <a:ext cx="582277" cy="2550888"/>
              <a:chOff x="573900" y="1154950"/>
              <a:chExt cx="538000" cy="2396100"/>
            </a:xfrm>
          </p:grpSpPr>
          <p:sp>
            <p:nvSpPr>
              <p:cNvPr id="2998" name="Google Shape;2998;p18"/>
              <p:cNvSpPr/>
              <p:nvPr/>
            </p:nvSpPr>
            <p:spPr>
              <a:xfrm>
                <a:off x="5739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8"/>
              <p:cNvSpPr/>
              <p:nvPr/>
            </p:nvSpPr>
            <p:spPr>
              <a:xfrm>
                <a:off x="10402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8"/>
              <p:cNvSpPr/>
              <p:nvPr/>
            </p:nvSpPr>
            <p:spPr>
              <a:xfrm>
                <a:off x="595400" y="13773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8"/>
              <p:cNvSpPr/>
              <p:nvPr/>
            </p:nvSpPr>
            <p:spPr>
              <a:xfrm>
                <a:off x="595400" y="17540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8"/>
              <p:cNvSpPr/>
              <p:nvPr/>
            </p:nvSpPr>
            <p:spPr>
              <a:xfrm>
                <a:off x="613325" y="213063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8"/>
              <p:cNvSpPr/>
              <p:nvPr/>
            </p:nvSpPr>
            <p:spPr>
              <a:xfrm>
                <a:off x="595400" y="250726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8"/>
              <p:cNvSpPr/>
              <p:nvPr/>
            </p:nvSpPr>
            <p:spPr>
              <a:xfrm>
                <a:off x="595400" y="28838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8"/>
              <p:cNvSpPr/>
              <p:nvPr/>
            </p:nvSpPr>
            <p:spPr>
              <a:xfrm>
                <a:off x="613325" y="32605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BODY_1_1_1_1">
    <p:bg>
      <p:bgPr>
        <a:solidFill>
          <a:schemeClr val="accent6"/>
        </a:solidFill>
      </p:bgPr>
    </p:bg>
    <p:spTree>
      <p:nvGrpSpPr>
        <p:cNvPr id="3006" name="Shape 3006"/>
        <p:cNvGrpSpPr/>
        <p:nvPr/>
      </p:nvGrpSpPr>
      <p:grpSpPr>
        <a:xfrm>
          <a:off x="0" y="0"/>
          <a:ext cx="0" cy="0"/>
          <a:chOff x="0" y="0"/>
          <a:chExt cx="0" cy="0"/>
        </a:xfrm>
      </p:grpSpPr>
      <p:sp>
        <p:nvSpPr>
          <p:cNvPr id="3007" name="Google Shape;3007;p1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08" name="Google Shape;3008;p19"/>
          <p:cNvSpPr txBox="1"/>
          <p:nvPr>
            <p:ph idx="2" type="title"/>
          </p:nvPr>
        </p:nvSpPr>
        <p:spPr>
          <a:xfrm>
            <a:off x="1598176" y="1762650"/>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09" name="Google Shape;3009;p19"/>
          <p:cNvSpPr txBox="1"/>
          <p:nvPr>
            <p:ph idx="1" type="subTitle"/>
          </p:nvPr>
        </p:nvSpPr>
        <p:spPr>
          <a:xfrm>
            <a:off x="1598175" y="2174828"/>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010" name="Google Shape;3010;p19"/>
          <p:cNvSpPr txBox="1"/>
          <p:nvPr>
            <p:ph idx="3" type="title"/>
          </p:nvPr>
        </p:nvSpPr>
        <p:spPr>
          <a:xfrm>
            <a:off x="1598176" y="3271775"/>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11" name="Google Shape;3011;p19"/>
          <p:cNvSpPr txBox="1"/>
          <p:nvPr>
            <p:ph idx="4" type="subTitle"/>
          </p:nvPr>
        </p:nvSpPr>
        <p:spPr>
          <a:xfrm>
            <a:off x="1598175" y="3683953"/>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012" name="Google Shape;3012;p19"/>
          <p:cNvSpPr txBox="1"/>
          <p:nvPr>
            <p:ph idx="5" type="title"/>
          </p:nvPr>
        </p:nvSpPr>
        <p:spPr>
          <a:xfrm>
            <a:off x="5744226" y="1762650"/>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13" name="Google Shape;3013;p19"/>
          <p:cNvSpPr txBox="1"/>
          <p:nvPr>
            <p:ph idx="6" type="subTitle"/>
          </p:nvPr>
        </p:nvSpPr>
        <p:spPr>
          <a:xfrm>
            <a:off x="5744225" y="2174828"/>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014" name="Google Shape;3014;p19"/>
          <p:cNvSpPr txBox="1"/>
          <p:nvPr>
            <p:ph idx="7" type="title"/>
          </p:nvPr>
        </p:nvSpPr>
        <p:spPr>
          <a:xfrm>
            <a:off x="5744226" y="3271775"/>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15" name="Google Shape;3015;p19"/>
          <p:cNvSpPr txBox="1"/>
          <p:nvPr>
            <p:ph idx="8" type="subTitle"/>
          </p:nvPr>
        </p:nvSpPr>
        <p:spPr>
          <a:xfrm>
            <a:off x="5744225" y="3683953"/>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bg>
      <p:bgPr>
        <a:solidFill>
          <a:schemeClr val="accent6"/>
        </a:solidFill>
      </p:bgPr>
    </p:bg>
    <p:spTree>
      <p:nvGrpSpPr>
        <p:cNvPr id="3016" name="Shape 3016"/>
        <p:cNvGrpSpPr/>
        <p:nvPr/>
      </p:nvGrpSpPr>
      <p:grpSpPr>
        <a:xfrm>
          <a:off x="0" y="0"/>
          <a:ext cx="0" cy="0"/>
          <a:chOff x="0" y="0"/>
          <a:chExt cx="0" cy="0"/>
        </a:xfrm>
      </p:grpSpPr>
      <p:sp>
        <p:nvSpPr>
          <p:cNvPr id="3017" name="Google Shape;3017;p20"/>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18" name="Google Shape;3018;p20"/>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019" name="Google Shape;3019;p20"/>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020" name="Google Shape;3020;p20"/>
          <p:cNvGrpSpPr/>
          <p:nvPr/>
        </p:nvGrpSpPr>
        <p:grpSpPr>
          <a:xfrm>
            <a:off x="1849188" y="277203"/>
            <a:ext cx="1443946" cy="721968"/>
            <a:chOff x="311697" y="-12"/>
            <a:chExt cx="4437449" cy="2218709"/>
          </a:xfrm>
        </p:grpSpPr>
        <p:sp>
          <p:nvSpPr>
            <p:cNvPr id="3021" name="Google Shape;3021;p20"/>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0"/>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0"/>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0"/>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0"/>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0"/>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0"/>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0"/>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0"/>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0"/>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0"/>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0"/>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0"/>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0"/>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0"/>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0"/>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0"/>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0"/>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0"/>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0"/>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0"/>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0"/>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0"/>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0"/>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0"/>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0"/>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0"/>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0"/>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0"/>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0"/>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0"/>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0"/>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0"/>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0"/>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0"/>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0"/>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0"/>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0"/>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0"/>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0"/>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0"/>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0"/>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0"/>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0"/>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0"/>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0"/>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0"/>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0"/>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0"/>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0"/>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0"/>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0"/>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0"/>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0"/>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0"/>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0"/>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0"/>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0"/>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0"/>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0"/>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0"/>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0"/>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0"/>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0"/>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0"/>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0"/>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0"/>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0"/>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0"/>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0"/>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0"/>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0"/>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0"/>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0"/>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0"/>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0"/>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0"/>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0"/>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0"/>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0"/>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0"/>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0"/>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0"/>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0"/>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0"/>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0"/>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0"/>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0"/>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0"/>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0"/>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0"/>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0"/>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0"/>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0"/>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0"/>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0"/>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0"/>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0"/>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0"/>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0"/>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0"/>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0"/>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0"/>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0"/>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0"/>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0"/>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0"/>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0"/>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0"/>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0"/>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0"/>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0"/>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0"/>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0"/>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0"/>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0"/>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0"/>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0"/>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0"/>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0"/>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0"/>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0"/>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0"/>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0"/>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0"/>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0"/>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0"/>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0"/>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0"/>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0"/>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0"/>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0"/>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0"/>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0"/>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0"/>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0"/>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0"/>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0"/>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0"/>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0"/>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0"/>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0"/>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0"/>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0"/>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0"/>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0"/>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0"/>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0"/>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0"/>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0"/>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0"/>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0"/>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0"/>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0"/>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0"/>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0"/>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0"/>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0"/>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0"/>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0"/>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0"/>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0"/>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0"/>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0"/>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0"/>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0"/>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0"/>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0"/>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0"/>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0"/>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0"/>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0"/>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0"/>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0"/>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0"/>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0"/>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0"/>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0"/>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0"/>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0"/>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0"/>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0"/>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0"/>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0"/>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0"/>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0"/>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0"/>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0"/>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0"/>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0"/>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0"/>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0"/>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0"/>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0"/>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0"/>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0"/>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0"/>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0"/>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0"/>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0"/>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0"/>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0"/>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0"/>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0"/>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0"/>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0"/>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0"/>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0"/>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0"/>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0"/>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0"/>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0"/>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0"/>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0"/>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0"/>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0"/>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0"/>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0"/>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0"/>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0"/>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0"/>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0"/>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0"/>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0"/>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0"/>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0"/>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0"/>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0"/>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0"/>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0"/>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0"/>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0"/>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0"/>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0"/>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0"/>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0"/>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0"/>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0"/>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0"/>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0"/>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0"/>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0"/>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0"/>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0"/>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0"/>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0"/>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0"/>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0"/>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0"/>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0"/>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0"/>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0"/>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0"/>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0"/>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0"/>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0"/>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0"/>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0"/>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0"/>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0"/>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0"/>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0"/>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0"/>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0"/>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0"/>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0"/>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0"/>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0"/>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0"/>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0"/>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0"/>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0"/>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0"/>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0"/>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0"/>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0"/>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0"/>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0"/>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0"/>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0"/>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0"/>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0"/>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0"/>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0"/>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0"/>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0"/>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0"/>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0"/>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0"/>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0"/>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0"/>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0"/>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0"/>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0"/>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0"/>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0"/>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0"/>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0"/>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0"/>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0"/>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0"/>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0"/>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0"/>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0"/>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0"/>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0"/>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0"/>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0"/>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0"/>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0"/>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0"/>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0"/>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0"/>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0"/>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0"/>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0" name="Google Shape;3350;p20"/>
          <p:cNvGrpSpPr/>
          <p:nvPr/>
        </p:nvGrpSpPr>
        <p:grpSpPr>
          <a:xfrm>
            <a:off x="-387375" y="2038775"/>
            <a:ext cx="9531425" cy="3274175"/>
            <a:chOff x="-387375" y="2038775"/>
            <a:chExt cx="9531425" cy="3274175"/>
          </a:xfrm>
        </p:grpSpPr>
        <p:grpSp>
          <p:nvGrpSpPr>
            <p:cNvPr id="3351" name="Google Shape;3351;p20"/>
            <p:cNvGrpSpPr/>
            <p:nvPr/>
          </p:nvGrpSpPr>
          <p:grpSpPr>
            <a:xfrm>
              <a:off x="7767451" y="3282676"/>
              <a:ext cx="831787" cy="721972"/>
              <a:chOff x="2788951" y="3310126"/>
              <a:chExt cx="831787" cy="721972"/>
            </a:xfrm>
          </p:grpSpPr>
          <p:sp>
            <p:nvSpPr>
              <p:cNvPr id="3352" name="Google Shape;3352;p20"/>
              <p:cNvSpPr/>
              <p:nvPr/>
            </p:nvSpPr>
            <p:spPr>
              <a:xfrm>
                <a:off x="3412729" y="3947714"/>
                <a:ext cx="110973" cy="84385"/>
              </a:xfrm>
              <a:custGeom>
                <a:rect b="b" l="l" r="r" t="t"/>
                <a:pathLst>
                  <a:path extrusionOk="0" h="2416" w="3177">
                    <a:moveTo>
                      <a:pt x="1" y="1"/>
                    </a:moveTo>
                    <a:lnTo>
                      <a:pt x="1" y="2415"/>
                    </a:lnTo>
                    <a:lnTo>
                      <a:pt x="3176" y="2415"/>
                    </a:lnTo>
                    <a:lnTo>
                      <a:pt x="3176"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0"/>
              <p:cNvSpPr/>
              <p:nvPr/>
            </p:nvSpPr>
            <p:spPr>
              <a:xfrm>
                <a:off x="3315694" y="3947714"/>
                <a:ext cx="97070" cy="84385"/>
              </a:xfrm>
              <a:custGeom>
                <a:rect b="b" l="l" r="r" t="t"/>
                <a:pathLst>
                  <a:path extrusionOk="0" h="2416" w="2779">
                    <a:moveTo>
                      <a:pt x="1" y="1"/>
                    </a:moveTo>
                    <a:lnTo>
                      <a:pt x="1" y="2415"/>
                    </a:lnTo>
                    <a:lnTo>
                      <a:pt x="2779" y="2415"/>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0"/>
              <p:cNvSpPr/>
              <p:nvPr/>
            </p:nvSpPr>
            <p:spPr>
              <a:xfrm>
                <a:off x="3204826" y="3947714"/>
                <a:ext cx="110903" cy="84385"/>
              </a:xfrm>
              <a:custGeom>
                <a:rect b="b" l="l" r="r" t="t"/>
                <a:pathLst>
                  <a:path extrusionOk="0" h="2416" w="3175">
                    <a:moveTo>
                      <a:pt x="0" y="1"/>
                    </a:moveTo>
                    <a:lnTo>
                      <a:pt x="0" y="2415"/>
                    </a:lnTo>
                    <a:lnTo>
                      <a:pt x="3175" y="2415"/>
                    </a:lnTo>
                    <a:lnTo>
                      <a:pt x="3175"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0"/>
              <p:cNvSpPr/>
              <p:nvPr/>
            </p:nvSpPr>
            <p:spPr>
              <a:xfrm>
                <a:off x="3107791" y="3947714"/>
                <a:ext cx="97070" cy="84385"/>
              </a:xfrm>
              <a:custGeom>
                <a:rect b="b" l="l" r="r" t="t"/>
                <a:pathLst>
                  <a:path extrusionOk="0" h="2416" w="2779">
                    <a:moveTo>
                      <a:pt x="0" y="1"/>
                    </a:moveTo>
                    <a:lnTo>
                      <a:pt x="0" y="2415"/>
                    </a:lnTo>
                    <a:lnTo>
                      <a:pt x="2778" y="2415"/>
                    </a:lnTo>
                    <a:lnTo>
                      <a:pt x="2778" y="1"/>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0"/>
              <p:cNvSpPr/>
              <p:nvPr/>
            </p:nvSpPr>
            <p:spPr>
              <a:xfrm>
                <a:off x="2996888" y="3947714"/>
                <a:ext cx="110938" cy="84385"/>
              </a:xfrm>
              <a:custGeom>
                <a:rect b="b" l="l" r="r" t="t"/>
                <a:pathLst>
                  <a:path extrusionOk="0" h="2416" w="3176">
                    <a:moveTo>
                      <a:pt x="1" y="1"/>
                    </a:moveTo>
                    <a:lnTo>
                      <a:pt x="1" y="2415"/>
                    </a:lnTo>
                    <a:lnTo>
                      <a:pt x="3175" y="2415"/>
                    </a:lnTo>
                    <a:lnTo>
                      <a:pt x="317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0"/>
              <p:cNvSpPr/>
              <p:nvPr/>
            </p:nvSpPr>
            <p:spPr>
              <a:xfrm>
                <a:off x="2899853" y="3947714"/>
                <a:ext cx="97070" cy="84385"/>
              </a:xfrm>
              <a:custGeom>
                <a:rect b="b" l="l" r="r" t="t"/>
                <a:pathLst>
                  <a:path extrusionOk="0" h="2416" w="2779">
                    <a:moveTo>
                      <a:pt x="1" y="1"/>
                    </a:moveTo>
                    <a:lnTo>
                      <a:pt x="1" y="2415"/>
                    </a:lnTo>
                    <a:lnTo>
                      <a:pt x="2779" y="2415"/>
                    </a:lnTo>
                    <a:lnTo>
                      <a:pt x="2779"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0"/>
              <p:cNvSpPr/>
              <p:nvPr/>
            </p:nvSpPr>
            <p:spPr>
              <a:xfrm>
                <a:off x="3412729" y="3836850"/>
                <a:ext cx="110973" cy="110895"/>
              </a:xfrm>
              <a:custGeom>
                <a:rect b="b" l="l" r="r" t="t"/>
                <a:pathLst>
                  <a:path extrusionOk="0" h="3175" w="3177">
                    <a:moveTo>
                      <a:pt x="1" y="0"/>
                    </a:moveTo>
                    <a:lnTo>
                      <a:pt x="1" y="3175"/>
                    </a:lnTo>
                    <a:lnTo>
                      <a:pt x="3176" y="3175"/>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0"/>
              <p:cNvSpPr/>
              <p:nvPr/>
            </p:nvSpPr>
            <p:spPr>
              <a:xfrm>
                <a:off x="3315694" y="3836850"/>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0"/>
              <p:cNvSpPr/>
              <p:nvPr/>
            </p:nvSpPr>
            <p:spPr>
              <a:xfrm>
                <a:off x="3204826" y="3836850"/>
                <a:ext cx="110903" cy="110895"/>
              </a:xfrm>
              <a:custGeom>
                <a:rect b="b" l="l" r="r" t="t"/>
                <a:pathLst>
                  <a:path extrusionOk="0" h="3175" w="3175">
                    <a:moveTo>
                      <a:pt x="0" y="0"/>
                    </a:moveTo>
                    <a:lnTo>
                      <a:pt x="0" y="3175"/>
                    </a:lnTo>
                    <a:lnTo>
                      <a:pt x="3175" y="3175"/>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0"/>
              <p:cNvSpPr/>
              <p:nvPr/>
            </p:nvSpPr>
            <p:spPr>
              <a:xfrm>
                <a:off x="3107791" y="3836850"/>
                <a:ext cx="97070" cy="110895"/>
              </a:xfrm>
              <a:custGeom>
                <a:rect b="b" l="l" r="r" t="t"/>
                <a:pathLst>
                  <a:path extrusionOk="0" h="3175" w="2779">
                    <a:moveTo>
                      <a:pt x="0" y="0"/>
                    </a:moveTo>
                    <a:lnTo>
                      <a:pt x="0" y="3175"/>
                    </a:lnTo>
                    <a:lnTo>
                      <a:pt x="2778" y="3175"/>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0"/>
              <p:cNvSpPr/>
              <p:nvPr/>
            </p:nvSpPr>
            <p:spPr>
              <a:xfrm>
                <a:off x="2996888" y="3836850"/>
                <a:ext cx="110938" cy="110895"/>
              </a:xfrm>
              <a:custGeom>
                <a:rect b="b" l="l" r="r" t="t"/>
                <a:pathLst>
                  <a:path extrusionOk="0" h="3175" w="3176">
                    <a:moveTo>
                      <a:pt x="1" y="0"/>
                    </a:moveTo>
                    <a:lnTo>
                      <a:pt x="1" y="3175"/>
                    </a:lnTo>
                    <a:lnTo>
                      <a:pt x="3175" y="3175"/>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0"/>
              <p:cNvSpPr/>
              <p:nvPr/>
            </p:nvSpPr>
            <p:spPr>
              <a:xfrm>
                <a:off x="2899853" y="3836850"/>
                <a:ext cx="97070" cy="110895"/>
              </a:xfrm>
              <a:custGeom>
                <a:rect b="b" l="l" r="r" t="t"/>
                <a:pathLst>
                  <a:path extrusionOk="0" h="3175" w="2779">
                    <a:moveTo>
                      <a:pt x="1" y="0"/>
                    </a:moveTo>
                    <a:lnTo>
                      <a:pt x="1" y="3175"/>
                    </a:lnTo>
                    <a:lnTo>
                      <a:pt x="2779" y="3175"/>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0"/>
              <p:cNvSpPr/>
              <p:nvPr/>
            </p:nvSpPr>
            <p:spPr>
              <a:xfrm>
                <a:off x="3412729" y="3739819"/>
                <a:ext cx="110973" cy="97064"/>
              </a:xfrm>
              <a:custGeom>
                <a:rect b="b" l="l" r="r" t="t"/>
                <a:pathLst>
                  <a:path extrusionOk="0" h="2779" w="3177">
                    <a:moveTo>
                      <a:pt x="1" y="0"/>
                    </a:moveTo>
                    <a:lnTo>
                      <a:pt x="1" y="2778"/>
                    </a:lnTo>
                    <a:lnTo>
                      <a:pt x="3176" y="2778"/>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0"/>
              <p:cNvSpPr/>
              <p:nvPr/>
            </p:nvSpPr>
            <p:spPr>
              <a:xfrm>
                <a:off x="3315694" y="3739819"/>
                <a:ext cx="97070" cy="97064"/>
              </a:xfrm>
              <a:custGeom>
                <a:rect b="b" l="l" r="r" t="t"/>
                <a:pathLst>
                  <a:path extrusionOk="0" h="2779" w="2779">
                    <a:moveTo>
                      <a:pt x="1" y="0"/>
                    </a:moveTo>
                    <a:lnTo>
                      <a:pt x="1" y="2778"/>
                    </a:lnTo>
                    <a:lnTo>
                      <a:pt x="2779" y="2778"/>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0"/>
              <p:cNvSpPr/>
              <p:nvPr/>
            </p:nvSpPr>
            <p:spPr>
              <a:xfrm>
                <a:off x="3204826" y="3739819"/>
                <a:ext cx="110903" cy="97064"/>
              </a:xfrm>
              <a:custGeom>
                <a:rect b="b" l="l" r="r" t="t"/>
                <a:pathLst>
                  <a:path extrusionOk="0" h="2779" w="3175">
                    <a:moveTo>
                      <a:pt x="0" y="0"/>
                    </a:moveTo>
                    <a:lnTo>
                      <a:pt x="0" y="2778"/>
                    </a:lnTo>
                    <a:lnTo>
                      <a:pt x="3175" y="2778"/>
                    </a:lnTo>
                    <a:lnTo>
                      <a:pt x="317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0"/>
              <p:cNvSpPr/>
              <p:nvPr/>
            </p:nvSpPr>
            <p:spPr>
              <a:xfrm>
                <a:off x="3107791" y="3739819"/>
                <a:ext cx="97070" cy="97064"/>
              </a:xfrm>
              <a:custGeom>
                <a:rect b="b" l="l" r="r" t="t"/>
                <a:pathLst>
                  <a:path extrusionOk="0" h="2779" w="2779">
                    <a:moveTo>
                      <a:pt x="0" y="0"/>
                    </a:moveTo>
                    <a:lnTo>
                      <a:pt x="0" y="2778"/>
                    </a:lnTo>
                    <a:lnTo>
                      <a:pt x="2778" y="2778"/>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0"/>
              <p:cNvSpPr/>
              <p:nvPr/>
            </p:nvSpPr>
            <p:spPr>
              <a:xfrm>
                <a:off x="2996888" y="3739819"/>
                <a:ext cx="110938" cy="97064"/>
              </a:xfrm>
              <a:custGeom>
                <a:rect b="b" l="l" r="r" t="t"/>
                <a:pathLst>
                  <a:path extrusionOk="0" h="2779" w="3176">
                    <a:moveTo>
                      <a:pt x="1" y="0"/>
                    </a:moveTo>
                    <a:lnTo>
                      <a:pt x="1" y="2778"/>
                    </a:lnTo>
                    <a:lnTo>
                      <a:pt x="3175" y="2778"/>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0"/>
              <p:cNvSpPr/>
              <p:nvPr/>
            </p:nvSpPr>
            <p:spPr>
              <a:xfrm>
                <a:off x="2899853" y="3739819"/>
                <a:ext cx="97070" cy="97064"/>
              </a:xfrm>
              <a:custGeom>
                <a:rect b="b" l="l" r="r" t="t"/>
                <a:pathLst>
                  <a:path extrusionOk="0" h="2779" w="2779">
                    <a:moveTo>
                      <a:pt x="1" y="0"/>
                    </a:moveTo>
                    <a:lnTo>
                      <a:pt x="1" y="2778"/>
                    </a:lnTo>
                    <a:lnTo>
                      <a:pt x="2779" y="2778"/>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0"/>
              <p:cNvSpPr/>
              <p:nvPr/>
            </p:nvSpPr>
            <p:spPr>
              <a:xfrm>
                <a:off x="3412729" y="3628885"/>
                <a:ext cx="110973" cy="110965"/>
              </a:xfrm>
              <a:custGeom>
                <a:rect b="b" l="l" r="r" t="t"/>
                <a:pathLst>
                  <a:path extrusionOk="0" h="3177" w="3177">
                    <a:moveTo>
                      <a:pt x="1" y="1"/>
                    </a:moveTo>
                    <a:lnTo>
                      <a:pt x="1" y="3176"/>
                    </a:lnTo>
                    <a:lnTo>
                      <a:pt x="3176" y="3176"/>
                    </a:lnTo>
                    <a:lnTo>
                      <a:pt x="3176"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0"/>
              <p:cNvSpPr/>
              <p:nvPr/>
            </p:nvSpPr>
            <p:spPr>
              <a:xfrm>
                <a:off x="3315694" y="3628885"/>
                <a:ext cx="97070" cy="110965"/>
              </a:xfrm>
              <a:custGeom>
                <a:rect b="b" l="l" r="r" t="t"/>
                <a:pathLst>
                  <a:path extrusionOk="0" h="3177" w="2779">
                    <a:moveTo>
                      <a:pt x="1" y="1"/>
                    </a:moveTo>
                    <a:lnTo>
                      <a:pt x="1" y="3176"/>
                    </a:lnTo>
                    <a:lnTo>
                      <a:pt x="2779" y="3176"/>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0"/>
              <p:cNvSpPr/>
              <p:nvPr/>
            </p:nvSpPr>
            <p:spPr>
              <a:xfrm>
                <a:off x="3204826" y="3628885"/>
                <a:ext cx="110903" cy="110965"/>
              </a:xfrm>
              <a:custGeom>
                <a:rect b="b" l="l" r="r" t="t"/>
                <a:pathLst>
                  <a:path extrusionOk="0" h="3177" w="3175">
                    <a:moveTo>
                      <a:pt x="0" y="1"/>
                    </a:moveTo>
                    <a:lnTo>
                      <a:pt x="0"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0"/>
              <p:cNvSpPr/>
              <p:nvPr/>
            </p:nvSpPr>
            <p:spPr>
              <a:xfrm>
                <a:off x="3107791" y="3628885"/>
                <a:ext cx="97070" cy="110965"/>
              </a:xfrm>
              <a:custGeom>
                <a:rect b="b" l="l" r="r" t="t"/>
                <a:pathLst>
                  <a:path extrusionOk="0" h="3177" w="2779">
                    <a:moveTo>
                      <a:pt x="0" y="1"/>
                    </a:moveTo>
                    <a:lnTo>
                      <a:pt x="0" y="3176"/>
                    </a:lnTo>
                    <a:lnTo>
                      <a:pt x="2778" y="3176"/>
                    </a:lnTo>
                    <a:lnTo>
                      <a:pt x="2778"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0"/>
              <p:cNvSpPr/>
              <p:nvPr/>
            </p:nvSpPr>
            <p:spPr>
              <a:xfrm>
                <a:off x="2996888" y="3628885"/>
                <a:ext cx="110938" cy="110965"/>
              </a:xfrm>
              <a:custGeom>
                <a:rect b="b" l="l" r="r" t="t"/>
                <a:pathLst>
                  <a:path extrusionOk="0" h="3177" w="3176">
                    <a:moveTo>
                      <a:pt x="1" y="1"/>
                    </a:moveTo>
                    <a:lnTo>
                      <a:pt x="1"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0"/>
              <p:cNvSpPr/>
              <p:nvPr/>
            </p:nvSpPr>
            <p:spPr>
              <a:xfrm>
                <a:off x="2899853" y="3628885"/>
                <a:ext cx="97070" cy="110965"/>
              </a:xfrm>
              <a:custGeom>
                <a:rect b="b" l="l" r="r" t="t"/>
                <a:pathLst>
                  <a:path extrusionOk="0" h="3177" w="2779">
                    <a:moveTo>
                      <a:pt x="1" y="1"/>
                    </a:moveTo>
                    <a:lnTo>
                      <a:pt x="1" y="3176"/>
                    </a:lnTo>
                    <a:lnTo>
                      <a:pt x="2779" y="3176"/>
                    </a:lnTo>
                    <a:lnTo>
                      <a:pt x="2779" y="1"/>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0"/>
              <p:cNvSpPr/>
              <p:nvPr/>
            </p:nvSpPr>
            <p:spPr>
              <a:xfrm>
                <a:off x="3523667" y="3518022"/>
                <a:ext cx="97070" cy="110895"/>
              </a:xfrm>
              <a:custGeom>
                <a:rect b="b" l="l" r="r" t="t"/>
                <a:pathLst>
                  <a:path extrusionOk="0" h="3175" w="2779">
                    <a:moveTo>
                      <a:pt x="0" y="0"/>
                    </a:moveTo>
                    <a:lnTo>
                      <a:pt x="0" y="3175"/>
                    </a:lnTo>
                    <a:lnTo>
                      <a:pt x="2778" y="3175"/>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0"/>
              <p:cNvSpPr/>
              <p:nvPr/>
            </p:nvSpPr>
            <p:spPr>
              <a:xfrm>
                <a:off x="3412729" y="3518022"/>
                <a:ext cx="110973" cy="110895"/>
              </a:xfrm>
              <a:custGeom>
                <a:rect b="b" l="l" r="r" t="t"/>
                <a:pathLst>
                  <a:path extrusionOk="0" h="3175" w="3177">
                    <a:moveTo>
                      <a:pt x="1" y="0"/>
                    </a:moveTo>
                    <a:lnTo>
                      <a:pt x="1" y="3175"/>
                    </a:lnTo>
                    <a:lnTo>
                      <a:pt x="3176" y="3175"/>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0"/>
              <p:cNvSpPr/>
              <p:nvPr/>
            </p:nvSpPr>
            <p:spPr>
              <a:xfrm>
                <a:off x="3315694" y="3518022"/>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0"/>
              <p:cNvSpPr/>
              <p:nvPr/>
            </p:nvSpPr>
            <p:spPr>
              <a:xfrm>
                <a:off x="3204826" y="3518022"/>
                <a:ext cx="110903" cy="110895"/>
              </a:xfrm>
              <a:custGeom>
                <a:rect b="b" l="l" r="r" t="t"/>
                <a:pathLst>
                  <a:path extrusionOk="0" h="3175" w="3175">
                    <a:moveTo>
                      <a:pt x="0" y="0"/>
                    </a:moveTo>
                    <a:lnTo>
                      <a:pt x="0" y="3175"/>
                    </a:lnTo>
                    <a:lnTo>
                      <a:pt x="3175" y="3175"/>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0"/>
              <p:cNvSpPr/>
              <p:nvPr/>
            </p:nvSpPr>
            <p:spPr>
              <a:xfrm>
                <a:off x="3107791" y="3518022"/>
                <a:ext cx="97070" cy="110895"/>
              </a:xfrm>
              <a:custGeom>
                <a:rect b="b" l="l" r="r" t="t"/>
                <a:pathLst>
                  <a:path extrusionOk="0" h="3175" w="2779">
                    <a:moveTo>
                      <a:pt x="0" y="0"/>
                    </a:moveTo>
                    <a:lnTo>
                      <a:pt x="0" y="3175"/>
                    </a:lnTo>
                    <a:lnTo>
                      <a:pt x="2778" y="3175"/>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0"/>
              <p:cNvSpPr/>
              <p:nvPr/>
            </p:nvSpPr>
            <p:spPr>
              <a:xfrm>
                <a:off x="2996888" y="3518022"/>
                <a:ext cx="110938" cy="110895"/>
              </a:xfrm>
              <a:custGeom>
                <a:rect b="b" l="l" r="r" t="t"/>
                <a:pathLst>
                  <a:path extrusionOk="0" h="3175" w="3176">
                    <a:moveTo>
                      <a:pt x="1" y="0"/>
                    </a:moveTo>
                    <a:lnTo>
                      <a:pt x="1" y="3175"/>
                    </a:lnTo>
                    <a:lnTo>
                      <a:pt x="3175" y="3175"/>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0"/>
              <p:cNvSpPr/>
              <p:nvPr/>
            </p:nvSpPr>
            <p:spPr>
              <a:xfrm>
                <a:off x="2899853" y="3518022"/>
                <a:ext cx="97070" cy="110895"/>
              </a:xfrm>
              <a:custGeom>
                <a:rect b="b" l="l" r="r" t="t"/>
                <a:pathLst>
                  <a:path extrusionOk="0" h="3175" w="2779">
                    <a:moveTo>
                      <a:pt x="1" y="0"/>
                    </a:moveTo>
                    <a:lnTo>
                      <a:pt x="1" y="3175"/>
                    </a:lnTo>
                    <a:lnTo>
                      <a:pt x="2779" y="3175"/>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0"/>
              <p:cNvSpPr/>
              <p:nvPr/>
            </p:nvSpPr>
            <p:spPr>
              <a:xfrm>
                <a:off x="2788951" y="3518022"/>
                <a:ext cx="110938" cy="110895"/>
              </a:xfrm>
              <a:custGeom>
                <a:rect b="b" l="l" r="r" t="t"/>
                <a:pathLst>
                  <a:path extrusionOk="0" h="3175" w="3176">
                    <a:moveTo>
                      <a:pt x="0" y="0"/>
                    </a:moveTo>
                    <a:lnTo>
                      <a:pt x="0" y="3175"/>
                    </a:lnTo>
                    <a:lnTo>
                      <a:pt x="3176" y="3175"/>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0"/>
              <p:cNvSpPr/>
              <p:nvPr/>
            </p:nvSpPr>
            <p:spPr>
              <a:xfrm>
                <a:off x="3523667" y="3420990"/>
                <a:ext cx="97070" cy="97064"/>
              </a:xfrm>
              <a:custGeom>
                <a:rect b="b" l="l" r="r" t="t"/>
                <a:pathLst>
                  <a:path extrusionOk="0" h="2779" w="2779">
                    <a:moveTo>
                      <a:pt x="0" y="0"/>
                    </a:moveTo>
                    <a:lnTo>
                      <a:pt x="0" y="2778"/>
                    </a:lnTo>
                    <a:lnTo>
                      <a:pt x="2778" y="2778"/>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0"/>
              <p:cNvSpPr/>
              <p:nvPr/>
            </p:nvSpPr>
            <p:spPr>
              <a:xfrm>
                <a:off x="3412729" y="3420990"/>
                <a:ext cx="110973" cy="97064"/>
              </a:xfrm>
              <a:custGeom>
                <a:rect b="b" l="l" r="r" t="t"/>
                <a:pathLst>
                  <a:path extrusionOk="0" h="2779" w="3177">
                    <a:moveTo>
                      <a:pt x="1" y="0"/>
                    </a:moveTo>
                    <a:lnTo>
                      <a:pt x="1" y="2778"/>
                    </a:lnTo>
                    <a:lnTo>
                      <a:pt x="3176" y="2778"/>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0"/>
              <p:cNvSpPr/>
              <p:nvPr/>
            </p:nvSpPr>
            <p:spPr>
              <a:xfrm>
                <a:off x="3315694" y="3420990"/>
                <a:ext cx="97070" cy="97064"/>
              </a:xfrm>
              <a:custGeom>
                <a:rect b="b" l="l" r="r" t="t"/>
                <a:pathLst>
                  <a:path extrusionOk="0" h="2779" w="2779">
                    <a:moveTo>
                      <a:pt x="1" y="0"/>
                    </a:moveTo>
                    <a:lnTo>
                      <a:pt x="1" y="2778"/>
                    </a:lnTo>
                    <a:lnTo>
                      <a:pt x="2779" y="2778"/>
                    </a:lnTo>
                    <a:lnTo>
                      <a:pt x="2779"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0"/>
              <p:cNvSpPr/>
              <p:nvPr/>
            </p:nvSpPr>
            <p:spPr>
              <a:xfrm>
                <a:off x="3204826" y="3420990"/>
                <a:ext cx="110903" cy="97064"/>
              </a:xfrm>
              <a:custGeom>
                <a:rect b="b" l="l" r="r" t="t"/>
                <a:pathLst>
                  <a:path extrusionOk="0" h="2779" w="3175">
                    <a:moveTo>
                      <a:pt x="0" y="0"/>
                    </a:moveTo>
                    <a:lnTo>
                      <a:pt x="0" y="2778"/>
                    </a:lnTo>
                    <a:lnTo>
                      <a:pt x="3175" y="2778"/>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0"/>
              <p:cNvSpPr/>
              <p:nvPr/>
            </p:nvSpPr>
            <p:spPr>
              <a:xfrm>
                <a:off x="3107791" y="3420990"/>
                <a:ext cx="97070" cy="97064"/>
              </a:xfrm>
              <a:custGeom>
                <a:rect b="b" l="l" r="r" t="t"/>
                <a:pathLst>
                  <a:path extrusionOk="0" h="2779" w="2779">
                    <a:moveTo>
                      <a:pt x="0" y="0"/>
                    </a:moveTo>
                    <a:lnTo>
                      <a:pt x="0" y="2778"/>
                    </a:lnTo>
                    <a:lnTo>
                      <a:pt x="2778" y="2778"/>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0"/>
              <p:cNvSpPr/>
              <p:nvPr/>
            </p:nvSpPr>
            <p:spPr>
              <a:xfrm>
                <a:off x="2996888" y="3420990"/>
                <a:ext cx="110938" cy="97064"/>
              </a:xfrm>
              <a:custGeom>
                <a:rect b="b" l="l" r="r" t="t"/>
                <a:pathLst>
                  <a:path extrusionOk="0" h="2779" w="3176">
                    <a:moveTo>
                      <a:pt x="1" y="0"/>
                    </a:moveTo>
                    <a:lnTo>
                      <a:pt x="1" y="2778"/>
                    </a:lnTo>
                    <a:lnTo>
                      <a:pt x="3175" y="2778"/>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0"/>
              <p:cNvSpPr/>
              <p:nvPr/>
            </p:nvSpPr>
            <p:spPr>
              <a:xfrm>
                <a:off x="2899853" y="3420990"/>
                <a:ext cx="97070" cy="97064"/>
              </a:xfrm>
              <a:custGeom>
                <a:rect b="b" l="l" r="r" t="t"/>
                <a:pathLst>
                  <a:path extrusionOk="0" h="2779" w="2779">
                    <a:moveTo>
                      <a:pt x="1" y="0"/>
                    </a:moveTo>
                    <a:lnTo>
                      <a:pt x="1" y="2778"/>
                    </a:lnTo>
                    <a:lnTo>
                      <a:pt x="2779" y="2778"/>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0"/>
              <p:cNvSpPr/>
              <p:nvPr/>
            </p:nvSpPr>
            <p:spPr>
              <a:xfrm>
                <a:off x="2788951" y="3420990"/>
                <a:ext cx="110938" cy="97064"/>
              </a:xfrm>
              <a:custGeom>
                <a:rect b="b" l="l" r="r" t="t"/>
                <a:pathLst>
                  <a:path extrusionOk="0" h="2779" w="3176">
                    <a:moveTo>
                      <a:pt x="0" y="0"/>
                    </a:moveTo>
                    <a:lnTo>
                      <a:pt x="0" y="2778"/>
                    </a:lnTo>
                    <a:lnTo>
                      <a:pt x="3176" y="2778"/>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0"/>
              <p:cNvSpPr/>
              <p:nvPr/>
            </p:nvSpPr>
            <p:spPr>
              <a:xfrm>
                <a:off x="3523667"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0"/>
              <p:cNvSpPr/>
              <p:nvPr/>
            </p:nvSpPr>
            <p:spPr>
              <a:xfrm>
                <a:off x="3412729" y="3310126"/>
                <a:ext cx="110973" cy="110895"/>
              </a:xfrm>
              <a:custGeom>
                <a:rect b="b" l="l" r="r" t="t"/>
                <a:pathLst>
                  <a:path extrusionOk="0" h="3175" w="3177">
                    <a:moveTo>
                      <a:pt x="1" y="0"/>
                    </a:moveTo>
                    <a:lnTo>
                      <a:pt x="1" y="3174"/>
                    </a:lnTo>
                    <a:lnTo>
                      <a:pt x="3176" y="3174"/>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0"/>
              <p:cNvSpPr/>
              <p:nvPr/>
            </p:nvSpPr>
            <p:spPr>
              <a:xfrm>
                <a:off x="3315694"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0"/>
              <p:cNvSpPr/>
              <p:nvPr/>
            </p:nvSpPr>
            <p:spPr>
              <a:xfrm>
                <a:off x="3204826" y="3310126"/>
                <a:ext cx="110903" cy="110895"/>
              </a:xfrm>
              <a:custGeom>
                <a:rect b="b" l="l" r="r" t="t"/>
                <a:pathLst>
                  <a:path extrusionOk="0" h="3175" w="3175">
                    <a:moveTo>
                      <a:pt x="0" y="0"/>
                    </a:moveTo>
                    <a:lnTo>
                      <a:pt x="0"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0"/>
              <p:cNvSpPr/>
              <p:nvPr/>
            </p:nvSpPr>
            <p:spPr>
              <a:xfrm>
                <a:off x="3107791"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0"/>
              <p:cNvSpPr/>
              <p:nvPr/>
            </p:nvSpPr>
            <p:spPr>
              <a:xfrm>
                <a:off x="2996888" y="3310126"/>
                <a:ext cx="110938" cy="110895"/>
              </a:xfrm>
              <a:custGeom>
                <a:rect b="b" l="l" r="r" t="t"/>
                <a:pathLst>
                  <a:path extrusionOk="0" h="3175" w="3176">
                    <a:moveTo>
                      <a:pt x="1" y="0"/>
                    </a:moveTo>
                    <a:lnTo>
                      <a:pt x="1"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0"/>
              <p:cNvSpPr/>
              <p:nvPr/>
            </p:nvSpPr>
            <p:spPr>
              <a:xfrm>
                <a:off x="2899853"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0"/>
              <p:cNvSpPr/>
              <p:nvPr/>
            </p:nvSpPr>
            <p:spPr>
              <a:xfrm>
                <a:off x="2788951" y="3310126"/>
                <a:ext cx="110938" cy="110895"/>
              </a:xfrm>
              <a:custGeom>
                <a:rect b="b" l="l" r="r" t="t"/>
                <a:pathLst>
                  <a:path extrusionOk="0" h="3175" w="3176">
                    <a:moveTo>
                      <a:pt x="0" y="0"/>
                    </a:moveTo>
                    <a:lnTo>
                      <a:pt x="0" y="3174"/>
                    </a:lnTo>
                    <a:lnTo>
                      <a:pt x="3176" y="3174"/>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0" name="Google Shape;3400;p20"/>
            <p:cNvGrpSpPr/>
            <p:nvPr/>
          </p:nvGrpSpPr>
          <p:grpSpPr>
            <a:xfrm>
              <a:off x="-387375" y="2038775"/>
              <a:ext cx="9531425" cy="3274175"/>
              <a:chOff x="-387375" y="2038775"/>
              <a:chExt cx="9531425" cy="3274175"/>
            </a:xfrm>
          </p:grpSpPr>
          <p:grpSp>
            <p:nvGrpSpPr>
              <p:cNvPr id="3401" name="Google Shape;3401;p20"/>
              <p:cNvGrpSpPr/>
              <p:nvPr/>
            </p:nvGrpSpPr>
            <p:grpSpPr>
              <a:xfrm>
                <a:off x="-98650" y="4010850"/>
                <a:ext cx="9242700" cy="1302100"/>
                <a:chOff x="-98650" y="4010850"/>
                <a:chExt cx="9242700" cy="1302100"/>
              </a:xfrm>
            </p:grpSpPr>
            <p:sp>
              <p:nvSpPr>
                <p:cNvPr id="3402" name="Google Shape;3402;p20"/>
                <p:cNvSpPr/>
                <p:nvPr/>
              </p:nvSpPr>
              <p:spPr>
                <a:xfrm>
                  <a:off x="-98650" y="4010850"/>
                  <a:ext cx="9242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0"/>
                <p:cNvSpPr/>
                <p:nvPr/>
              </p:nvSpPr>
              <p:spPr>
                <a:xfrm>
                  <a:off x="-98650" y="4584050"/>
                  <a:ext cx="9242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0"/>
                <p:cNvSpPr/>
                <p:nvPr/>
              </p:nvSpPr>
              <p:spPr>
                <a:xfrm>
                  <a:off x="-98650" y="4745950"/>
                  <a:ext cx="9242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5" name="Google Shape;3405;p20"/>
              <p:cNvGrpSpPr/>
              <p:nvPr/>
            </p:nvGrpSpPr>
            <p:grpSpPr>
              <a:xfrm>
                <a:off x="-387375" y="2038775"/>
                <a:ext cx="1722000" cy="578125"/>
                <a:chOff x="-387375" y="2038775"/>
                <a:chExt cx="1722000" cy="578125"/>
              </a:xfrm>
            </p:grpSpPr>
            <p:sp>
              <p:nvSpPr>
                <p:cNvPr id="3406" name="Google Shape;3406;p20"/>
                <p:cNvSpPr/>
                <p:nvPr/>
              </p:nvSpPr>
              <p:spPr>
                <a:xfrm>
                  <a:off x="-387375" y="2038775"/>
                  <a:ext cx="1722000" cy="209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0"/>
                <p:cNvSpPr/>
                <p:nvPr/>
              </p:nvSpPr>
              <p:spPr>
                <a:xfrm>
                  <a:off x="-387375" y="2254000"/>
                  <a:ext cx="1722000" cy="92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0"/>
                <p:cNvSpPr/>
                <p:nvPr/>
              </p:nvSpPr>
              <p:spPr>
                <a:xfrm>
                  <a:off x="-387375" y="2352900"/>
                  <a:ext cx="1722000" cy="264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6"/>
        </a:solidFill>
      </p:bgPr>
    </p:bg>
    <p:spTree>
      <p:nvGrpSpPr>
        <p:cNvPr id="12" name="Shape 12"/>
        <p:cNvGrpSpPr/>
        <p:nvPr/>
      </p:nvGrpSpPr>
      <p:grpSpPr>
        <a:xfrm>
          <a:off x="0" y="0"/>
          <a:ext cx="0" cy="0"/>
          <a:chOff x="0" y="0"/>
          <a:chExt cx="0" cy="0"/>
        </a:xfrm>
      </p:grpSpPr>
      <p:grpSp>
        <p:nvGrpSpPr>
          <p:cNvPr id="13" name="Google Shape;13;p3"/>
          <p:cNvGrpSpPr/>
          <p:nvPr/>
        </p:nvGrpSpPr>
        <p:grpSpPr>
          <a:xfrm>
            <a:off x="-259862" y="786553"/>
            <a:ext cx="1443946" cy="721968"/>
            <a:chOff x="311697" y="-12"/>
            <a:chExt cx="4437449" cy="2218709"/>
          </a:xfrm>
        </p:grpSpPr>
        <p:sp>
          <p:nvSpPr>
            <p:cNvPr id="14" name="Google Shape;14;p3"/>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
          <p:cNvGrpSpPr/>
          <p:nvPr/>
        </p:nvGrpSpPr>
        <p:grpSpPr>
          <a:xfrm>
            <a:off x="7969738" y="1388253"/>
            <a:ext cx="1443946" cy="721968"/>
            <a:chOff x="311697" y="-12"/>
            <a:chExt cx="4437449" cy="2218709"/>
          </a:xfrm>
        </p:grpSpPr>
        <p:sp>
          <p:nvSpPr>
            <p:cNvPr id="344" name="Google Shape;344;p3"/>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3"/>
          <p:cNvGrpSpPr/>
          <p:nvPr/>
        </p:nvGrpSpPr>
        <p:grpSpPr>
          <a:xfrm>
            <a:off x="-98650" y="3310126"/>
            <a:ext cx="9242700" cy="2002824"/>
            <a:chOff x="-98650" y="3310126"/>
            <a:chExt cx="9242700" cy="2002824"/>
          </a:xfrm>
        </p:grpSpPr>
        <p:grpSp>
          <p:nvGrpSpPr>
            <p:cNvPr id="674" name="Google Shape;674;p3"/>
            <p:cNvGrpSpPr/>
            <p:nvPr/>
          </p:nvGrpSpPr>
          <p:grpSpPr>
            <a:xfrm>
              <a:off x="2788951" y="3310126"/>
              <a:ext cx="831787" cy="721972"/>
              <a:chOff x="2788951" y="3310126"/>
              <a:chExt cx="831787" cy="721972"/>
            </a:xfrm>
          </p:grpSpPr>
          <p:sp>
            <p:nvSpPr>
              <p:cNvPr id="675" name="Google Shape;675;p3"/>
              <p:cNvSpPr/>
              <p:nvPr/>
            </p:nvSpPr>
            <p:spPr>
              <a:xfrm>
                <a:off x="3412729" y="3947714"/>
                <a:ext cx="110973" cy="84385"/>
              </a:xfrm>
              <a:custGeom>
                <a:rect b="b" l="l" r="r" t="t"/>
                <a:pathLst>
                  <a:path extrusionOk="0" h="2416" w="3177">
                    <a:moveTo>
                      <a:pt x="1" y="1"/>
                    </a:moveTo>
                    <a:lnTo>
                      <a:pt x="1" y="2415"/>
                    </a:lnTo>
                    <a:lnTo>
                      <a:pt x="3176" y="2415"/>
                    </a:lnTo>
                    <a:lnTo>
                      <a:pt x="3176"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3315694" y="3947714"/>
                <a:ext cx="97070" cy="84385"/>
              </a:xfrm>
              <a:custGeom>
                <a:rect b="b" l="l" r="r" t="t"/>
                <a:pathLst>
                  <a:path extrusionOk="0" h="2416" w="2779">
                    <a:moveTo>
                      <a:pt x="1" y="1"/>
                    </a:moveTo>
                    <a:lnTo>
                      <a:pt x="1" y="2415"/>
                    </a:lnTo>
                    <a:lnTo>
                      <a:pt x="2779" y="2415"/>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3204826" y="3947714"/>
                <a:ext cx="110903" cy="84385"/>
              </a:xfrm>
              <a:custGeom>
                <a:rect b="b" l="l" r="r" t="t"/>
                <a:pathLst>
                  <a:path extrusionOk="0" h="2416" w="3175">
                    <a:moveTo>
                      <a:pt x="0" y="1"/>
                    </a:moveTo>
                    <a:lnTo>
                      <a:pt x="0" y="2415"/>
                    </a:lnTo>
                    <a:lnTo>
                      <a:pt x="3175" y="2415"/>
                    </a:lnTo>
                    <a:lnTo>
                      <a:pt x="3175"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3107791" y="3947714"/>
                <a:ext cx="97070" cy="84385"/>
              </a:xfrm>
              <a:custGeom>
                <a:rect b="b" l="l" r="r" t="t"/>
                <a:pathLst>
                  <a:path extrusionOk="0" h="2416" w="2779">
                    <a:moveTo>
                      <a:pt x="0" y="1"/>
                    </a:moveTo>
                    <a:lnTo>
                      <a:pt x="0" y="2415"/>
                    </a:lnTo>
                    <a:lnTo>
                      <a:pt x="2778" y="2415"/>
                    </a:lnTo>
                    <a:lnTo>
                      <a:pt x="2778" y="1"/>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2996888" y="3947714"/>
                <a:ext cx="110938" cy="84385"/>
              </a:xfrm>
              <a:custGeom>
                <a:rect b="b" l="l" r="r" t="t"/>
                <a:pathLst>
                  <a:path extrusionOk="0" h="2416" w="3176">
                    <a:moveTo>
                      <a:pt x="1" y="1"/>
                    </a:moveTo>
                    <a:lnTo>
                      <a:pt x="1" y="2415"/>
                    </a:lnTo>
                    <a:lnTo>
                      <a:pt x="3175" y="2415"/>
                    </a:lnTo>
                    <a:lnTo>
                      <a:pt x="317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2899853" y="3947714"/>
                <a:ext cx="97070" cy="84385"/>
              </a:xfrm>
              <a:custGeom>
                <a:rect b="b" l="l" r="r" t="t"/>
                <a:pathLst>
                  <a:path extrusionOk="0" h="2416" w="2779">
                    <a:moveTo>
                      <a:pt x="1" y="1"/>
                    </a:moveTo>
                    <a:lnTo>
                      <a:pt x="1" y="2415"/>
                    </a:lnTo>
                    <a:lnTo>
                      <a:pt x="2779" y="2415"/>
                    </a:lnTo>
                    <a:lnTo>
                      <a:pt x="2779"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3412729" y="3836850"/>
                <a:ext cx="110973" cy="110895"/>
              </a:xfrm>
              <a:custGeom>
                <a:rect b="b" l="l" r="r" t="t"/>
                <a:pathLst>
                  <a:path extrusionOk="0" h="3175" w="3177">
                    <a:moveTo>
                      <a:pt x="1" y="0"/>
                    </a:moveTo>
                    <a:lnTo>
                      <a:pt x="1" y="3175"/>
                    </a:lnTo>
                    <a:lnTo>
                      <a:pt x="3176" y="3175"/>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3315694" y="3836850"/>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3204826" y="3836850"/>
                <a:ext cx="110903" cy="110895"/>
              </a:xfrm>
              <a:custGeom>
                <a:rect b="b" l="l" r="r" t="t"/>
                <a:pathLst>
                  <a:path extrusionOk="0" h="3175" w="3175">
                    <a:moveTo>
                      <a:pt x="0" y="0"/>
                    </a:moveTo>
                    <a:lnTo>
                      <a:pt x="0" y="3175"/>
                    </a:lnTo>
                    <a:lnTo>
                      <a:pt x="3175" y="3175"/>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3107791" y="3836850"/>
                <a:ext cx="97070" cy="110895"/>
              </a:xfrm>
              <a:custGeom>
                <a:rect b="b" l="l" r="r" t="t"/>
                <a:pathLst>
                  <a:path extrusionOk="0" h="3175" w="2779">
                    <a:moveTo>
                      <a:pt x="0" y="0"/>
                    </a:moveTo>
                    <a:lnTo>
                      <a:pt x="0" y="3175"/>
                    </a:lnTo>
                    <a:lnTo>
                      <a:pt x="2778" y="3175"/>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2996888" y="3836850"/>
                <a:ext cx="110938" cy="110895"/>
              </a:xfrm>
              <a:custGeom>
                <a:rect b="b" l="l" r="r" t="t"/>
                <a:pathLst>
                  <a:path extrusionOk="0" h="3175" w="3176">
                    <a:moveTo>
                      <a:pt x="1" y="0"/>
                    </a:moveTo>
                    <a:lnTo>
                      <a:pt x="1" y="3175"/>
                    </a:lnTo>
                    <a:lnTo>
                      <a:pt x="3175" y="3175"/>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2899853" y="3836850"/>
                <a:ext cx="97070" cy="110895"/>
              </a:xfrm>
              <a:custGeom>
                <a:rect b="b" l="l" r="r" t="t"/>
                <a:pathLst>
                  <a:path extrusionOk="0" h="3175" w="2779">
                    <a:moveTo>
                      <a:pt x="1" y="0"/>
                    </a:moveTo>
                    <a:lnTo>
                      <a:pt x="1" y="3175"/>
                    </a:lnTo>
                    <a:lnTo>
                      <a:pt x="2779" y="3175"/>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3412729" y="3739819"/>
                <a:ext cx="110973" cy="97064"/>
              </a:xfrm>
              <a:custGeom>
                <a:rect b="b" l="l" r="r" t="t"/>
                <a:pathLst>
                  <a:path extrusionOk="0" h="2779" w="3177">
                    <a:moveTo>
                      <a:pt x="1" y="0"/>
                    </a:moveTo>
                    <a:lnTo>
                      <a:pt x="1" y="2778"/>
                    </a:lnTo>
                    <a:lnTo>
                      <a:pt x="3176" y="2778"/>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3315694" y="3739819"/>
                <a:ext cx="97070" cy="97064"/>
              </a:xfrm>
              <a:custGeom>
                <a:rect b="b" l="l" r="r" t="t"/>
                <a:pathLst>
                  <a:path extrusionOk="0" h="2779" w="2779">
                    <a:moveTo>
                      <a:pt x="1" y="0"/>
                    </a:moveTo>
                    <a:lnTo>
                      <a:pt x="1" y="2778"/>
                    </a:lnTo>
                    <a:lnTo>
                      <a:pt x="2779" y="2778"/>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3204826" y="3739819"/>
                <a:ext cx="110903" cy="97064"/>
              </a:xfrm>
              <a:custGeom>
                <a:rect b="b" l="l" r="r" t="t"/>
                <a:pathLst>
                  <a:path extrusionOk="0" h="2779" w="3175">
                    <a:moveTo>
                      <a:pt x="0" y="0"/>
                    </a:moveTo>
                    <a:lnTo>
                      <a:pt x="0" y="2778"/>
                    </a:lnTo>
                    <a:lnTo>
                      <a:pt x="3175" y="2778"/>
                    </a:lnTo>
                    <a:lnTo>
                      <a:pt x="317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3107791" y="3739819"/>
                <a:ext cx="97070" cy="97064"/>
              </a:xfrm>
              <a:custGeom>
                <a:rect b="b" l="l" r="r" t="t"/>
                <a:pathLst>
                  <a:path extrusionOk="0" h="2779" w="2779">
                    <a:moveTo>
                      <a:pt x="0" y="0"/>
                    </a:moveTo>
                    <a:lnTo>
                      <a:pt x="0" y="2778"/>
                    </a:lnTo>
                    <a:lnTo>
                      <a:pt x="2778" y="2778"/>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2996888" y="3739819"/>
                <a:ext cx="110938" cy="97064"/>
              </a:xfrm>
              <a:custGeom>
                <a:rect b="b" l="l" r="r" t="t"/>
                <a:pathLst>
                  <a:path extrusionOk="0" h="2779" w="3176">
                    <a:moveTo>
                      <a:pt x="1" y="0"/>
                    </a:moveTo>
                    <a:lnTo>
                      <a:pt x="1" y="2778"/>
                    </a:lnTo>
                    <a:lnTo>
                      <a:pt x="3175" y="2778"/>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2899853" y="3739819"/>
                <a:ext cx="97070" cy="97064"/>
              </a:xfrm>
              <a:custGeom>
                <a:rect b="b" l="l" r="r" t="t"/>
                <a:pathLst>
                  <a:path extrusionOk="0" h="2779" w="2779">
                    <a:moveTo>
                      <a:pt x="1" y="0"/>
                    </a:moveTo>
                    <a:lnTo>
                      <a:pt x="1" y="2778"/>
                    </a:lnTo>
                    <a:lnTo>
                      <a:pt x="2779" y="2778"/>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3412729" y="3628885"/>
                <a:ext cx="110973" cy="110965"/>
              </a:xfrm>
              <a:custGeom>
                <a:rect b="b" l="l" r="r" t="t"/>
                <a:pathLst>
                  <a:path extrusionOk="0" h="3177" w="3177">
                    <a:moveTo>
                      <a:pt x="1" y="1"/>
                    </a:moveTo>
                    <a:lnTo>
                      <a:pt x="1" y="3176"/>
                    </a:lnTo>
                    <a:lnTo>
                      <a:pt x="3176" y="3176"/>
                    </a:lnTo>
                    <a:lnTo>
                      <a:pt x="3176"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3315694" y="3628885"/>
                <a:ext cx="97070" cy="110965"/>
              </a:xfrm>
              <a:custGeom>
                <a:rect b="b" l="l" r="r" t="t"/>
                <a:pathLst>
                  <a:path extrusionOk="0" h="3177" w="2779">
                    <a:moveTo>
                      <a:pt x="1" y="1"/>
                    </a:moveTo>
                    <a:lnTo>
                      <a:pt x="1" y="3176"/>
                    </a:lnTo>
                    <a:lnTo>
                      <a:pt x="2779" y="3176"/>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3204826" y="3628885"/>
                <a:ext cx="110903" cy="110965"/>
              </a:xfrm>
              <a:custGeom>
                <a:rect b="b" l="l" r="r" t="t"/>
                <a:pathLst>
                  <a:path extrusionOk="0" h="3177" w="3175">
                    <a:moveTo>
                      <a:pt x="0" y="1"/>
                    </a:moveTo>
                    <a:lnTo>
                      <a:pt x="0"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3107791" y="3628885"/>
                <a:ext cx="97070" cy="110965"/>
              </a:xfrm>
              <a:custGeom>
                <a:rect b="b" l="l" r="r" t="t"/>
                <a:pathLst>
                  <a:path extrusionOk="0" h="3177" w="2779">
                    <a:moveTo>
                      <a:pt x="0" y="1"/>
                    </a:moveTo>
                    <a:lnTo>
                      <a:pt x="0" y="3176"/>
                    </a:lnTo>
                    <a:lnTo>
                      <a:pt x="2778" y="3176"/>
                    </a:lnTo>
                    <a:lnTo>
                      <a:pt x="2778"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2996888" y="3628885"/>
                <a:ext cx="110938" cy="110965"/>
              </a:xfrm>
              <a:custGeom>
                <a:rect b="b" l="l" r="r" t="t"/>
                <a:pathLst>
                  <a:path extrusionOk="0" h="3177" w="3176">
                    <a:moveTo>
                      <a:pt x="1" y="1"/>
                    </a:moveTo>
                    <a:lnTo>
                      <a:pt x="1"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2899853" y="3628885"/>
                <a:ext cx="97070" cy="110965"/>
              </a:xfrm>
              <a:custGeom>
                <a:rect b="b" l="l" r="r" t="t"/>
                <a:pathLst>
                  <a:path extrusionOk="0" h="3177" w="2779">
                    <a:moveTo>
                      <a:pt x="1" y="1"/>
                    </a:moveTo>
                    <a:lnTo>
                      <a:pt x="1" y="3176"/>
                    </a:lnTo>
                    <a:lnTo>
                      <a:pt x="2779" y="3176"/>
                    </a:lnTo>
                    <a:lnTo>
                      <a:pt x="2779" y="1"/>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3523667" y="3518022"/>
                <a:ext cx="97070" cy="110895"/>
              </a:xfrm>
              <a:custGeom>
                <a:rect b="b" l="l" r="r" t="t"/>
                <a:pathLst>
                  <a:path extrusionOk="0" h="3175" w="2779">
                    <a:moveTo>
                      <a:pt x="0" y="0"/>
                    </a:moveTo>
                    <a:lnTo>
                      <a:pt x="0" y="3175"/>
                    </a:lnTo>
                    <a:lnTo>
                      <a:pt x="2778" y="3175"/>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3412729" y="3518022"/>
                <a:ext cx="110973" cy="110895"/>
              </a:xfrm>
              <a:custGeom>
                <a:rect b="b" l="l" r="r" t="t"/>
                <a:pathLst>
                  <a:path extrusionOk="0" h="3175" w="3177">
                    <a:moveTo>
                      <a:pt x="1" y="0"/>
                    </a:moveTo>
                    <a:lnTo>
                      <a:pt x="1" y="3175"/>
                    </a:lnTo>
                    <a:lnTo>
                      <a:pt x="3176" y="3175"/>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3315694" y="3518022"/>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3204826" y="3518022"/>
                <a:ext cx="110903" cy="110895"/>
              </a:xfrm>
              <a:custGeom>
                <a:rect b="b" l="l" r="r" t="t"/>
                <a:pathLst>
                  <a:path extrusionOk="0" h="3175" w="3175">
                    <a:moveTo>
                      <a:pt x="0" y="0"/>
                    </a:moveTo>
                    <a:lnTo>
                      <a:pt x="0" y="3175"/>
                    </a:lnTo>
                    <a:lnTo>
                      <a:pt x="3175" y="3175"/>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3107791" y="3518022"/>
                <a:ext cx="97070" cy="110895"/>
              </a:xfrm>
              <a:custGeom>
                <a:rect b="b" l="l" r="r" t="t"/>
                <a:pathLst>
                  <a:path extrusionOk="0" h="3175" w="2779">
                    <a:moveTo>
                      <a:pt x="0" y="0"/>
                    </a:moveTo>
                    <a:lnTo>
                      <a:pt x="0" y="3175"/>
                    </a:lnTo>
                    <a:lnTo>
                      <a:pt x="2778" y="3175"/>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2996888" y="3518022"/>
                <a:ext cx="110938" cy="110895"/>
              </a:xfrm>
              <a:custGeom>
                <a:rect b="b" l="l" r="r" t="t"/>
                <a:pathLst>
                  <a:path extrusionOk="0" h="3175" w="3176">
                    <a:moveTo>
                      <a:pt x="1" y="0"/>
                    </a:moveTo>
                    <a:lnTo>
                      <a:pt x="1" y="3175"/>
                    </a:lnTo>
                    <a:lnTo>
                      <a:pt x="3175" y="3175"/>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2899853" y="3518022"/>
                <a:ext cx="97070" cy="110895"/>
              </a:xfrm>
              <a:custGeom>
                <a:rect b="b" l="l" r="r" t="t"/>
                <a:pathLst>
                  <a:path extrusionOk="0" h="3175" w="2779">
                    <a:moveTo>
                      <a:pt x="1" y="0"/>
                    </a:moveTo>
                    <a:lnTo>
                      <a:pt x="1" y="3175"/>
                    </a:lnTo>
                    <a:lnTo>
                      <a:pt x="2779" y="3175"/>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2788951" y="3518022"/>
                <a:ext cx="110938" cy="110895"/>
              </a:xfrm>
              <a:custGeom>
                <a:rect b="b" l="l" r="r" t="t"/>
                <a:pathLst>
                  <a:path extrusionOk="0" h="3175" w="3176">
                    <a:moveTo>
                      <a:pt x="0" y="0"/>
                    </a:moveTo>
                    <a:lnTo>
                      <a:pt x="0" y="3175"/>
                    </a:lnTo>
                    <a:lnTo>
                      <a:pt x="3176" y="3175"/>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3523667" y="3420990"/>
                <a:ext cx="97070" cy="97064"/>
              </a:xfrm>
              <a:custGeom>
                <a:rect b="b" l="l" r="r" t="t"/>
                <a:pathLst>
                  <a:path extrusionOk="0" h="2779" w="2779">
                    <a:moveTo>
                      <a:pt x="0" y="0"/>
                    </a:moveTo>
                    <a:lnTo>
                      <a:pt x="0" y="2778"/>
                    </a:lnTo>
                    <a:lnTo>
                      <a:pt x="2778" y="2778"/>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3412729" y="3420990"/>
                <a:ext cx="110973" cy="97064"/>
              </a:xfrm>
              <a:custGeom>
                <a:rect b="b" l="l" r="r" t="t"/>
                <a:pathLst>
                  <a:path extrusionOk="0" h="2779" w="3177">
                    <a:moveTo>
                      <a:pt x="1" y="0"/>
                    </a:moveTo>
                    <a:lnTo>
                      <a:pt x="1" y="2778"/>
                    </a:lnTo>
                    <a:lnTo>
                      <a:pt x="3176" y="2778"/>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3315694" y="3420990"/>
                <a:ext cx="97070" cy="97064"/>
              </a:xfrm>
              <a:custGeom>
                <a:rect b="b" l="l" r="r" t="t"/>
                <a:pathLst>
                  <a:path extrusionOk="0" h="2779" w="2779">
                    <a:moveTo>
                      <a:pt x="1" y="0"/>
                    </a:moveTo>
                    <a:lnTo>
                      <a:pt x="1" y="2778"/>
                    </a:lnTo>
                    <a:lnTo>
                      <a:pt x="2779" y="2778"/>
                    </a:lnTo>
                    <a:lnTo>
                      <a:pt x="2779"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3204826" y="3420990"/>
                <a:ext cx="110903" cy="97064"/>
              </a:xfrm>
              <a:custGeom>
                <a:rect b="b" l="l" r="r" t="t"/>
                <a:pathLst>
                  <a:path extrusionOk="0" h="2779" w="3175">
                    <a:moveTo>
                      <a:pt x="0" y="0"/>
                    </a:moveTo>
                    <a:lnTo>
                      <a:pt x="0" y="2778"/>
                    </a:lnTo>
                    <a:lnTo>
                      <a:pt x="3175" y="2778"/>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3107791" y="3420990"/>
                <a:ext cx="97070" cy="97064"/>
              </a:xfrm>
              <a:custGeom>
                <a:rect b="b" l="l" r="r" t="t"/>
                <a:pathLst>
                  <a:path extrusionOk="0" h="2779" w="2779">
                    <a:moveTo>
                      <a:pt x="0" y="0"/>
                    </a:moveTo>
                    <a:lnTo>
                      <a:pt x="0" y="2778"/>
                    </a:lnTo>
                    <a:lnTo>
                      <a:pt x="2778" y="2778"/>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2996888" y="3420990"/>
                <a:ext cx="110938" cy="97064"/>
              </a:xfrm>
              <a:custGeom>
                <a:rect b="b" l="l" r="r" t="t"/>
                <a:pathLst>
                  <a:path extrusionOk="0" h="2779" w="3176">
                    <a:moveTo>
                      <a:pt x="1" y="0"/>
                    </a:moveTo>
                    <a:lnTo>
                      <a:pt x="1" y="2778"/>
                    </a:lnTo>
                    <a:lnTo>
                      <a:pt x="3175" y="2778"/>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2899853" y="3420990"/>
                <a:ext cx="97070" cy="97064"/>
              </a:xfrm>
              <a:custGeom>
                <a:rect b="b" l="l" r="r" t="t"/>
                <a:pathLst>
                  <a:path extrusionOk="0" h="2779" w="2779">
                    <a:moveTo>
                      <a:pt x="1" y="0"/>
                    </a:moveTo>
                    <a:lnTo>
                      <a:pt x="1" y="2778"/>
                    </a:lnTo>
                    <a:lnTo>
                      <a:pt x="2779" y="2778"/>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2788951" y="3420990"/>
                <a:ext cx="110938" cy="97064"/>
              </a:xfrm>
              <a:custGeom>
                <a:rect b="b" l="l" r="r" t="t"/>
                <a:pathLst>
                  <a:path extrusionOk="0" h="2779" w="3176">
                    <a:moveTo>
                      <a:pt x="0" y="0"/>
                    </a:moveTo>
                    <a:lnTo>
                      <a:pt x="0" y="2778"/>
                    </a:lnTo>
                    <a:lnTo>
                      <a:pt x="3176" y="2778"/>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3523667"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3412729" y="3310126"/>
                <a:ext cx="110973" cy="110895"/>
              </a:xfrm>
              <a:custGeom>
                <a:rect b="b" l="l" r="r" t="t"/>
                <a:pathLst>
                  <a:path extrusionOk="0" h="3175" w="3177">
                    <a:moveTo>
                      <a:pt x="1" y="0"/>
                    </a:moveTo>
                    <a:lnTo>
                      <a:pt x="1" y="3174"/>
                    </a:lnTo>
                    <a:lnTo>
                      <a:pt x="3176" y="3174"/>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3315694"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3204826" y="3310126"/>
                <a:ext cx="110903" cy="110895"/>
              </a:xfrm>
              <a:custGeom>
                <a:rect b="b" l="l" r="r" t="t"/>
                <a:pathLst>
                  <a:path extrusionOk="0" h="3175" w="3175">
                    <a:moveTo>
                      <a:pt x="0" y="0"/>
                    </a:moveTo>
                    <a:lnTo>
                      <a:pt x="0"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3107791"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2996888" y="3310126"/>
                <a:ext cx="110938" cy="110895"/>
              </a:xfrm>
              <a:custGeom>
                <a:rect b="b" l="l" r="r" t="t"/>
                <a:pathLst>
                  <a:path extrusionOk="0" h="3175" w="3176">
                    <a:moveTo>
                      <a:pt x="1" y="0"/>
                    </a:moveTo>
                    <a:lnTo>
                      <a:pt x="1"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2899853"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788951" y="3310126"/>
                <a:ext cx="110938" cy="110895"/>
              </a:xfrm>
              <a:custGeom>
                <a:rect b="b" l="l" r="r" t="t"/>
                <a:pathLst>
                  <a:path extrusionOk="0" h="3175" w="3176">
                    <a:moveTo>
                      <a:pt x="0" y="0"/>
                    </a:moveTo>
                    <a:lnTo>
                      <a:pt x="0" y="3174"/>
                    </a:lnTo>
                    <a:lnTo>
                      <a:pt x="3176" y="3174"/>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3"/>
            <p:cNvGrpSpPr/>
            <p:nvPr/>
          </p:nvGrpSpPr>
          <p:grpSpPr>
            <a:xfrm>
              <a:off x="-98650" y="4010850"/>
              <a:ext cx="9242700" cy="1302100"/>
              <a:chOff x="-98650" y="4010850"/>
              <a:chExt cx="9242700" cy="1302100"/>
            </a:xfrm>
          </p:grpSpPr>
          <p:sp>
            <p:nvSpPr>
              <p:cNvPr id="724" name="Google Shape;724;p3"/>
              <p:cNvSpPr/>
              <p:nvPr/>
            </p:nvSpPr>
            <p:spPr>
              <a:xfrm>
                <a:off x="-98650" y="4010850"/>
                <a:ext cx="9242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98650" y="4584050"/>
                <a:ext cx="9242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98650" y="4745950"/>
                <a:ext cx="9242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7" name="Google Shape;727;p3"/>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8" name="Google Shape;728;p3"/>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29" name="Google Shape;729;p3"/>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AND_BODY_1_1_2">
    <p:bg>
      <p:bgPr>
        <a:solidFill>
          <a:schemeClr val="accent6"/>
        </a:solidFill>
      </p:bgPr>
    </p:bg>
    <p:spTree>
      <p:nvGrpSpPr>
        <p:cNvPr id="3409" name="Shape 3409"/>
        <p:cNvGrpSpPr/>
        <p:nvPr/>
      </p:nvGrpSpPr>
      <p:grpSpPr>
        <a:xfrm>
          <a:off x="0" y="0"/>
          <a:ext cx="0" cy="0"/>
          <a:chOff x="0" y="0"/>
          <a:chExt cx="0" cy="0"/>
        </a:xfrm>
      </p:grpSpPr>
      <p:sp>
        <p:nvSpPr>
          <p:cNvPr id="3410" name="Google Shape;3410;p2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11" name="Google Shape;3411;p21"/>
          <p:cNvSpPr txBox="1"/>
          <p:nvPr>
            <p:ph idx="2" type="title"/>
          </p:nvPr>
        </p:nvSpPr>
        <p:spPr>
          <a:xfrm>
            <a:off x="817550" y="16910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2" name="Google Shape;3412;p21"/>
          <p:cNvSpPr txBox="1"/>
          <p:nvPr>
            <p:ph idx="1" type="subTitle"/>
          </p:nvPr>
        </p:nvSpPr>
        <p:spPr>
          <a:xfrm>
            <a:off x="817550" y="20747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3" name="Google Shape;3413;p21"/>
          <p:cNvSpPr txBox="1"/>
          <p:nvPr>
            <p:ph idx="3" type="title"/>
          </p:nvPr>
        </p:nvSpPr>
        <p:spPr>
          <a:xfrm>
            <a:off x="3409950" y="16910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4" name="Google Shape;3414;p21"/>
          <p:cNvSpPr txBox="1"/>
          <p:nvPr>
            <p:ph idx="4" type="subTitle"/>
          </p:nvPr>
        </p:nvSpPr>
        <p:spPr>
          <a:xfrm>
            <a:off x="3409950" y="20747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5" name="Google Shape;3415;p21"/>
          <p:cNvSpPr txBox="1"/>
          <p:nvPr>
            <p:ph idx="5" type="title"/>
          </p:nvPr>
        </p:nvSpPr>
        <p:spPr>
          <a:xfrm>
            <a:off x="6002350" y="16910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6" name="Google Shape;3416;p21"/>
          <p:cNvSpPr txBox="1"/>
          <p:nvPr>
            <p:ph idx="6" type="subTitle"/>
          </p:nvPr>
        </p:nvSpPr>
        <p:spPr>
          <a:xfrm>
            <a:off x="6002350" y="20747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7" name="Google Shape;3417;p21"/>
          <p:cNvSpPr txBox="1"/>
          <p:nvPr>
            <p:ph idx="7" type="title"/>
          </p:nvPr>
        </p:nvSpPr>
        <p:spPr>
          <a:xfrm>
            <a:off x="817550" y="33705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8" name="Google Shape;3418;p21"/>
          <p:cNvSpPr txBox="1"/>
          <p:nvPr>
            <p:ph idx="8" type="subTitle"/>
          </p:nvPr>
        </p:nvSpPr>
        <p:spPr>
          <a:xfrm>
            <a:off x="817550" y="37542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9" name="Google Shape;3419;p21"/>
          <p:cNvSpPr txBox="1"/>
          <p:nvPr>
            <p:ph idx="9" type="title"/>
          </p:nvPr>
        </p:nvSpPr>
        <p:spPr>
          <a:xfrm>
            <a:off x="3409950" y="33705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20" name="Google Shape;3420;p21"/>
          <p:cNvSpPr txBox="1"/>
          <p:nvPr>
            <p:ph idx="13" type="subTitle"/>
          </p:nvPr>
        </p:nvSpPr>
        <p:spPr>
          <a:xfrm>
            <a:off x="3409950" y="37542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21" name="Google Shape;3421;p21"/>
          <p:cNvSpPr txBox="1"/>
          <p:nvPr>
            <p:ph idx="14" type="title"/>
          </p:nvPr>
        </p:nvSpPr>
        <p:spPr>
          <a:xfrm>
            <a:off x="6002350" y="33705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22" name="Google Shape;3422;p21"/>
          <p:cNvSpPr txBox="1"/>
          <p:nvPr>
            <p:ph idx="15" type="subTitle"/>
          </p:nvPr>
        </p:nvSpPr>
        <p:spPr>
          <a:xfrm>
            <a:off x="6002350" y="37542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2">
    <p:bg>
      <p:bgPr>
        <a:solidFill>
          <a:schemeClr val="accent6"/>
        </a:solidFill>
      </p:bgPr>
    </p:bg>
    <p:spTree>
      <p:nvGrpSpPr>
        <p:cNvPr id="3423" name="Shape 3423"/>
        <p:cNvGrpSpPr/>
        <p:nvPr/>
      </p:nvGrpSpPr>
      <p:grpSpPr>
        <a:xfrm>
          <a:off x="0" y="0"/>
          <a:ext cx="0" cy="0"/>
          <a:chOff x="0" y="0"/>
          <a:chExt cx="0" cy="0"/>
        </a:xfrm>
      </p:grpSpPr>
      <p:sp>
        <p:nvSpPr>
          <p:cNvPr id="3424" name="Google Shape;3424;p22"/>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25" name="Google Shape;3425;p22"/>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26" name="Google Shape;3426;p22"/>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427" name="Google Shape;3427;p22"/>
          <p:cNvGrpSpPr/>
          <p:nvPr/>
        </p:nvGrpSpPr>
        <p:grpSpPr>
          <a:xfrm>
            <a:off x="8248063" y="1554103"/>
            <a:ext cx="1443946" cy="721968"/>
            <a:chOff x="311697" y="-12"/>
            <a:chExt cx="4437449" cy="2218709"/>
          </a:xfrm>
        </p:grpSpPr>
        <p:sp>
          <p:nvSpPr>
            <p:cNvPr id="3428" name="Google Shape;3428;p22"/>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2"/>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2"/>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2"/>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2"/>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2"/>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2"/>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2"/>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2"/>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2"/>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2"/>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2"/>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2"/>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2"/>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2"/>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2"/>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2"/>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2"/>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2"/>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2"/>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2"/>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2"/>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2"/>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2"/>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2"/>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2"/>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2"/>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2"/>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2"/>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2"/>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2"/>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2"/>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2"/>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2"/>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2"/>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2"/>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2"/>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2"/>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2"/>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2"/>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2"/>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2"/>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2"/>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2"/>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2"/>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2"/>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2"/>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2"/>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2"/>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2"/>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2"/>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2"/>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2"/>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2"/>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2"/>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2"/>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2"/>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2"/>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2"/>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2"/>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2"/>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2"/>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2"/>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2"/>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2"/>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2"/>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2"/>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2"/>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2"/>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2"/>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2"/>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2"/>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2"/>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2"/>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2"/>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2"/>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2"/>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2"/>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2"/>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2"/>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2"/>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2"/>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2"/>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2"/>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2"/>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2"/>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2"/>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2"/>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2"/>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2"/>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2"/>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2"/>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2"/>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2"/>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2"/>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2"/>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2"/>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2"/>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2"/>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2"/>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2"/>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2"/>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2"/>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2"/>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2"/>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2"/>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2"/>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2"/>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2"/>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2"/>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2"/>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2"/>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2"/>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2"/>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2"/>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2"/>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2"/>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2"/>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2"/>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2"/>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2"/>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2"/>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2"/>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2"/>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2"/>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2"/>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2"/>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2"/>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2"/>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2"/>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2"/>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2"/>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2"/>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2"/>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2"/>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2"/>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2"/>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2"/>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2"/>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2"/>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2"/>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2"/>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2"/>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2"/>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2"/>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2"/>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2"/>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2"/>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2"/>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2"/>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2"/>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2"/>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2"/>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2"/>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2"/>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2"/>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2"/>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2"/>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2"/>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2"/>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2"/>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2"/>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2"/>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2"/>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2"/>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2"/>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2"/>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2"/>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2"/>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2"/>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2"/>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2"/>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2"/>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2"/>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2"/>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2"/>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2"/>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2"/>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2"/>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2"/>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2"/>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2"/>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2"/>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2"/>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2"/>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2"/>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2"/>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2"/>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2"/>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2"/>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2"/>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2"/>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2"/>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2"/>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2"/>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2"/>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2"/>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2"/>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2"/>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2"/>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2"/>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2"/>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2"/>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2"/>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2"/>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2"/>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2"/>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2"/>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2"/>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2"/>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2"/>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2"/>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2"/>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2"/>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2"/>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2"/>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2"/>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2"/>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2"/>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2"/>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2"/>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2"/>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2"/>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2"/>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2"/>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2"/>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2"/>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2"/>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2"/>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2"/>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2"/>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2"/>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2"/>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2"/>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2"/>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2"/>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2"/>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2"/>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2"/>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2"/>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2"/>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2"/>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2"/>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2"/>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2"/>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2"/>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2"/>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2"/>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2"/>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2"/>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2"/>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2"/>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2"/>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2"/>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2"/>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2"/>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2"/>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2"/>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2"/>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2"/>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2"/>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2"/>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2"/>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2"/>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2"/>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2"/>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2"/>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2"/>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2"/>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2"/>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2"/>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2"/>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2"/>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2"/>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2"/>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2"/>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2"/>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2"/>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2"/>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2"/>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2"/>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2"/>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2"/>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2"/>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2"/>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2"/>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2"/>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2"/>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2"/>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2"/>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2"/>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2"/>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2"/>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2"/>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2"/>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2"/>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2"/>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2"/>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2"/>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2"/>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2"/>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2"/>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2"/>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2"/>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2"/>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2"/>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2"/>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2"/>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2"/>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2"/>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2"/>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2"/>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2"/>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2"/>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2"/>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2"/>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2"/>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2"/>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2"/>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2"/>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2"/>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2"/>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2"/>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2"/>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2"/>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2"/>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2"/>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2"/>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7" name="Google Shape;3757;p22"/>
          <p:cNvGrpSpPr/>
          <p:nvPr/>
        </p:nvGrpSpPr>
        <p:grpSpPr>
          <a:xfrm>
            <a:off x="-475087" y="219803"/>
            <a:ext cx="1443946" cy="721968"/>
            <a:chOff x="311697" y="-12"/>
            <a:chExt cx="4437449" cy="2218709"/>
          </a:xfrm>
        </p:grpSpPr>
        <p:sp>
          <p:nvSpPr>
            <p:cNvPr id="3758" name="Google Shape;3758;p22"/>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2"/>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2"/>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2"/>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2"/>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2"/>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2"/>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2"/>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2"/>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2"/>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2"/>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2"/>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2"/>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2"/>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2"/>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2"/>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2"/>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2"/>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2"/>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2"/>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2"/>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2"/>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2"/>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2"/>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2"/>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2"/>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2"/>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2"/>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2"/>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2"/>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2"/>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2"/>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2"/>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2"/>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2"/>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2"/>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2"/>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2"/>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2"/>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2"/>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2"/>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2"/>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2"/>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2"/>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2"/>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2"/>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2"/>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2"/>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2"/>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2"/>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2"/>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2"/>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2"/>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2"/>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2"/>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2"/>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2"/>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2"/>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2"/>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2"/>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2"/>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2"/>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2"/>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2"/>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2"/>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2"/>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2"/>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2"/>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2"/>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2"/>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2"/>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2"/>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2"/>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2"/>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2"/>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2"/>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2"/>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2"/>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2"/>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2"/>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2"/>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2"/>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2"/>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2"/>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2"/>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2"/>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2"/>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2"/>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2"/>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2"/>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2"/>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2"/>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2"/>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2"/>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2"/>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2"/>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2"/>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2"/>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2"/>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2"/>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2"/>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2"/>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2"/>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2"/>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2"/>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2"/>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2"/>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2"/>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2"/>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2"/>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2"/>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2"/>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2"/>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2"/>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2"/>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2"/>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2"/>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2"/>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2"/>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2"/>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2"/>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2"/>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2"/>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2"/>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2"/>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2"/>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2"/>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2"/>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2"/>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2"/>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2"/>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2"/>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2"/>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2"/>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2"/>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2"/>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2"/>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2"/>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2"/>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2"/>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2"/>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2"/>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2"/>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2"/>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2"/>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2"/>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2"/>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2"/>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2"/>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2"/>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2"/>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2"/>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2"/>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2"/>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2"/>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2"/>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2"/>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2"/>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2"/>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2"/>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2"/>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2"/>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2"/>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2"/>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2"/>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2"/>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2"/>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2"/>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2"/>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2"/>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2"/>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2"/>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2"/>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2"/>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2"/>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2"/>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2"/>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2"/>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2"/>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2"/>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2"/>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2"/>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2"/>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2"/>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2"/>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2"/>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2"/>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2"/>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2"/>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2"/>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2"/>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2"/>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2"/>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2"/>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2"/>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2"/>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2"/>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2"/>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2"/>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2"/>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2"/>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2"/>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2"/>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2"/>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2"/>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2"/>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2"/>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2"/>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2"/>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2"/>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2"/>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2"/>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2"/>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2"/>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2"/>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2"/>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2"/>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2"/>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2"/>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2"/>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2"/>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2"/>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2"/>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2"/>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2"/>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2"/>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2"/>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2"/>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2"/>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2"/>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2"/>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2"/>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2"/>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2"/>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2"/>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2"/>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2"/>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2"/>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2"/>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2"/>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2"/>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2"/>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2"/>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2"/>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2"/>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2"/>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2"/>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2"/>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2"/>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2"/>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2"/>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2"/>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2"/>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2"/>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2"/>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2"/>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2"/>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2"/>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2"/>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2"/>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2"/>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2"/>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2"/>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2"/>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2"/>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2"/>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2"/>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2"/>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2"/>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2"/>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2"/>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2"/>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2"/>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2"/>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2"/>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2"/>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2"/>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2"/>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2"/>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2"/>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2"/>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2"/>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2"/>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2"/>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2"/>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2"/>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2"/>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2"/>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2"/>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2"/>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2"/>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2"/>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2"/>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2"/>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2"/>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2"/>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2"/>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2"/>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2"/>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2"/>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2"/>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2"/>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2"/>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2"/>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2"/>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2"/>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2"/>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2"/>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2"/>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2"/>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2"/>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2"/>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2"/>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2"/>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2"/>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2"/>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2"/>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2"/>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2"/>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2"/>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2"/>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2"/>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2"/>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2"/>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2"/>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2"/>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2"/>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2"/>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2"/>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7" name="Google Shape;4087;p22"/>
          <p:cNvGrpSpPr/>
          <p:nvPr/>
        </p:nvGrpSpPr>
        <p:grpSpPr>
          <a:xfrm>
            <a:off x="-387375" y="2038775"/>
            <a:ext cx="1722000" cy="3104450"/>
            <a:chOff x="-387375" y="2038775"/>
            <a:chExt cx="1722000" cy="3104450"/>
          </a:xfrm>
        </p:grpSpPr>
        <p:sp>
          <p:nvSpPr>
            <p:cNvPr id="4088" name="Google Shape;4088;p22"/>
            <p:cNvSpPr/>
            <p:nvPr/>
          </p:nvSpPr>
          <p:spPr>
            <a:xfrm>
              <a:off x="-387375" y="2038775"/>
              <a:ext cx="1722000" cy="408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2"/>
            <p:cNvSpPr/>
            <p:nvPr/>
          </p:nvSpPr>
          <p:spPr>
            <a:xfrm>
              <a:off x="-387375" y="2442933"/>
              <a:ext cx="1722000" cy="180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2"/>
            <p:cNvSpPr/>
            <p:nvPr/>
          </p:nvSpPr>
          <p:spPr>
            <a:xfrm>
              <a:off x="-387375" y="2623825"/>
              <a:ext cx="1722000" cy="25194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1" name="Google Shape;4091;p22"/>
          <p:cNvGrpSpPr/>
          <p:nvPr/>
        </p:nvGrpSpPr>
        <p:grpSpPr>
          <a:xfrm>
            <a:off x="2424675" y="3715725"/>
            <a:ext cx="6719400" cy="1426850"/>
            <a:chOff x="2424675" y="3715725"/>
            <a:chExt cx="6719400" cy="1426850"/>
          </a:xfrm>
        </p:grpSpPr>
        <p:sp>
          <p:nvSpPr>
            <p:cNvPr id="4092" name="Google Shape;4092;p22"/>
            <p:cNvSpPr/>
            <p:nvPr/>
          </p:nvSpPr>
          <p:spPr>
            <a:xfrm>
              <a:off x="2424675" y="3715725"/>
              <a:ext cx="6719400" cy="408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2"/>
            <p:cNvSpPr/>
            <p:nvPr/>
          </p:nvSpPr>
          <p:spPr>
            <a:xfrm>
              <a:off x="2424675" y="4119883"/>
              <a:ext cx="6719400" cy="180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2"/>
            <p:cNvSpPr/>
            <p:nvPr/>
          </p:nvSpPr>
          <p:spPr>
            <a:xfrm>
              <a:off x="2424675" y="4300775"/>
              <a:ext cx="6719400" cy="841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2_1">
    <p:bg>
      <p:bgPr>
        <a:solidFill>
          <a:schemeClr val="accent6"/>
        </a:solidFill>
      </p:bgPr>
    </p:bg>
    <p:spTree>
      <p:nvGrpSpPr>
        <p:cNvPr id="4095" name="Shape 4095"/>
        <p:cNvGrpSpPr/>
        <p:nvPr/>
      </p:nvGrpSpPr>
      <p:grpSpPr>
        <a:xfrm>
          <a:off x="0" y="0"/>
          <a:ext cx="0" cy="0"/>
          <a:chOff x="0" y="0"/>
          <a:chExt cx="0" cy="0"/>
        </a:xfrm>
      </p:grpSpPr>
      <p:sp>
        <p:nvSpPr>
          <p:cNvPr id="4096" name="Google Shape;4096;p23"/>
          <p:cNvSpPr txBox="1"/>
          <p:nvPr>
            <p:ph type="title"/>
          </p:nvPr>
        </p:nvSpPr>
        <p:spPr>
          <a:xfrm>
            <a:off x="1334700" y="839125"/>
            <a:ext cx="6474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97" name="Google Shape;4097;p23"/>
          <p:cNvSpPr txBox="1"/>
          <p:nvPr>
            <p:ph idx="1" type="subTitle"/>
          </p:nvPr>
        </p:nvSpPr>
        <p:spPr>
          <a:xfrm>
            <a:off x="2466750" y="1760850"/>
            <a:ext cx="4210500" cy="133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098" name="Google Shape;4098;p23"/>
          <p:cNvSpPr txBox="1"/>
          <p:nvPr/>
        </p:nvSpPr>
        <p:spPr>
          <a:xfrm>
            <a:off x="2568900" y="3737600"/>
            <a:ext cx="4006200" cy="6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Advent Pro"/>
                <a:ea typeface="Advent Pro"/>
                <a:cs typeface="Advent Pro"/>
                <a:sym typeface="Advent Pro"/>
              </a:rPr>
              <a:t>CREDITS: This presentation template was created by Slidesgo, including icons by Flaticon, and infographics &amp; images by Freepik. </a:t>
            </a:r>
            <a:endParaRPr sz="1200">
              <a:solidFill>
                <a:schemeClr val="accent1"/>
              </a:solidFill>
              <a:latin typeface="Advent Pro"/>
              <a:ea typeface="Advent Pro"/>
              <a:cs typeface="Advent Pro"/>
              <a:sym typeface="Advent Pro"/>
            </a:endParaRPr>
          </a:p>
          <a:p>
            <a:pPr indent="0" lvl="0" marL="0" rtl="0" algn="ctr">
              <a:spcBef>
                <a:spcPts val="0"/>
              </a:spcBef>
              <a:spcAft>
                <a:spcPts val="0"/>
              </a:spcAft>
              <a:buNone/>
            </a:pPr>
            <a:r>
              <a:t/>
            </a:r>
            <a:endParaRPr sz="1200">
              <a:solidFill>
                <a:schemeClr val="accent1"/>
              </a:solidFill>
              <a:latin typeface="Advent Pro"/>
              <a:ea typeface="Advent Pro"/>
              <a:cs typeface="Advent Pro"/>
              <a:sym typeface="Advent Pro"/>
            </a:endParaRPr>
          </a:p>
          <a:p>
            <a:pPr indent="0" lvl="0" marL="0" rtl="0" algn="ctr">
              <a:spcBef>
                <a:spcPts val="0"/>
              </a:spcBef>
              <a:spcAft>
                <a:spcPts val="0"/>
              </a:spcAft>
              <a:buNone/>
            </a:pPr>
            <a:r>
              <a:t/>
            </a:r>
            <a:endParaRPr sz="1200">
              <a:solidFill>
                <a:schemeClr val="accent1"/>
              </a:solidFill>
              <a:latin typeface="Advent Pro"/>
              <a:ea typeface="Advent Pro"/>
              <a:cs typeface="Advent Pro"/>
              <a:sym typeface="Advent Pro"/>
            </a:endParaRPr>
          </a:p>
          <a:p>
            <a:pPr indent="0" lvl="0" marL="0" rtl="0" algn="ctr">
              <a:spcBef>
                <a:spcPts val="0"/>
              </a:spcBef>
              <a:spcAft>
                <a:spcPts val="0"/>
              </a:spcAft>
              <a:buNone/>
            </a:pPr>
            <a:r>
              <a:t/>
            </a:r>
            <a:endParaRPr sz="1200">
              <a:solidFill>
                <a:schemeClr val="accent1"/>
              </a:solidFill>
              <a:latin typeface="Advent Pro"/>
              <a:ea typeface="Advent Pro"/>
              <a:cs typeface="Advent Pro"/>
              <a:sym typeface="Advent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
    <p:spTree>
      <p:nvGrpSpPr>
        <p:cNvPr id="4099" name="Shape 4099"/>
        <p:cNvGrpSpPr/>
        <p:nvPr/>
      </p:nvGrpSpPr>
      <p:grpSpPr>
        <a:xfrm>
          <a:off x="0" y="0"/>
          <a:ext cx="0" cy="0"/>
          <a:chOff x="0" y="0"/>
          <a:chExt cx="0" cy="0"/>
        </a:xfrm>
      </p:grpSpPr>
      <p:grpSp>
        <p:nvGrpSpPr>
          <p:cNvPr id="4100" name="Google Shape;4100;p24"/>
          <p:cNvGrpSpPr/>
          <p:nvPr/>
        </p:nvGrpSpPr>
        <p:grpSpPr>
          <a:xfrm>
            <a:off x="0" y="1474590"/>
            <a:ext cx="9144000" cy="3853085"/>
            <a:chOff x="0" y="1474590"/>
            <a:chExt cx="9144000" cy="3853085"/>
          </a:xfrm>
        </p:grpSpPr>
        <p:grpSp>
          <p:nvGrpSpPr>
            <p:cNvPr id="4101" name="Google Shape;4101;p24"/>
            <p:cNvGrpSpPr/>
            <p:nvPr/>
          </p:nvGrpSpPr>
          <p:grpSpPr>
            <a:xfrm>
              <a:off x="1147578" y="2986377"/>
              <a:ext cx="973077" cy="1033483"/>
              <a:chOff x="7230575" y="3501811"/>
              <a:chExt cx="1540410" cy="1636035"/>
            </a:xfrm>
          </p:grpSpPr>
          <p:grpSp>
            <p:nvGrpSpPr>
              <p:cNvPr id="4102" name="Google Shape;4102;p24"/>
              <p:cNvGrpSpPr/>
              <p:nvPr/>
            </p:nvGrpSpPr>
            <p:grpSpPr>
              <a:xfrm>
                <a:off x="7655512" y="4362305"/>
                <a:ext cx="775528" cy="775540"/>
                <a:chOff x="7655512" y="4362305"/>
                <a:chExt cx="775528" cy="775540"/>
              </a:xfrm>
            </p:grpSpPr>
            <p:sp>
              <p:nvSpPr>
                <p:cNvPr id="4103" name="Google Shape;4103;p24"/>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4"/>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4"/>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4"/>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4"/>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4"/>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4"/>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4"/>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4"/>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4"/>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4"/>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4"/>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4"/>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4"/>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4"/>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4"/>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4"/>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4"/>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4"/>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4"/>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4"/>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4"/>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4"/>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4"/>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4"/>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4"/>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4"/>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4"/>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4"/>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4"/>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4"/>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4"/>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4"/>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4"/>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4"/>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4"/>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4"/>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4"/>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1" name="Google Shape;4141;p24"/>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4"/>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4"/>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4"/>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4"/>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4"/>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4"/>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8" name="Google Shape;4148;p24"/>
              <p:cNvGrpSpPr/>
              <p:nvPr/>
            </p:nvGrpSpPr>
            <p:grpSpPr>
              <a:xfrm>
                <a:off x="7230575" y="3501811"/>
                <a:ext cx="1540410" cy="860514"/>
                <a:chOff x="7230575" y="3501811"/>
                <a:chExt cx="1540410" cy="860514"/>
              </a:xfrm>
            </p:grpSpPr>
            <p:sp>
              <p:nvSpPr>
                <p:cNvPr id="4149" name="Google Shape;4149;p24"/>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4"/>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4"/>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4"/>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4"/>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4"/>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4"/>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4"/>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4"/>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4"/>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4"/>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4"/>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4"/>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4"/>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4"/>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4"/>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4"/>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4"/>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4"/>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4"/>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4"/>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4"/>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4"/>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4"/>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4"/>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4"/>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4"/>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4"/>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4"/>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4"/>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4"/>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4"/>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4"/>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4"/>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4"/>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4"/>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4"/>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4"/>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4"/>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4"/>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4"/>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4"/>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4"/>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4"/>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4"/>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4"/>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4"/>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4"/>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4"/>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4"/>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4"/>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4"/>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4"/>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4"/>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4"/>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4"/>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4"/>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4"/>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4"/>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4"/>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4"/>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4"/>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4"/>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4"/>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4"/>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4"/>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4"/>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4"/>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24"/>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4"/>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24"/>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24"/>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4"/>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4"/>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4"/>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4"/>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4"/>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4"/>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4"/>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4"/>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4"/>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4"/>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4"/>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4"/>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4"/>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4"/>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4"/>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4"/>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4"/>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4"/>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4"/>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4"/>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4"/>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4"/>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4"/>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4"/>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4"/>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4"/>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4"/>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4"/>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4"/>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4"/>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4"/>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4"/>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4"/>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4"/>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4"/>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4"/>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4"/>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4"/>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4"/>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4"/>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4"/>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4"/>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4"/>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4"/>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4"/>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4"/>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4"/>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4"/>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4"/>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4"/>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4"/>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4"/>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4"/>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4"/>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4"/>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4"/>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4"/>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4"/>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4"/>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4"/>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4"/>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4"/>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4"/>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4"/>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4"/>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4"/>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4"/>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88" name="Google Shape;4288;p24"/>
            <p:cNvGrpSpPr/>
            <p:nvPr/>
          </p:nvGrpSpPr>
          <p:grpSpPr>
            <a:xfrm>
              <a:off x="414191" y="3387487"/>
              <a:ext cx="636299" cy="675799"/>
              <a:chOff x="6163859" y="4325295"/>
              <a:chExt cx="1007280" cy="1069810"/>
            </a:xfrm>
          </p:grpSpPr>
          <p:sp>
            <p:nvSpPr>
              <p:cNvPr id="4289" name="Google Shape;4289;p24"/>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4"/>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4"/>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4"/>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4"/>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4"/>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4"/>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4"/>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4"/>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4"/>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4"/>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4"/>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4"/>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4"/>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4"/>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4"/>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4"/>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4"/>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4"/>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4"/>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4"/>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4"/>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4"/>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4"/>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4"/>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4"/>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4"/>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4"/>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4"/>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4"/>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4"/>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4"/>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4"/>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4"/>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4"/>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4"/>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4"/>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4"/>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4"/>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4"/>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4"/>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4"/>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4"/>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4"/>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4"/>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4"/>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4"/>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4"/>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4"/>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4"/>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4"/>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4"/>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4"/>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4"/>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4"/>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4"/>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4"/>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4"/>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4"/>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4"/>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4"/>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4"/>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4"/>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4"/>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4"/>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4"/>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4"/>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4"/>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4"/>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4"/>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4"/>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4"/>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4"/>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4"/>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4"/>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4"/>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4"/>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4"/>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4"/>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4"/>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4"/>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4"/>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4"/>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4"/>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4"/>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4"/>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4"/>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4"/>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4"/>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4"/>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4"/>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4"/>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4"/>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4"/>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4"/>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4"/>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4"/>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4"/>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4"/>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4"/>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4"/>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4"/>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4"/>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4"/>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4"/>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4"/>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4"/>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4"/>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4"/>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4"/>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4"/>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4"/>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4"/>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4"/>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4"/>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4"/>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4"/>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4"/>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24"/>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24"/>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4"/>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4"/>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24"/>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24"/>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4"/>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4"/>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24"/>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24"/>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24"/>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4"/>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4"/>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4"/>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4"/>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4"/>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4"/>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4"/>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4"/>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4"/>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4"/>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4"/>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4"/>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4"/>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4"/>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4"/>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4"/>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4"/>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4"/>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4"/>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4"/>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4"/>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4"/>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4"/>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4"/>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4"/>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4"/>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4"/>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4"/>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4"/>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4"/>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4"/>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4"/>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4"/>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4"/>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4"/>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4"/>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4"/>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4"/>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4"/>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4"/>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4"/>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4"/>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4"/>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4"/>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4"/>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4"/>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4"/>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4"/>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4"/>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4"/>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24"/>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24"/>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24"/>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24"/>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24"/>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3" name="Google Shape;4473;p24"/>
            <p:cNvGrpSpPr/>
            <p:nvPr/>
          </p:nvGrpSpPr>
          <p:grpSpPr>
            <a:xfrm flipH="1">
              <a:off x="0" y="1474590"/>
              <a:ext cx="9144000" cy="3853085"/>
              <a:chOff x="0" y="1474590"/>
              <a:chExt cx="9144000" cy="3853085"/>
            </a:xfrm>
          </p:grpSpPr>
          <p:sp>
            <p:nvSpPr>
              <p:cNvPr id="4474" name="Google Shape;4474;p24"/>
              <p:cNvSpPr/>
              <p:nvPr/>
            </p:nvSpPr>
            <p:spPr>
              <a:xfrm>
                <a:off x="0" y="4025575"/>
                <a:ext cx="91440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4"/>
              <p:cNvSpPr/>
              <p:nvPr/>
            </p:nvSpPr>
            <p:spPr>
              <a:xfrm>
                <a:off x="0" y="4598775"/>
                <a:ext cx="91440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4"/>
              <p:cNvSpPr/>
              <p:nvPr/>
            </p:nvSpPr>
            <p:spPr>
              <a:xfrm>
                <a:off x="0" y="4760675"/>
                <a:ext cx="91440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24"/>
              <p:cNvSpPr/>
              <p:nvPr/>
            </p:nvSpPr>
            <p:spPr>
              <a:xfrm>
                <a:off x="0" y="1475275"/>
                <a:ext cx="16116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24"/>
              <p:cNvSpPr/>
              <p:nvPr/>
            </p:nvSpPr>
            <p:spPr>
              <a:xfrm>
                <a:off x="0" y="2048475"/>
                <a:ext cx="16116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4"/>
              <p:cNvSpPr/>
              <p:nvPr/>
            </p:nvSpPr>
            <p:spPr>
              <a:xfrm>
                <a:off x="0" y="2204175"/>
                <a:ext cx="1611600" cy="1821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0" name="Google Shape;4480;p24"/>
              <p:cNvGrpSpPr/>
              <p:nvPr/>
            </p:nvGrpSpPr>
            <p:grpSpPr>
              <a:xfrm>
                <a:off x="514651" y="1474590"/>
                <a:ext cx="582277" cy="2550888"/>
                <a:chOff x="573900" y="1154950"/>
                <a:chExt cx="538000" cy="2396100"/>
              </a:xfrm>
            </p:grpSpPr>
            <p:sp>
              <p:nvSpPr>
                <p:cNvPr id="4481" name="Google Shape;4481;p24"/>
                <p:cNvSpPr/>
                <p:nvPr/>
              </p:nvSpPr>
              <p:spPr>
                <a:xfrm>
                  <a:off x="5739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4"/>
                <p:cNvSpPr/>
                <p:nvPr/>
              </p:nvSpPr>
              <p:spPr>
                <a:xfrm>
                  <a:off x="10402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4"/>
                <p:cNvSpPr/>
                <p:nvPr/>
              </p:nvSpPr>
              <p:spPr>
                <a:xfrm>
                  <a:off x="595400" y="13773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4"/>
                <p:cNvSpPr/>
                <p:nvPr/>
              </p:nvSpPr>
              <p:spPr>
                <a:xfrm>
                  <a:off x="595400" y="17540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4"/>
                <p:cNvSpPr/>
                <p:nvPr/>
              </p:nvSpPr>
              <p:spPr>
                <a:xfrm>
                  <a:off x="613325" y="213063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4"/>
                <p:cNvSpPr/>
                <p:nvPr/>
              </p:nvSpPr>
              <p:spPr>
                <a:xfrm>
                  <a:off x="595400" y="250726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4"/>
                <p:cNvSpPr/>
                <p:nvPr/>
              </p:nvSpPr>
              <p:spPr>
                <a:xfrm>
                  <a:off x="595400" y="28838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4"/>
                <p:cNvSpPr/>
                <p:nvPr/>
              </p:nvSpPr>
              <p:spPr>
                <a:xfrm>
                  <a:off x="613325" y="32605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9" name="Google Shape;4489;p24"/>
            <p:cNvSpPr/>
            <p:nvPr/>
          </p:nvSpPr>
          <p:spPr>
            <a:xfrm>
              <a:off x="4159775" y="4005175"/>
              <a:ext cx="1250700" cy="132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
    <p:spTree>
      <p:nvGrpSpPr>
        <p:cNvPr id="4490" name="Shape 4490"/>
        <p:cNvGrpSpPr/>
        <p:nvPr/>
      </p:nvGrpSpPr>
      <p:grpSpPr>
        <a:xfrm>
          <a:off x="0" y="0"/>
          <a:ext cx="0" cy="0"/>
          <a:chOff x="0" y="0"/>
          <a:chExt cx="0" cy="0"/>
        </a:xfrm>
      </p:grpSpPr>
      <p:grpSp>
        <p:nvGrpSpPr>
          <p:cNvPr id="4491" name="Google Shape;4491;p25"/>
          <p:cNvGrpSpPr/>
          <p:nvPr/>
        </p:nvGrpSpPr>
        <p:grpSpPr>
          <a:xfrm flipH="1">
            <a:off x="8293513" y="2942503"/>
            <a:ext cx="1443946" cy="721968"/>
            <a:chOff x="311697" y="-12"/>
            <a:chExt cx="4437449" cy="2218709"/>
          </a:xfrm>
        </p:grpSpPr>
        <p:sp>
          <p:nvSpPr>
            <p:cNvPr id="4492" name="Google Shape;4492;p2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2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2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2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2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2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2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2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2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2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2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2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2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2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2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2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2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2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2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2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2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2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2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2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2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2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2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2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2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2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2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2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2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2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2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2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2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2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2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2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2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2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2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2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2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2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2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2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2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2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2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2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2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2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2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2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2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2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2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2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2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2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2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2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2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2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2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2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2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2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2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2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2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2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2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2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2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2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2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2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2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2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2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2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2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2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2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2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2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2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2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2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2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2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2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2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2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2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2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2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2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2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2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2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2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2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2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2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2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2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2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2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2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2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2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2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2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2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2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2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2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2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2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2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2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2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2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2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2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2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2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2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2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2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2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2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2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2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2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2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2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2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2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2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2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2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2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2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2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2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2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2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2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2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2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2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2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2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2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2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2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2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2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2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2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2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2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2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2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2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2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2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2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2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2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2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2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2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2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2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2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2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2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1" name="Google Shape;4821;p25"/>
          <p:cNvGrpSpPr/>
          <p:nvPr/>
        </p:nvGrpSpPr>
        <p:grpSpPr>
          <a:xfrm flipH="1">
            <a:off x="-1055437" y="935378"/>
            <a:ext cx="1443946" cy="721968"/>
            <a:chOff x="311697" y="-12"/>
            <a:chExt cx="4437449" cy="2218709"/>
          </a:xfrm>
        </p:grpSpPr>
        <p:sp>
          <p:nvSpPr>
            <p:cNvPr id="4822" name="Google Shape;4822;p2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2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2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2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2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2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2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2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2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2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2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2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2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2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2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2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2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2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2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2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2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2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2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2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2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2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2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2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2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2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2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2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2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2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2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2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2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2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2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2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2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2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2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2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2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2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2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2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2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2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2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2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2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2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2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2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2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2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2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2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2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2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2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2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2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2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2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2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2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2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2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2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2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2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2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2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2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2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2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2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2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2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2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2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2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2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2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2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2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2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2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2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2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2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2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2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2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2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2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2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2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2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2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2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2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2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2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2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2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2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2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2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2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2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2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2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2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2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2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2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2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2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2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2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2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2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2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2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2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2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2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2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2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2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2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2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2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2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2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2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2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2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2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2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2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2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2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2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2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2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2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2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2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2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2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2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2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2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2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2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2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2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2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2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2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2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2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2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2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2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2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2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2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2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2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2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2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2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2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2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2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2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2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2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2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2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2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2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2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2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2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2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2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2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2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2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2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2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2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2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2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2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2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2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2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2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2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2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2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2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2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2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2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2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2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2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2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2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2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2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2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2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2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2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2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2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2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2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2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2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2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2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2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2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2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2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2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2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2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2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2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2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2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2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2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2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2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2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2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2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2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2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2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2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2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2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2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2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2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2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2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2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2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2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2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2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2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2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2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2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2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2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2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2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2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2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2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2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2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2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2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2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2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2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2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2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2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2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2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2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2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2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2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2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2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2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2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2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2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2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2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2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2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2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2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2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2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2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2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2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2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2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2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2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2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2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2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2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2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2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2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2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2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2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2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2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2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2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2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1" name="Google Shape;5151;p25"/>
          <p:cNvGrpSpPr/>
          <p:nvPr/>
        </p:nvGrpSpPr>
        <p:grpSpPr>
          <a:xfrm flipH="1">
            <a:off x="4062359" y="461843"/>
            <a:ext cx="1019282" cy="509637"/>
            <a:chOff x="311697" y="-12"/>
            <a:chExt cx="4437449" cy="2218709"/>
          </a:xfrm>
        </p:grpSpPr>
        <p:sp>
          <p:nvSpPr>
            <p:cNvPr id="5152" name="Google Shape;5152;p2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2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2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2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2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2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2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2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2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2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2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2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2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2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2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2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2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2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2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2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2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2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2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2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2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2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2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2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2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2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2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2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2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2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2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2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2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2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2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2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2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2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2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2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2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2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2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2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2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2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2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2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2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2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2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2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2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2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2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2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2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2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2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2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2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2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2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2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2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2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2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2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2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2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2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2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2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2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2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2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2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2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2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2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2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2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2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2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2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2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2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2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2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2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2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2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2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2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2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2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2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2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2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2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2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2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2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2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2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2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2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2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2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2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2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2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2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2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2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2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2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2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2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2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2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2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2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2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2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2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2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2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2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2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2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2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2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2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2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2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2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2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2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2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2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2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2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2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2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2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2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2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2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2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2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2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2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2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2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2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2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2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2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2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2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2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2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2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2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2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2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2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2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2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2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2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2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2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2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2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2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2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2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2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2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2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2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2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2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2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2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2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2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2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2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2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2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2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2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2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2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2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2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2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2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2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2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2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2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2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2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2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2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2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2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2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2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2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2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2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2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2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2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2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2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2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2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2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2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2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2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2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2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2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2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2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2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2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2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2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2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2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2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2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2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2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2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2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2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2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2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2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2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2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2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2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2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2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2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2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2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2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2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2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2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2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8" name="Google Shape;5418;p2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9" name="Google Shape;5419;p2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2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2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2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2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2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2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6" name="Google Shape;5426;p2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7" name="Google Shape;5427;p2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8" name="Google Shape;5428;p2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2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2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2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2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2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2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5" name="Google Shape;5435;p2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2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2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2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2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2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2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2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2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2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2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2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2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2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2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2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2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2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2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2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2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2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2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2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2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2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2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2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2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2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2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2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2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2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9" name="Google Shape;5469;p2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2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2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2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2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2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2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2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2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8" name="Google Shape;5478;p2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9" name="Google Shape;5479;p2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2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5">
    <p:spTree>
      <p:nvGrpSpPr>
        <p:cNvPr id="5481" name="Shape 5481"/>
        <p:cNvGrpSpPr/>
        <p:nvPr/>
      </p:nvGrpSpPr>
      <p:grpSpPr>
        <a:xfrm>
          <a:off x="0" y="0"/>
          <a:ext cx="0" cy="0"/>
          <a:chOff x="0" y="0"/>
          <a:chExt cx="0" cy="0"/>
        </a:xfrm>
      </p:grpSpPr>
      <p:sp>
        <p:nvSpPr>
          <p:cNvPr id="5482" name="Google Shape;5482;p26"/>
          <p:cNvSpPr txBox="1"/>
          <p:nvPr>
            <p:ph idx="1" type="body"/>
          </p:nvPr>
        </p:nvSpPr>
        <p:spPr>
          <a:xfrm>
            <a:off x="616975" y="1302400"/>
            <a:ext cx="3974100" cy="326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5483" name="Google Shape;5483;p26"/>
          <p:cNvSpPr txBox="1"/>
          <p:nvPr>
            <p:ph idx="2" type="body"/>
          </p:nvPr>
        </p:nvSpPr>
        <p:spPr>
          <a:xfrm>
            <a:off x="4419600" y="1302400"/>
            <a:ext cx="4114800" cy="326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atin typeface="Advent Pro"/>
                <a:ea typeface="Advent Pro"/>
                <a:cs typeface="Advent Pro"/>
                <a:sym typeface="Advent Pro"/>
              </a:defRPr>
            </a:lvl1pPr>
            <a:lvl2pPr indent="-330200" lvl="1" marL="914400" rtl="0">
              <a:spcBef>
                <a:spcPts val="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5484" name="Google Shape;5484;p2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0" name="Shape 730"/>
        <p:cNvGrpSpPr/>
        <p:nvPr/>
      </p:nvGrpSpPr>
      <p:grpSpPr>
        <a:xfrm>
          <a:off x="0" y="0"/>
          <a:ext cx="0" cy="0"/>
          <a:chOff x="0" y="0"/>
          <a:chExt cx="0" cy="0"/>
        </a:xfrm>
      </p:grpSpPr>
      <p:sp>
        <p:nvSpPr>
          <p:cNvPr id="731" name="Google Shape;731;p4"/>
          <p:cNvSpPr txBox="1"/>
          <p:nvPr>
            <p:ph idx="1" type="body"/>
          </p:nvPr>
        </p:nvSpPr>
        <p:spPr>
          <a:xfrm>
            <a:off x="778900" y="1013975"/>
            <a:ext cx="7072500" cy="3554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2" name="Google Shape;732;p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3" name="Shape 733"/>
        <p:cNvGrpSpPr/>
        <p:nvPr/>
      </p:nvGrpSpPr>
      <p:grpSpPr>
        <a:xfrm>
          <a:off x="0" y="0"/>
          <a:ext cx="0" cy="0"/>
          <a:chOff x="0" y="0"/>
          <a:chExt cx="0" cy="0"/>
        </a:xfrm>
      </p:grpSpPr>
      <p:sp>
        <p:nvSpPr>
          <p:cNvPr id="734" name="Google Shape;734;p5"/>
          <p:cNvSpPr txBox="1"/>
          <p:nvPr>
            <p:ph idx="1" type="subTitle"/>
          </p:nvPr>
        </p:nvSpPr>
        <p:spPr>
          <a:xfrm>
            <a:off x="1524000" y="3286279"/>
            <a:ext cx="2743200" cy="2742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5" name="Google Shape;735;p5"/>
          <p:cNvSpPr txBox="1"/>
          <p:nvPr>
            <p:ph idx="2" type="subTitle"/>
          </p:nvPr>
        </p:nvSpPr>
        <p:spPr>
          <a:xfrm>
            <a:off x="1524000" y="3642360"/>
            <a:ext cx="2743200" cy="831900"/>
          </a:xfrm>
          <a:prstGeom prst="rect">
            <a:avLst/>
          </a:prstGeom>
        </p:spPr>
        <p:txBody>
          <a:bodyPr anchorCtr="0" anchor="t" bIns="0" lIns="0" spcFirstLastPara="1" rIns="0" wrap="square" tIns="0">
            <a:noAutofit/>
          </a:bodyPr>
          <a:lstStyle>
            <a:lvl1pPr lvl="0" rtl="0" algn="ctr">
              <a:spcBef>
                <a:spcPts val="0"/>
              </a:spcBef>
              <a:spcAft>
                <a:spcPts val="0"/>
              </a:spcAft>
              <a:buSzPts val="1800"/>
              <a:buFont typeface="Lato"/>
              <a:buNone/>
              <a:defRPr sz="1600">
                <a:solidFill>
                  <a:schemeClr val="lt1"/>
                </a:solidFill>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p:txBody>
      </p:sp>
      <p:sp>
        <p:nvSpPr>
          <p:cNvPr id="736" name="Google Shape;736;p5"/>
          <p:cNvSpPr txBox="1"/>
          <p:nvPr>
            <p:ph idx="3" type="subTitle"/>
          </p:nvPr>
        </p:nvSpPr>
        <p:spPr>
          <a:xfrm>
            <a:off x="4876800" y="3286279"/>
            <a:ext cx="2743200" cy="2742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7" name="Google Shape;737;p5"/>
          <p:cNvSpPr txBox="1"/>
          <p:nvPr>
            <p:ph idx="4" type="subTitle"/>
          </p:nvPr>
        </p:nvSpPr>
        <p:spPr>
          <a:xfrm>
            <a:off x="4876800" y="3642360"/>
            <a:ext cx="2743200" cy="831900"/>
          </a:xfrm>
          <a:prstGeom prst="rect">
            <a:avLst/>
          </a:prstGeom>
        </p:spPr>
        <p:txBody>
          <a:bodyPr anchorCtr="0" anchor="t" bIns="0" lIns="0" spcFirstLastPara="1" rIns="0" wrap="square" tIns="0">
            <a:noAutofit/>
          </a:bodyPr>
          <a:lstStyle>
            <a:lvl1pPr lvl="0" rtl="0" algn="ctr">
              <a:spcBef>
                <a:spcPts val="0"/>
              </a:spcBef>
              <a:spcAft>
                <a:spcPts val="0"/>
              </a:spcAft>
              <a:buSzPts val="1800"/>
              <a:buFont typeface="Lato"/>
              <a:buNone/>
              <a:defRPr sz="1600">
                <a:solidFill>
                  <a:schemeClr val="lt1"/>
                </a:solidFill>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p:txBody>
      </p:sp>
      <p:sp>
        <p:nvSpPr>
          <p:cNvPr id="738" name="Google Shape;738;p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9" name="Shape 739"/>
        <p:cNvGrpSpPr/>
        <p:nvPr/>
      </p:nvGrpSpPr>
      <p:grpSpPr>
        <a:xfrm>
          <a:off x="0" y="0"/>
          <a:ext cx="0" cy="0"/>
          <a:chOff x="0" y="0"/>
          <a:chExt cx="0" cy="0"/>
        </a:xfrm>
      </p:grpSpPr>
      <p:sp>
        <p:nvSpPr>
          <p:cNvPr id="740" name="Google Shape;740;p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6"/>
        </a:solidFill>
      </p:bgPr>
    </p:bg>
    <p:spTree>
      <p:nvGrpSpPr>
        <p:cNvPr id="741" name="Shape 741"/>
        <p:cNvGrpSpPr/>
        <p:nvPr/>
      </p:nvGrpSpPr>
      <p:grpSpPr>
        <a:xfrm>
          <a:off x="0" y="0"/>
          <a:ext cx="0" cy="0"/>
          <a:chOff x="0" y="0"/>
          <a:chExt cx="0" cy="0"/>
        </a:xfrm>
      </p:grpSpPr>
      <p:sp>
        <p:nvSpPr>
          <p:cNvPr id="742" name="Google Shape;742;p7"/>
          <p:cNvSpPr txBox="1"/>
          <p:nvPr>
            <p:ph idx="1" type="body"/>
          </p:nvPr>
        </p:nvSpPr>
        <p:spPr>
          <a:xfrm>
            <a:off x="3038700" y="1995800"/>
            <a:ext cx="3066600" cy="19686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Clr>
                <a:srgbClr val="FFFFFF"/>
              </a:buClr>
              <a:buSzPts val="1600"/>
              <a:buChar char="●"/>
              <a:defRPr sz="1600">
                <a:solidFill>
                  <a:srgbClr val="FFFFFF"/>
                </a:solidFill>
              </a:defRPr>
            </a:lvl1pPr>
            <a:lvl2pPr indent="-330200" lvl="1" marL="914400" algn="ctr">
              <a:spcBef>
                <a:spcPts val="1600"/>
              </a:spcBef>
              <a:spcAft>
                <a:spcPts val="0"/>
              </a:spcAft>
              <a:buClr>
                <a:srgbClr val="FFFFFF"/>
              </a:buClr>
              <a:buSzPts val="1600"/>
              <a:buChar char="○"/>
              <a:defRPr sz="1600">
                <a:solidFill>
                  <a:srgbClr val="FFFFFF"/>
                </a:solidFill>
              </a:defRPr>
            </a:lvl2pPr>
            <a:lvl3pPr indent="-330200" lvl="2" marL="1371600" algn="ctr">
              <a:spcBef>
                <a:spcPts val="1600"/>
              </a:spcBef>
              <a:spcAft>
                <a:spcPts val="0"/>
              </a:spcAft>
              <a:buClr>
                <a:srgbClr val="FFFFFF"/>
              </a:buClr>
              <a:buSzPts val="1600"/>
              <a:buChar char="■"/>
              <a:defRPr sz="1600">
                <a:solidFill>
                  <a:srgbClr val="FFFFFF"/>
                </a:solidFill>
              </a:defRPr>
            </a:lvl3pPr>
            <a:lvl4pPr indent="-330200" lvl="3" marL="1828800" algn="ctr">
              <a:spcBef>
                <a:spcPts val="1600"/>
              </a:spcBef>
              <a:spcAft>
                <a:spcPts val="0"/>
              </a:spcAft>
              <a:buClr>
                <a:srgbClr val="FFFFFF"/>
              </a:buClr>
              <a:buSzPts val="1600"/>
              <a:buChar char="●"/>
              <a:defRPr sz="1600">
                <a:solidFill>
                  <a:srgbClr val="FFFFFF"/>
                </a:solidFill>
              </a:defRPr>
            </a:lvl4pPr>
            <a:lvl5pPr indent="-330200" lvl="4" marL="2286000" algn="ctr">
              <a:spcBef>
                <a:spcPts val="1600"/>
              </a:spcBef>
              <a:spcAft>
                <a:spcPts val="0"/>
              </a:spcAft>
              <a:buClr>
                <a:srgbClr val="FFFFFF"/>
              </a:buClr>
              <a:buSzPts val="1600"/>
              <a:buChar char="○"/>
              <a:defRPr sz="1600">
                <a:solidFill>
                  <a:srgbClr val="FFFFFF"/>
                </a:solidFill>
              </a:defRPr>
            </a:lvl5pPr>
            <a:lvl6pPr indent="-330200" lvl="5" marL="2743200" algn="ctr">
              <a:spcBef>
                <a:spcPts val="1600"/>
              </a:spcBef>
              <a:spcAft>
                <a:spcPts val="0"/>
              </a:spcAft>
              <a:buClr>
                <a:srgbClr val="FFFFFF"/>
              </a:buClr>
              <a:buSzPts val="1600"/>
              <a:buChar char="■"/>
              <a:defRPr sz="1600">
                <a:solidFill>
                  <a:srgbClr val="FFFFFF"/>
                </a:solidFill>
              </a:defRPr>
            </a:lvl6pPr>
            <a:lvl7pPr indent="-330200" lvl="6" marL="3200400" algn="ctr">
              <a:spcBef>
                <a:spcPts val="1600"/>
              </a:spcBef>
              <a:spcAft>
                <a:spcPts val="0"/>
              </a:spcAft>
              <a:buClr>
                <a:srgbClr val="FFFFFF"/>
              </a:buClr>
              <a:buSzPts val="1600"/>
              <a:buChar char="●"/>
              <a:defRPr sz="1600">
                <a:solidFill>
                  <a:srgbClr val="FFFFFF"/>
                </a:solidFill>
              </a:defRPr>
            </a:lvl7pPr>
            <a:lvl8pPr indent="-330200" lvl="7" marL="3657600" algn="ctr">
              <a:spcBef>
                <a:spcPts val="1600"/>
              </a:spcBef>
              <a:spcAft>
                <a:spcPts val="0"/>
              </a:spcAft>
              <a:buClr>
                <a:srgbClr val="FFFFFF"/>
              </a:buClr>
              <a:buSzPts val="1600"/>
              <a:buChar char="○"/>
              <a:defRPr sz="1600">
                <a:solidFill>
                  <a:srgbClr val="FFFFFF"/>
                </a:solidFill>
              </a:defRPr>
            </a:lvl8pPr>
            <a:lvl9pPr indent="-330200" lvl="8" marL="4114800" algn="ctr">
              <a:spcBef>
                <a:spcPts val="1600"/>
              </a:spcBef>
              <a:spcAft>
                <a:spcPts val="1600"/>
              </a:spcAft>
              <a:buClr>
                <a:srgbClr val="FFFFFF"/>
              </a:buClr>
              <a:buSzPts val="1600"/>
              <a:buChar char="■"/>
              <a:defRPr sz="1600">
                <a:solidFill>
                  <a:srgbClr val="FFFFFF"/>
                </a:solidFill>
              </a:defRPr>
            </a:lvl9pPr>
          </a:lstStyle>
          <a:p/>
        </p:txBody>
      </p:sp>
      <p:sp>
        <p:nvSpPr>
          <p:cNvPr id="743" name="Google Shape;743;p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4" name="Shape 744"/>
        <p:cNvGrpSpPr/>
        <p:nvPr/>
      </p:nvGrpSpPr>
      <p:grpSpPr>
        <a:xfrm>
          <a:off x="0" y="0"/>
          <a:ext cx="0" cy="0"/>
          <a:chOff x="0" y="0"/>
          <a:chExt cx="0" cy="0"/>
        </a:xfrm>
      </p:grpSpPr>
      <p:grpSp>
        <p:nvGrpSpPr>
          <p:cNvPr id="745" name="Google Shape;745;p8"/>
          <p:cNvGrpSpPr/>
          <p:nvPr/>
        </p:nvGrpSpPr>
        <p:grpSpPr>
          <a:xfrm flipH="1">
            <a:off x="3794690" y="3966899"/>
            <a:ext cx="882039" cy="932704"/>
            <a:chOff x="7230575" y="3501811"/>
            <a:chExt cx="1540410" cy="1636035"/>
          </a:xfrm>
        </p:grpSpPr>
        <p:grpSp>
          <p:nvGrpSpPr>
            <p:cNvPr id="746" name="Google Shape;746;p8"/>
            <p:cNvGrpSpPr/>
            <p:nvPr/>
          </p:nvGrpSpPr>
          <p:grpSpPr>
            <a:xfrm>
              <a:off x="7655512" y="4362305"/>
              <a:ext cx="775528" cy="775540"/>
              <a:chOff x="7655512" y="4362305"/>
              <a:chExt cx="775528" cy="775540"/>
            </a:xfrm>
          </p:grpSpPr>
          <p:sp>
            <p:nvSpPr>
              <p:cNvPr id="747" name="Google Shape;747;p8"/>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8"/>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8"/>
            <p:cNvGrpSpPr/>
            <p:nvPr/>
          </p:nvGrpSpPr>
          <p:grpSpPr>
            <a:xfrm>
              <a:off x="7230575" y="3501811"/>
              <a:ext cx="1540410" cy="860514"/>
              <a:chOff x="7230575" y="3501811"/>
              <a:chExt cx="1540410" cy="860514"/>
            </a:xfrm>
          </p:grpSpPr>
          <p:sp>
            <p:nvSpPr>
              <p:cNvPr id="793" name="Google Shape;793;p8"/>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2" name="Google Shape;932;p8"/>
          <p:cNvGrpSpPr/>
          <p:nvPr/>
        </p:nvGrpSpPr>
        <p:grpSpPr>
          <a:xfrm flipH="1">
            <a:off x="4772527" y="4289713"/>
            <a:ext cx="576768" cy="609899"/>
            <a:chOff x="6163859" y="4325295"/>
            <a:chExt cx="1007280" cy="1069810"/>
          </a:xfrm>
        </p:grpSpPr>
        <p:sp>
          <p:nvSpPr>
            <p:cNvPr id="933" name="Google Shape;933;p8"/>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8"/>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
          <p:cNvSpPr txBox="1"/>
          <p:nvPr>
            <p:ph type="title"/>
          </p:nvPr>
        </p:nvSpPr>
        <p:spPr>
          <a:xfrm>
            <a:off x="1812600" y="1266825"/>
            <a:ext cx="5518800" cy="260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119" name="Google Shape;1119;p8"/>
          <p:cNvGrpSpPr/>
          <p:nvPr/>
        </p:nvGrpSpPr>
        <p:grpSpPr>
          <a:xfrm>
            <a:off x="7398069" y="2977147"/>
            <a:ext cx="1128443" cy="564218"/>
            <a:chOff x="311697" y="-12"/>
            <a:chExt cx="4437449" cy="2218709"/>
          </a:xfrm>
        </p:grpSpPr>
        <p:sp>
          <p:nvSpPr>
            <p:cNvPr id="1120" name="Google Shape;1120;p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8"/>
          <p:cNvGrpSpPr/>
          <p:nvPr/>
        </p:nvGrpSpPr>
        <p:grpSpPr>
          <a:xfrm>
            <a:off x="560813" y="539503"/>
            <a:ext cx="1443946" cy="721968"/>
            <a:chOff x="311697" y="-12"/>
            <a:chExt cx="4437449" cy="2218709"/>
          </a:xfrm>
        </p:grpSpPr>
        <p:sp>
          <p:nvSpPr>
            <p:cNvPr id="1450" name="Google Shape;1450;p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8"/>
          <p:cNvGrpSpPr/>
          <p:nvPr/>
        </p:nvGrpSpPr>
        <p:grpSpPr>
          <a:xfrm>
            <a:off x="4103916" y="1106508"/>
            <a:ext cx="264001" cy="226285"/>
            <a:chOff x="753950" y="238125"/>
            <a:chExt cx="6111125" cy="5238075"/>
          </a:xfrm>
        </p:grpSpPr>
        <p:sp>
          <p:nvSpPr>
            <p:cNvPr id="1780" name="Google Shape;1780;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8"/>
          <p:cNvGrpSpPr/>
          <p:nvPr/>
        </p:nvGrpSpPr>
        <p:grpSpPr>
          <a:xfrm>
            <a:off x="4439996" y="1106508"/>
            <a:ext cx="264001" cy="226285"/>
            <a:chOff x="753950" y="238125"/>
            <a:chExt cx="6111125" cy="5238075"/>
          </a:xfrm>
        </p:grpSpPr>
        <p:sp>
          <p:nvSpPr>
            <p:cNvPr id="1808" name="Google Shape;1808;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8"/>
          <p:cNvGrpSpPr/>
          <p:nvPr/>
        </p:nvGrpSpPr>
        <p:grpSpPr>
          <a:xfrm>
            <a:off x="4776076" y="1106508"/>
            <a:ext cx="264001" cy="226285"/>
            <a:chOff x="753950" y="238125"/>
            <a:chExt cx="6111125" cy="5238075"/>
          </a:xfrm>
        </p:grpSpPr>
        <p:sp>
          <p:nvSpPr>
            <p:cNvPr id="1836" name="Google Shape;1836;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63" name="Shape 1863"/>
        <p:cNvGrpSpPr/>
        <p:nvPr/>
      </p:nvGrpSpPr>
      <p:grpSpPr>
        <a:xfrm>
          <a:off x="0" y="0"/>
          <a:ext cx="0" cy="0"/>
          <a:chOff x="0" y="0"/>
          <a:chExt cx="0" cy="0"/>
        </a:xfrm>
      </p:grpSpPr>
      <p:sp>
        <p:nvSpPr>
          <p:cNvPr id="1864" name="Google Shape;1864;p9"/>
          <p:cNvSpPr txBox="1"/>
          <p:nvPr>
            <p:ph idx="1" type="subTitle"/>
          </p:nvPr>
        </p:nvSpPr>
        <p:spPr>
          <a:xfrm>
            <a:off x="4090675" y="633550"/>
            <a:ext cx="3101700" cy="123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rbitron"/>
              <a:buNone/>
              <a:defRPr b="1" sz="1600">
                <a:latin typeface="Orbitron"/>
                <a:ea typeface="Orbitron"/>
                <a:cs typeface="Orbitron"/>
                <a:sym typeface="Orbitron"/>
              </a:defRPr>
            </a:lvl1pPr>
            <a:lvl2pPr lvl="1" rtl="0">
              <a:lnSpc>
                <a:spcPct val="100000"/>
              </a:lnSpc>
              <a:spcBef>
                <a:spcPts val="0"/>
              </a:spcBef>
              <a:spcAft>
                <a:spcPts val="0"/>
              </a:spcAft>
              <a:buSzPts val="1600"/>
              <a:buFont typeface="Orbitron"/>
              <a:buNone/>
              <a:defRPr b="1" sz="1600">
                <a:latin typeface="Orbitron"/>
                <a:ea typeface="Orbitron"/>
                <a:cs typeface="Orbitron"/>
                <a:sym typeface="Orbitron"/>
              </a:defRPr>
            </a:lvl2pPr>
            <a:lvl3pPr lvl="2" rtl="0">
              <a:lnSpc>
                <a:spcPct val="100000"/>
              </a:lnSpc>
              <a:spcBef>
                <a:spcPts val="0"/>
              </a:spcBef>
              <a:spcAft>
                <a:spcPts val="0"/>
              </a:spcAft>
              <a:buSzPts val="1600"/>
              <a:buFont typeface="Orbitron"/>
              <a:buNone/>
              <a:defRPr b="1" sz="1600">
                <a:latin typeface="Orbitron"/>
                <a:ea typeface="Orbitron"/>
                <a:cs typeface="Orbitron"/>
                <a:sym typeface="Orbitron"/>
              </a:defRPr>
            </a:lvl3pPr>
            <a:lvl4pPr lvl="3" rtl="0">
              <a:lnSpc>
                <a:spcPct val="100000"/>
              </a:lnSpc>
              <a:spcBef>
                <a:spcPts val="0"/>
              </a:spcBef>
              <a:spcAft>
                <a:spcPts val="0"/>
              </a:spcAft>
              <a:buSzPts val="1600"/>
              <a:buFont typeface="Orbitron"/>
              <a:buNone/>
              <a:defRPr b="1" sz="1600">
                <a:latin typeface="Orbitron"/>
                <a:ea typeface="Orbitron"/>
                <a:cs typeface="Orbitron"/>
                <a:sym typeface="Orbitron"/>
              </a:defRPr>
            </a:lvl4pPr>
            <a:lvl5pPr lvl="4" rtl="0">
              <a:lnSpc>
                <a:spcPct val="100000"/>
              </a:lnSpc>
              <a:spcBef>
                <a:spcPts val="0"/>
              </a:spcBef>
              <a:spcAft>
                <a:spcPts val="0"/>
              </a:spcAft>
              <a:buSzPts val="1600"/>
              <a:buFont typeface="Orbitron"/>
              <a:buNone/>
              <a:defRPr b="1" sz="1600">
                <a:latin typeface="Orbitron"/>
                <a:ea typeface="Orbitron"/>
                <a:cs typeface="Orbitron"/>
                <a:sym typeface="Orbitron"/>
              </a:defRPr>
            </a:lvl5pPr>
            <a:lvl6pPr lvl="5" rtl="0">
              <a:lnSpc>
                <a:spcPct val="100000"/>
              </a:lnSpc>
              <a:spcBef>
                <a:spcPts val="0"/>
              </a:spcBef>
              <a:spcAft>
                <a:spcPts val="0"/>
              </a:spcAft>
              <a:buSzPts val="1600"/>
              <a:buFont typeface="Orbitron"/>
              <a:buNone/>
              <a:defRPr b="1" sz="1600">
                <a:latin typeface="Orbitron"/>
                <a:ea typeface="Orbitron"/>
                <a:cs typeface="Orbitron"/>
                <a:sym typeface="Orbitron"/>
              </a:defRPr>
            </a:lvl6pPr>
            <a:lvl7pPr lvl="6" rtl="0">
              <a:lnSpc>
                <a:spcPct val="100000"/>
              </a:lnSpc>
              <a:spcBef>
                <a:spcPts val="0"/>
              </a:spcBef>
              <a:spcAft>
                <a:spcPts val="0"/>
              </a:spcAft>
              <a:buSzPts val="1600"/>
              <a:buFont typeface="Orbitron"/>
              <a:buNone/>
              <a:defRPr b="1" sz="1600">
                <a:latin typeface="Orbitron"/>
                <a:ea typeface="Orbitron"/>
                <a:cs typeface="Orbitron"/>
                <a:sym typeface="Orbitron"/>
              </a:defRPr>
            </a:lvl7pPr>
            <a:lvl8pPr lvl="7" rtl="0">
              <a:lnSpc>
                <a:spcPct val="100000"/>
              </a:lnSpc>
              <a:spcBef>
                <a:spcPts val="0"/>
              </a:spcBef>
              <a:spcAft>
                <a:spcPts val="0"/>
              </a:spcAft>
              <a:buSzPts val="1600"/>
              <a:buFont typeface="Orbitron"/>
              <a:buNone/>
              <a:defRPr b="1" sz="1600">
                <a:latin typeface="Orbitron"/>
                <a:ea typeface="Orbitron"/>
                <a:cs typeface="Orbitron"/>
                <a:sym typeface="Orbitron"/>
              </a:defRPr>
            </a:lvl8pPr>
            <a:lvl9pPr lvl="8" rtl="0">
              <a:lnSpc>
                <a:spcPct val="100000"/>
              </a:lnSpc>
              <a:spcBef>
                <a:spcPts val="0"/>
              </a:spcBef>
              <a:spcAft>
                <a:spcPts val="0"/>
              </a:spcAft>
              <a:buSzPts val="1600"/>
              <a:buFont typeface="Orbitron"/>
              <a:buNone/>
              <a:defRPr b="1" sz="1600">
                <a:latin typeface="Orbitron"/>
                <a:ea typeface="Orbitron"/>
                <a:cs typeface="Orbitron"/>
                <a:sym typeface="Orbitron"/>
              </a:defRPr>
            </a:lvl9pPr>
          </a:lstStyle>
          <a:p/>
        </p:txBody>
      </p:sp>
      <p:sp>
        <p:nvSpPr>
          <p:cNvPr id="1865" name="Google Shape;1865;p9"/>
          <p:cNvSpPr txBox="1"/>
          <p:nvPr>
            <p:ph idx="2" type="body"/>
          </p:nvPr>
        </p:nvSpPr>
        <p:spPr>
          <a:xfrm>
            <a:off x="4090675" y="1964600"/>
            <a:ext cx="4291200" cy="25503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000"/>
              </a:spcBef>
              <a:spcAft>
                <a:spcPts val="0"/>
              </a:spcAft>
              <a:buSzPts val="1400"/>
              <a:buChar char="○"/>
              <a:defRPr sz="1600"/>
            </a:lvl2pPr>
            <a:lvl3pPr indent="-317500" lvl="2" marL="1371600" rtl="0">
              <a:spcBef>
                <a:spcPts val="1600"/>
              </a:spcBef>
              <a:spcAft>
                <a:spcPts val="0"/>
              </a:spcAft>
              <a:buSzPts val="1400"/>
              <a:buChar char="■"/>
              <a:defRPr sz="1600"/>
            </a:lvl3pPr>
            <a:lvl4pPr indent="-317500" lvl="3" marL="1828800" rtl="0">
              <a:spcBef>
                <a:spcPts val="1600"/>
              </a:spcBef>
              <a:spcAft>
                <a:spcPts val="0"/>
              </a:spcAft>
              <a:buSzPts val="1400"/>
              <a:buChar char="●"/>
              <a:defRPr sz="1600"/>
            </a:lvl4pPr>
            <a:lvl5pPr indent="-317500" lvl="4" marL="2286000" rtl="0">
              <a:spcBef>
                <a:spcPts val="1600"/>
              </a:spcBef>
              <a:spcAft>
                <a:spcPts val="0"/>
              </a:spcAft>
              <a:buSzPts val="1400"/>
              <a:buChar char="○"/>
              <a:defRPr sz="1600"/>
            </a:lvl5pPr>
            <a:lvl6pPr indent="-317500" lvl="5" marL="2743200" rtl="0">
              <a:spcBef>
                <a:spcPts val="1600"/>
              </a:spcBef>
              <a:spcAft>
                <a:spcPts val="0"/>
              </a:spcAft>
              <a:buSzPts val="1400"/>
              <a:buChar char="■"/>
              <a:defRPr sz="1600"/>
            </a:lvl6pPr>
            <a:lvl7pPr indent="-317500" lvl="6" marL="3200400" rtl="0">
              <a:spcBef>
                <a:spcPts val="1600"/>
              </a:spcBef>
              <a:spcAft>
                <a:spcPts val="0"/>
              </a:spcAft>
              <a:buSzPts val="1400"/>
              <a:buChar char="●"/>
              <a:defRPr sz="1600"/>
            </a:lvl7pPr>
            <a:lvl8pPr indent="-317500" lvl="7" marL="3657600" rtl="0">
              <a:spcBef>
                <a:spcPts val="1600"/>
              </a:spcBef>
              <a:spcAft>
                <a:spcPts val="0"/>
              </a:spcAft>
              <a:buSzPts val="1400"/>
              <a:buChar char="○"/>
              <a:defRPr sz="1600"/>
            </a:lvl8pPr>
            <a:lvl9pPr indent="-317500" lvl="8" marL="4114800" rtl="0">
              <a:spcBef>
                <a:spcPts val="1600"/>
              </a:spcBef>
              <a:spcAft>
                <a:spcPts val="1600"/>
              </a:spcAft>
              <a:buSzPts val="1400"/>
              <a:buChar char="■"/>
              <a:defRPr sz="1600"/>
            </a:lvl9pPr>
          </a:lstStyle>
          <a:p/>
        </p:txBody>
      </p:sp>
      <p:sp>
        <p:nvSpPr>
          <p:cNvPr id="1866" name="Google Shape;1866;p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67" name="Google Shape;1867;p9"/>
          <p:cNvGrpSpPr/>
          <p:nvPr/>
        </p:nvGrpSpPr>
        <p:grpSpPr>
          <a:xfrm>
            <a:off x="0" y="4025575"/>
            <a:ext cx="3271200" cy="1302100"/>
            <a:chOff x="0" y="4025575"/>
            <a:chExt cx="3271200" cy="1302100"/>
          </a:xfrm>
        </p:grpSpPr>
        <p:sp>
          <p:nvSpPr>
            <p:cNvPr id="1868" name="Google Shape;1868;p9"/>
            <p:cNvSpPr/>
            <p:nvPr/>
          </p:nvSpPr>
          <p:spPr>
            <a:xfrm>
              <a:off x="0" y="4025575"/>
              <a:ext cx="32712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9"/>
            <p:cNvSpPr/>
            <p:nvPr/>
          </p:nvSpPr>
          <p:spPr>
            <a:xfrm>
              <a:off x="0" y="4598775"/>
              <a:ext cx="32712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9"/>
            <p:cNvSpPr/>
            <p:nvPr/>
          </p:nvSpPr>
          <p:spPr>
            <a:xfrm>
              <a:off x="0" y="4760675"/>
              <a:ext cx="32712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9"/>
          <p:cNvGrpSpPr/>
          <p:nvPr/>
        </p:nvGrpSpPr>
        <p:grpSpPr>
          <a:xfrm>
            <a:off x="1180687" y="1797419"/>
            <a:ext cx="925262" cy="2313176"/>
            <a:chOff x="2761775" y="238125"/>
            <a:chExt cx="2094300" cy="5235800"/>
          </a:xfrm>
        </p:grpSpPr>
        <p:sp>
          <p:nvSpPr>
            <p:cNvPr id="1872" name="Google Shape;1872;p9"/>
            <p:cNvSpPr/>
            <p:nvPr/>
          </p:nvSpPr>
          <p:spPr>
            <a:xfrm>
              <a:off x="4018325" y="4845575"/>
              <a:ext cx="209425" cy="418875"/>
            </a:xfrm>
            <a:custGeom>
              <a:rect b="b" l="l" r="r" t="t"/>
              <a:pathLst>
                <a:path extrusionOk="0" h="16755" w="8377">
                  <a:moveTo>
                    <a:pt x="1" y="0"/>
                  </a:moveTo>
                  <a:lnTo>
                    <a:pt x="1" y="16755"/>
                  </a:lnTo>
                  <a:lnTo>
                    <a:pt x="8376" y="16755"/>
                  </a:lnTo>
                  <a:lnTo>
                    <a:pt x="8376"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
            <p:cNvSpPr/>
            <p:nvPr/>
          </p:nvSpPr>
          <p:spPr>
            <a:xfrm>
              <a:off x="3390000" y="4845575"/>
              <a:ext cx="209500" cy="418875"/>
            </a:xfrm>
            <a:custGeom>
              <a:rect b="b" l="l" r="r" t="t"/>
              <a:pathLst>
                <a:path extrusionOk="0" h="16755" w="8380">
                  <a:moveTo>
                    <a:pt x="0" y="0"/>
                  </a:moveTo>
                  <a:lnTo>
                    <a:pt x="0" y="16755"/>
                  </a:lnTo>
                  <a:lnTo>
                    <a:pt x="8380" y="16755"/>
                  </a:lnTo>
                  <a:lnTo>
                    <a:pt x="8380"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
            <p:cNvSpPr/>
            <p:nvPr/>
          </p:nvSpPr>
          <p:spPr>
            <a:xfrm>
              <a:off x="2761775" y="866450"/>
              <a:ext cx="2094300" cy="1675475"/>
            </a:xfrm>
            <a:custGeom>
              <a:rect b="b" l="l" r="r" t="t"/>
              <a:pathLst>
                <a:path extrusionOk="0" h="67019" w="83772">
                  <a:moveTo>
                    <a:pt x="33509" y="16755"/>
                  </a:moveTo>
                  <a:lnTo>
                    <a:pt x="33509" y="25130"/>
                  </a:lnTo>
                  <a:lnTo>
                    <a:pt x="25133" y="25130"/>
                  </a:lnTo>
                  <a:lnTo>
                    <a:pt x="25133" y="16755"/>
                  </a:lnTo>
                  <a:close/>
                  <a:moveTo>
                    <a:pt x="58642" y="16755"/>
                  </a:moveTo>
                  <a:lnTo>
                    <a:pt x="58642" y="25130"/>
                  </a:lnTo>
                  <a:lnTo>
                    <a:pt x="50263" y="25130"/>
                  </a:lnTo>
                  <a:lnTo>
                    <a:pt x="50263" y="16755"/>
                  </a:lnTo>
                  <a:close/>
                  <a:moveTo>
                    <a:pt x="50263" y="33509"/>
                  </a:moveTo>
                  <a:lnTo>
                    <a:pt x="50263" y="41885"/>
                  </a:lnTo>
                  <a:lnTo>
                    <a:pt x="33509" y="41885"/>
                  </a:lnTo>
                  <a:lnTo>
                    <a:pt x="33509" y="33509"/>
                  </a:lnTo>
                  <a:close/>
                  <a:moveTo>
                    <a:pt x="58642" y="1"/>
                  </a:moveTo>
                  <a:lnTo>
                    <a:pt x="58642" y="8376"/>
                  </a:lnTo>
                  <a:lnTo>
                    <a:pt x="8379" y="8376"/>
                  </a:lnTo>
                  <a:lnTo>
                    <a:pt x="8379" y="16755"/>
                  </a:lnTo>
                  <a:lnTo>
                    <a:pt x="0" y="16755"/>
                  </a:lnTo>
                  <a:lnTo>
                    <a:pt x="0" y="25130"/>
                  </a:lnTo>
                  <a:lnTo>
                    <a:pt x="8379" y="25130"/>
                  </a:lnTo>
                  <a:lnTo>
                    <a:pt x="8379" y="50264"/>
                  </a:lnTo>
                  <a:lnTo>
                    <a:pt x="33509" y="50264"/>
                  </a:lnTo>
                  <a:lnTo>
                    <a:pt x="33509" y="67018"/>
                  </a:lnTo>
                  <a:lnTo>
                    <a:pt x="50263" y="67018"/>
                  </a:lnTo>
                  <a:lnTo>
                    <a:pt x="50263" y="50264"/>
                  </a:lnTo>
                  <a:lnTo>
                    <a:pt x="75396" y="50264"/>
                  </a:lnTo>
                  <a:lnTo>
                    <a:pt x="75396" y="25130"/>
                  </a:lnTo>
                  <a:lnTo>
                    <a:pt x="83771" y="25130"/>
                  </a:lnTo>
                  <a:lnTo>
                    <a:pt x="83771" y="16755"/>
                  </a:lnTo>
                  <a:lnTo>
                    <a:pt x="75396" y="16755"/>
                  </a:lnTo>
                  <a:lnTo>
                    <a:pt x="75396" y="8376"/>
                  </a:lnTo>
                  <a:lnTo>
                    <a:pt x="67017" y="8376"/>
                  </a:lnTo>
                  <a:lnTo>
                    <a:pt x="67017"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
            <p:cNvSpPr/>
            <p:nvPr/>
          </p:nvSpPr>
          <p:spPr>
            <a:xfrm>
              <a:off x="2971250" y="2332400"/>
              <a:ext cx="1675450" cy="1466100"/>
            </a:xfrm>
            <a:custGeom>
              <a:rect b="b" l="l" r="r" t="t"/>
              <a:pathLst>
                <a:path extrusionOk="0" h="58644" w="67018">
                  <a:moveTo>
                    <a:pt x="0" y="1"/>
                  </a:moveTo>
                  <a:lnTo>
                    <a:pt x="0" y="16755"/>
                  </a:lnTo>
                  <a:lnTo>
                    <a:pt x="8375" y="16755"/>
                  </a:lnTo>
                  <a:lnTo>
                    <a:pt x="8375" y="58643"/>
                  </a:lnTo>
                  <a:lnTo>
                    <a:pt x="58638" y="58643"/>
                  </a:lnTo>
                  <a:lnTo>
                    <a:pt x="58638" y="16755"/>
                  </a:lnTo>
                  <a:lnTo>
                    <a:pt x="67017" y="16755"/>
                  </a:lnTo>
                  <a:lnTo>
                    <a:pt x="67017" y="1"/>
                  </a:lnTo>
                  <a:lnTo>
                    <a:pt x="41884" y="1"/>
                  </a:lnTo>
                  <a:lnTo>
                    <a:pt x="41884" y="8380"/>
                  </a:lnTo>
                  <a:lnTo>
                    <a:pt x="25130" y="8380"/>
                  </a:lnTo>
                  <a:lnTo>
                    <a:pt x="2513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
            <p:cNvSpPr/>
            <p:nvPr/>
          </p:nvSpPr>
          <p:spPr>
            <a:xfrm>
              <a:off x="4018325" y="1285300"/>
              <a:ext cx="209425" cy="209425"/>
            </a:xfrm>
            <a:custGeom>
              <a:rect b="b" l="l" r="r" t="t"/>
              <a:pathLst>
                <a:path extrusionOk="0" h="8377" w="8377">
                  <a:moveTo>
                    <a:pt x="1" y="1"/>
                  </a:moveTo>
                  <a:lnTo>
                    <a:pt x="1" y="8376"/>
                  </a:lnTo>
                  <a:lnTo>
                    <a:pt x="8376" y="8376"/>
                  </a:lnTo>
                  <a:lnTo>
                    <a:pt x="83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
            <p:cNvSpPr/>
            <p:nvPr/>
          </p:nvSpPr>
          <p:spPr>
            <a:xfrm>
              <a:off x="3390000" y="1285300"/>
              <a:ext cx="209500" cy="209425"/>
            </a:xfrm>
            <a:custGeom>
              <a:rect b="b" l="l" r="r" t="t"/>
              <a:pathLst>
                <a:path extrusionOk="0" h="8377" w="8380">
                  <a:moveTo>
                    <a:pt x="0" y="1"/>
                  </a:moveTo>
                  <a:lnTo>
                    <a:pt x="0" y="8376"/>
                  </a:lnTo>
                  <a:lnTo>
                    <a:pt x="8380" y="8376"/>
                  </a:lnTo>
                  <a:lnTo>
                    <a:pt x="83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9"/>
            <p:cNvSpPr/>
            <p:nvPr/>
          </p:nvSpPr>
          <p:spPr>
            <a:xfrm>
              <a:off x="3599475" y="1704075"/>
              <a:ext cx="418875" cy="209500"/>
            </a:xfrm>
            <a:custGeom>
              <a:rect b="b" l="l" r="r" t="t"/>
              <a:pathLst>
                <a:path extrusionOk="0" h="8380" w="16755">
                  <a:moveTo>
                    <a:pt x="1" y="0"/>
                  </a:moveTo>
                  <a:lnTo>
                    <a:pt x="1" y="8380"/>
                  </a:lnTo>
                  <a:lnTo>
                    <a:pt x="16755" y="8380"/>
                  </a:lnTo>
                  <a:lnTo>
                    <a:pt x="167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9"/>
            <p:cNvSpPr/>
            <p:nvPr/>
          </p:nvSpPr>
          <p:spPr>
            <a:xfrm>
              <a:off x="4437200" y="2751275"/>
              <a:ext cx="209500" cy="1466075"/>
            </a:xfrm>
            <a:custGeom>
              <a:rect b="b" l="l" r="r" t="t"/>
              <a:pathLst>
                <a:path extrusionOk="0" h="58643" w="8380">
                  <a:moveTo>
                    <a:pt x="0" y="0"/>
                  </a:moveTo>
                  <a:lnTo>
                    <a:pt x="0" y="41888"/>
                  </a:lnTo>
                  <a:lnTo>
                    <a:pt x="0" y="50264"/>
                  </a:lnTo>
                  <a:lnTo>
                    <a:pt x="0" y="58643"/>
                  </a:lnTo>
                  <a:lnTo>
                    <a:pt x="8379" y="58643"/>
                  </a:lnTo>
                  <a:lnTo>
                    <a:pt x="83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
            <p:cNvSpPr/>
            <p:nvPr/>
          </p:nvSpPr>
          <p:spPr>
            <a:xfrm>
              <a:off x="2971250" y="2751275"/>
              <a:ext cx="209400" cy="1466075"/>
            </a:xfrm>
            <a:custGeom>
              <a:rect b="b" l="l" r="r" t="t"/>
              <a:pathLst>
                <a:path extrusionOk="0" h="58643" w="8376">
                  <a:moveTo>
                    <a:pt x="0" y="0"/>
                  </a:moveTo>
                  <a:lnTo>
                    <a:pt x="0" y="58643"/>
                  </a:lnTo>
                  <a:lnTo>
                    <a:pt x="8375" y="58643"/>
                  </a:lnTo>
                  <a:lnTo>
                    <a:pt x="8375" y="50264"/>
                  </a:lnTo>
                  <a:lnTo>
                    <a:pt x="8375" y="41888"/>
                  </a:lnTo>
                  <a:lnTo>
                    <a:pt x="8375"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
            <p:cNvSpPr/>
            <p:nvPr/>
          </p:nvSpPr>
          <p:spPr>
            <a:xfrm>
              <a:off x="4018325" y="5264425"/>
              <a:ext cx="418900" cy="209500"/>
            </a:xfrm>
            <a:custGeom>
              <a:rect b="b" l="l" r="r" t="t"/>
              <a:pathLst>
                <a:path extrusionOk="0" h="8380" w="16756">
                  <a:moveTo>
                    <a:pt x="1" y="1"/>
                  </a:moveTo>
                  <a:lnTo>
                    <a:pt x="1"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
            <p:cNvSpPr/>
            <p:nvPr/>
          </p:nvSpPr>
          <p:spPr>
            <a:xfrm>
              <a:off x="3180625" y="5264425"/>
              <a:ext cx="418875" cy="209500"/>
            </a:xfrm>
            <a:custGeom>
              <a:rect b="b" l="l" r="r" t="t"/>
              <a:pathLst>
                <a:path extrusionOk="0" h="8380" w="16755">
                  <a:moveTo>
                    <a:pt x="0" y="1"/>
                  </a:moveTo>
                  <a:lnTo>
                    <a:pt x="0"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9"/>
            <p:cNvSpPr/>
            <p:nvPr/>
          </p:nvSpPr>
          <p:spPr>
            <a:xfrm>
              <a:off x="2761775" y="238125"/>
              <a:ext cx="2094300" cy="1047200"/>
            </a:xfrm>
            <a:custGeom>
              <a:rect b="b" l="l" r="r" t="t"/>
              <a:pathLst>
                <a:path extrusionOk="0" h="41888" w="83772">
                  <a:moveTo>
                    <a:pt x="16754" y="0"/>
                  </a:moveTo>
                  <a:lnTo>
                    <a:pt x="16754" y="8379"/>
                  </a:lnTo>
                  <a:lnTo>
                    <a:pt x="8379" y="8379"/>
                  </a:lnTo>
                  <a:lnTo>
                    <a:pt x="8379" y="16754"/>
                  </a:lnTo>
                  <a:lnTo>
                    <a:pt x="0" y="16754"/>
                  </a:lnTo>
                  <a:lnTo>
                    <a:pt x="0" y="25134"/>
                  </a:lnTo>
                  <a:lnTo>
                    <a:pt x="0" y="33509"/>
                  </a:lnTo>
                  <a:lnTo>
                    <a:pt x="0" y="41888"/>
                  </a:lnTo>
                  <a:lnTo>
                    <a:pt x="8379" y="41888"/>
                  </a:lnTo>
                  <a:lnTo>
                    <a:pt x="8379" y="33509"/>
                  </a:lnTo>
                  <a:lnTo>
                    <a:pt x="58642" y="33509"/>
                  </a:lnTo>
                  <a:lnTo>
                    <a:pt x="58642" y="25134"/>
                  </a:lnTo>
                  <a:lnTo>
                    <a:pt x="67017" y="25134"/>
                  </a:lnTo>
                  <a:lnTo>
                    <a:pt x="67017" y="33509"/>
                  </a:lnTo>
                  <a:lnTo>
                    <a:pt x="75396" y="33509"/>
                  </a:lnTo>
                  <a:lnTo>
                    <a:pt x="75396" y="41888"/>
                  </a:lnTo>
                  <a:lnTo>
                    <a:pt x="83771" y="41888"/>
                  </a:lnTo>
                  <a:lnTo>
                    <a:pt x="83771" y="33509"/>
                  </a:lnTo>
                  <a:lnTo>
                    <a:pt x="83771" y="25134"/>
                  </a:lnTo>
                  <a:lnTo>
                    <a:pt x="83771" y="16754"/>
                  </a:lnTo>
                  <a:lnTo>
                    <a:pt x="75396" y="16754"/>
                  </a:lnTo>
                  <a:lnTo>
                    <a:pt x="75396" y="8379"/>
                  </a:lnTo>
                  <a:lnTo>
                    <a:pt x="67017" y="8379"/>
                  </a:lnTo>
                  <a:lnTo>
                    <a:pt x="6701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9"/>
            <p:cNvSpPr/>
            <p:nvPr/>
          </p:nvSpPr>
          <p:spPr>
            <a:xfrm>
              <a:off x="3180625" y="3798475"/>
              <a:ext cx="1256600" cy="1047125"/>
            </a:xfrm>
            <a:custGeom>
              <a:rect b="b" l="l" r="r" t="t"/>
              <a:pathLst>
                <a:path extrusionOk="0" h="41885" w="50264">
                  <a:moveTo>
                    <a:pt x="0" y="0"/>
                  </a:moveTo>
                  <a:lnTo>
                    <a:pt x="0" y="8376"/>
                  </a:lnTo>
                  <a:lnTo>
                    <a:pt x="0" y="16755"/>
                  </a:lnTo>
                  <a:lnTo>
                    <a:pt x="0" y="41884"/>
                  </a:lnTo>
                  <a:lnTo>
                    <a:pt x="16755" y="41884"/>
                  </a:lnTo>
                  <a:lnTo>
                    <a:pt x="16755" y="16755"/>
                  </a:lnTo>
                  <a:lnTo>
                    <a:pt x="33509" y="16755"/>
                  </a:lnTo>
                  <a:lnTo>
                    <a:pt x="33509" y="41884"/>
                  </a:lnTo>
                  <a:lnTo>
                    <a:pt x="50263" y="41884"/>
                  </a:lnTo>
                  <a:lnTo>
                    <a:pt x="50263" y="16755"/>
                  </a:lnTo>
                  <a:lnTo>
                    <a:pt x="50263" y="8376"/>
                  </a:lnTo>
                  <a:lnTo>
                    <a:pt x="502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9"/>
            <p:cNvSpPr/>
            <p:nvPr/>
          </p:nvSpPr>
          <p:spPr>
            <a:xfrm>
              <a:off x="27617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9"/>
            <p:cNvSpPr/>
            <p:nvPr/>
          </p:nvSpPr>
          <p:spPr>
            <a:xfrm>
              <a:off x="46466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7" name="Shape 1887"/>
        <p:cNvGrpSpPr/>
        <p:nvPr/>
      </p:nvGrpSpPr>
      <p:grpSpPr>
        <a:xfrm>
          <a:off x="0" y="0"/>
          <a:ext cx="0" cy="0"/>
          <a:chOff x="0" y="0"/>
          <a:chExt cx="0" cy="0"/>
        </a:xfrm>
      </p:grpSpPr>
      <p:sp>
        <p:nvSpPr>
          <p:cNvPr id="1888" name="Google Shape;1888;p10"/>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0"/>
          <p:cNvSpPr txBox="1"/>
          <p:nvPr>
            <p:ph type="title"/>
          </p:nvPr>
        </p:nvSpPr>
        <p:spPr>
          <a:xfrm>
            <a:off x="701025" y="627350"/>
            <a:ext cx="2210700" cy="3981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1pPr>
            <a:lvl2pPr lvl="1">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2pPr>
            <a:lvl3pPr lvl="2">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3pPr>
            <a:lvl4pPr lvl="3">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4pPr>
            <a:lvl5pPr lvl="4">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5pPr>
            <a:lvl6pPr lvl="5">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6pPr>
            <a:lvl7pPr lvl="6">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7pPr>
            <a:lvl8pPr lvl="7">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8pPr>
            <a:lvl9pPr lvl="8">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1"/>
              </a:buClr>
              <a:buSzPts val="1800"/>
              <a:buFont typeface="Advent Pro Medium"/>
              <a:buChar char="●"/>
              <a:defRPr sz="1800">
                <a:solidFill>
                  <a:schemeClr val="accent1"/>
                </a:solidFill>
                <a:latin typeface="Advent Pro Medium"/>
                <a:ea typeface="Advent Pro Medium"/>
                <a:cs typeface="Advent Pro Medium"/>
                <a:sym typeface="Advent Pro Medium"/>
              </a:defRPr>
            </a:lvl1pPr>
            <a:lvl2pPr indent="-317500" lvl="1" marL="9144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2pPr>
            <a:lvl3pPr indent="-317500" lvl="2" marL="13716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3pPr>
            <a:lvl4pPr indent="-317500" lvl="3" marL="18288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4pPr>
            <a:lvl5pPr indent="-317500" lvl="4" marL="22860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5pPr>
            <a:lvl6pPr indent="-317500" lvl="5" marL="27432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6pPr>
            <a:lvl7pPr indent="-317500" lvl="6" marL="32004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7pPr>
            <a:lvl8pPr indent="-317500" lvl="7" marL="36576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8pPr>
            <a:lvl9pPr indent="-317500" lvl="8" marL="4114800">
              <a:lnSpc>
                <a:spcPct val="100000"/>
              </a:lnSpc>
              <a:spcBef>
                <a:spcPts val="1600"/>
              </a:spcBef>
              <a:spcAft>
                <a:spcPts val="160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8" name="Shape 5488"/>
        <p:cNvGrpSpPr/>
        <p:nvPr/>
      </p:nvGrpSpPr>
      <p:grpSpPr>
        <a:xfrm>
          <a:off x="0" y="0"/>
          <a:ext cx="0" cy="0"/>
          <a:chOff x="0" y="0"/>
          <a:chExt cx="0" cy="0"/>
        </a:xfrm>
      </p:grpSpPr>
      <p:sp>
        <p:nvSpPr>
          <p:cNvPr id="5489" name="Google Shape;5489;p27"/>
          <p:cNvSpPr txBox="1"/>
          <p:nvPr>
            <p:ph type="ctrTitle"/>
          </p:nvPr>
        </p:nvSpPr>
        <p:spPr>
          <a:xfrm>
            <a:off x="1589700" y="608900"/>
            <a:ext cx="5964600" cy="222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t>Retro Classics: Pac-Man, Snake and Dot game</a:t>
            </a:r>
            <a:endParaRPr sz="4700"/>
          </a:p>
        </p:txBody>
      </p:sp>
      <p:sp>
        <p:nvSpPr>
          <p:cNvPr id="5490" name="Google Shape;5490;p27"/>
          <p:cNvSpPr txBox="1"/>
          <p:nvPr>
            <p:ph idx="1" type="subTitle"/>
          </p:nvPr>
        </p:nvSpPr>
        <p:spPr>
          <a:xfrm>
            <a:off x="1753050" y="3102725"/>
            <a:ext cx="5637900" cy="14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Done By Ashwin Prajeeth (2K19/CO/092), Asif Squad (2K19/CO/093), Binav Gautam (2K19/CO/103) &amp; Gautam Kher (2K19/CO/140)</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1" name="Shape 5541"/>
        <p:cNvGrpSpPr/>
        <p:nvPr/>
      </p:nvGrpSpPr>
      <p:grpSpPr>
        <a:xfrm>
          <a:off x="0" y="0"/>
          <a:ext cx="0" cy="0"/>
          <a:chOff x="0" y="0"/>
          <a:chExt cx="0" cy="0"/>
        </a:xfrm>
      </p:grpSpPr>
      <p:sp>
        <p:nvSpPr>
          <p:cNvPr id="5542" name="Google Shape;5542;p36"/>
          <p:cNvSpPr txBox="1"/>
          <p:nvPr>
            <p:ph idx="1" type="body"/>
          </p:nvPr>
        </p:nvSpPr>
        <p:spPr>
          <a:xfrm>
            <a:off x="311700" y="1388050"/>
            <a:ext cx="6013800" cy="312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Pac-Man is an action maze chase video game; the player controls the eponymous character through an enclosed maze.</a:t>
            </a:r>
            <a:endParaRPr sz="1800"/>
          </a:p>
          <a:p>
            <a:pPr indent="-342900" lvl="0" marL="457200" rtl="0" algn="l">
              <a:spcBef>
                <a:spcPts val="0"/>
              </a:spcBef>
              <a:spcAft>
                <a:spcPts val="0"/>
              </a:spcAft>
              <a:buSzPts val="1800"/>
              <a:buChar char="●"/>
            </a:pPr>
            <a:r>
              <a:rPr lang="en" sz="1800"/>
              <a:t>The objective of the game is to eat all of the dots placed in the maze while avoiding four ghosts.</a:t>
            </a:r>
            <a:endParaRPr sz="1800"/>
          </a:p>
          <a:p>
            <a:pPr indent="-342900" lvl="0" marL="457200" rtl="0" algn="l">
              <a:spcBef>
                <a:spcPts val="0"/>
              </a:spcBef>
              <a:spcAft>
                <a:spcPts val="0"/>
              </a:spcAft>
              <a:buSzPts val="1800"/>
              <a:buChar char="●"/>
            </a:pPr>
            <a:r>
              <a:rPr lang="en" sz="1800"/>
              <a:t>When Pac Man eats all of the dots, or if Pac-Man makes contact with a ghost, the game ends. </a:t>
            </a:r>
            <a:endParaRPr sz="1800"/>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1600"/>
              </a:spcAft>
              <a:buNone/>
            </a:pPr>
            <a:r>
              <a:t/>
            </a:r>
            <a:endParaRPr sz="1600"/>
          </a:p>
        </p:txBody>
      </p:sp>
      <p:sp>
        <p:nvSpPr>
          <p:cNvPr id="5543" name="Google Shape;5543;p36"/>
          <p:cNvSpPr txBox="1"/>
          <p:nvPr>
            <p:ph type="title"/>
          </p:nvPr>
        </p:nvSpPr>
        <p:spPr>
          <a:xfrm>
            <a:off x="311700" y="505000"/>
            <a:ext cx="8520600" cy="46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What is Pac-Man?</a:t>
            </a:r>
            <a:endParaRPr sz="2200"/>
          </a:p>
        </p:txBody>
      </p:sp>
      <p:pic>
        <p:nvPicPr>
          <p:cNvPr id="5544" name="Google Shape;5544;p36"/>
          <p:cNvPicPr preferRelativeResize="0"/>
          <p:nvPr/>
        </p:nvPicPr>
        <p:blipFill>
          <a:blip r:embed="rId3">
            <a:alphaModFix/>
          </a:blip>
          <a:stretch>
            <a:fillRect/>
          </a:stretch>
        </p:blipFill>
        <p:spPr>
          <a:xfrm>
            <a:off x="6764650" y="1388058"/>
            <a:ext cx="2235950" cy="29006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8" name="Shape 5548"/>
        <p:cNvGrpSpPr/>
        <p:nvPr/>
      </p:nvGrpSpPr>
      <p:grpSpPr>
        <a:xfrm>
          <a:off x="0" y="0"/>
          <a:ext cx="0" cy="0"/>
          <a:chOff x="0" y="0"/>
          <a:chExt cx="0" cy="0"/>
        </a:xfrm>
      </p:grpSpPr>
      <p:sp>
        <p:nvSpPr>
          <p:cNvPr id="5549" name="Google Shape;5549;p37"/>
          <p:cNvSpPr txBox="1"/>
          <p:nvPr>
            <p:ph idx="1" type="body"/>
          </p:nvPr>
        </p:nvSpPr>
        <p:spPr>
          <a:xfrm>
            <a:off x="778900" y="1013975"/>
            <a:ext cx="7072500" cy="3554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latin typeface="Advent Pro"/>
                <a:ea typeface="Advent Pro"/>
                <a:cs typeface="Advent Pro"/>
                <a:sym typeface="Advent Pro"/>
              </a:rPr>
              <a:t>def world() :</a:t>
            </a:r>
            <a:endParaRPr sz="1800">
              <a:latin typeface="Advent Pro"/>
              <a:ea typeface="Advent Pro"/>
              <a:cs typeface="Advent Pro"/>
              <a:sym typeface="Advent Pro"/>
            </a:endParaRPr>
          </a:p>
          <a:p>
            <a:pPr indent="-342900" lvl="0" marL="457200" rtl="0" algn="l">
              <a:lnSpc>
                <a:spcPct val="115000"/>
              </a:lnSpc>
              <a:spcBef>
                <a:spcPts val="1200"/>
              </a:spcBef>
              <a:spcAft>
                <a:spcPts val="0"/>
              </a:spcAft>
              <a:buSzPts val="1800"/>
              <a:buFont typeface="Advent Pro"/>
              <a:buChar char="●"/>
            </a:pPr>
            <a:r>
              <a:rPr lang="en" sz="1800">
                <a:latin typeface="Advent Pro"/>
                <a:ea typeface="Advent Pro"/>
                <a:cs typeface="Advent Pro"/>
                <a:sym typeface="Advent Pro"/>
              </a:rPr>
              <a:t>This function helps build the pac man world using the turtle module. The background and the path are created first, and then the pacman and ghosts are drawn.</a:t>
            </a:r>
            <a:endParaRPr sz="1800">
              <a:latin typeface="Advent Pro"/>
              <a:ea typeface="Advent Pro"/>
              <a:cs typeface="Advent Pro"/>
              <a:sym typeface="Advent Pro"/>
            </a:endParaRPr>
          </a:p>
          <a:p>
            <a:pPr indent="-342900" lvl="0" marL="457200" rtl="0" algn="l">
              <a:lnSpc>
                <a:spcPct val="115000"/>
              </a:lnSpc>
              <a:spcBef>
                <a:spcPts val="0"/>
              </a:spcBef>
              <a:spcAft>
                <a:spcPts val="0"/>
              </a:spcAft>
              <a:buSzPts val="1800"/>
              <a:buFont typeface="Advent Pro"/>
              <a:buChar char="●"/>
            </a:pPr>
            <a:r>
              <a:rPr lang="en" sz="1800">
                <a:latin typeface="Advent Pro"/>
                <a:ea typeface="Advent Pro"/>
                <a:cs typeface="Advent Pro"/>
                <a:sym typeface="Advent Pro"/>
              </a:rPr>
              <a:t>Tiles are built according to 0 or 1 value of the tiles array, and a corresponding square is drawn at every position.</a:t>
            </a:r>
            <a:endParaRPr sz="1800">
              <a:latin typeface="Advent Pro"/>
              <a:ea typeface="Advent Pro"/>
              <a:cs typeface="Advent Pro"/>
              <a:sym typeface="Advent Pro"/>
            </a:endParaRPr>
          </a:p>
          <a:p>
            <a:pPr indent="-342900" lvl="0" marL="457200" rtl="0" algn="l">
              <a:lnSpc>
                <a:spcPct val="115000"/>
              </a:lnSpc>
              <a:spcBef>
                <a:spcPts val="0"/>
              </a:spcBef>
              <a:spcAft>
                <a:spcPts val="0"/>
              </a:spcAft>
              <a:buSzPts val="1800"/>
              <a:buFont typeface="Advent Pro"/>
              <a:buChar char="●"/>
            </a:pPr>
            <a:r>
              <a:rPr lang="en" sz="1800">
                <a:latin typeface="Advent Pro"/>
                <a:ea typeface="Advent Pro"/>
                <a:cs typeface="Advent Pro"/>
                <a:sym typeface="Advent Pro"/>
              </a:rPr>
              <a:t>After tiles are created, pellets are placed in all tiles with value 1, which can be consumed by the pacman.</a:t>
            </a:r>
            <a:endParaRPr sz="1800">
              <a:latin typeface="Advent Pro"/>
              <a:ea typeface="Advent Pro"/>
              <a:cs typeface="Advent Pro"/>
              <a:sym typeface="Advent Pro"/>
            </a:endParaRPr>
          </a:p>
        </p:txBody>
      </p:sp>
      <p:sp>
        <p:nvSpPr>
          <p:cNvPr id="5550" name="Google Shape;5550;p3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a:t>
            </a:r>
            <a:r>
              <a:rPr lang="en"/>
              <a:t>Implementation of Pac-Man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4" name="Shape 5554"/>
        <p:cNvGrpSpPr/>
        <p:nvPr/>
      </p:nvGrpSpPr>
      <p:grpSpPr>
        <a:xfrm>
          <a:off x="0" y="0"/>
          <a:ext cx="0" cy="0"/>
          <a:chOff x="0" y="0"/>
          <a:chExt cx="0" cy="0"/>
        </a:xfrm>
      </p:grpSpPr>
      <p:sp>
        <p:nvSpPr>
          <p:cNvPr id="5555" name="Google Shape;5555;p38"/>
          <p:cNvSpPr txBox="1"/>
          <p:nvPr>
            <p:ph idx="1" type="body"/>
          </p:nvPr>
        </p:nvSpPr>
        <p:spPr>
          <a:xfrm>
            <a:off x="778900" y="1013975"/>
            <a:ext cx="7072500" cy="3554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latin typeface="Advent Pro"/>
                <a:ea typeface="Advent Pro"/>
                <a:cs typeface="Advent Pro"/>
                <a:sym typeface="Advent Pro"/>
              </a:rPr>
              <a:t>def move() :</a:t>
            </a:r>
            <a:endParaRPr sz="1800">
              <a:latin typeface="Advent Pro"/>
              <a:ea typeface="Advent Pro"/>
              <a:cs typeface="Advent Pro"/>
              <a:sym typeface="Advent Pro"/>
            </a:endParaRPr>
          </a:p>
          <a:p>
            <a:pPr indent="-342900" lvl="0" marL="457200" rtl="0" algn="l">
              <a:lnSpc>
                <a:spcPct val="115000"/>
              </a:lnSpc>
              <a:spcBef>
                <a:spcPts val="1200"/>
              </a:spcBef>
              <a:spcAft>
                <a:spcPts val="0"/>
              </a:spcAft>
              <a:buSzPts val="1800"/>
              <a:buFont typeface="Advent Pro"/>
              <a:buChar char="●"/>
            </a:pPr>
            <a:r>
              <a:rPr lang="en" sz="1800">
                <a:latin typeface="Advent Pro"/>
                <a:ea typeface="Advent Pro"/>
                <a:cs typeface="Advent Pro"/>
                <a:sym typeface="Advent Pro"/>
              </a:rPr>
              <a:t>This function controls the continuous movement of the pacman and the ghosts around the maze.</a:t>
            </a:r>
            <a:endParaRPr sz="1800">
              <a:latin typeface="Advent Pro"/>
              <a:ea typeface="Advent Pro"/>
              <a:cs typeface="Advent Pro"/>
              <a:sym typeface="Advent Pro"/>
            </a:endParaRPr>
          </a:p>
          <a:p>
            <a:pPr indent="-342900" lvl="0" marL="457200" rtl="0" algn="l">
              <a:lnSpc>
                <a:spcPct val="115000"/>
              </a:lnSpc>
              <a:spcBef>
                <a:spcPts val="0"/>
              </a:spcBef>
              <a:spcAft>
                <a:spcPts val="0"/>
              </a:spcAft>
              <a:buSzPts val="1800"/>
              <a:buFont typeface="Advent Pro"/>
              <a:buChar char="●"/>
            </a:pPr>
            <a:r>
              <a:rPr lang="en" sz="1800">
                <a:latin typeface="Advent Pro"/>
                <a:ea typeface="Advent Pro"/>
                <a:cs typeface="Advent Pro"/>
                <a:sym typeface="Advent Pro"/>
              </a:rPr>
              <a:t>To make sure all moves are valid, a valid function is implemented that makes sure the position that pac man or a ghost is trying to change into is a </a:t>
            </a:r>
            <a:r>
              <a:rPr lang="en" sz="1800">
                <a:latin typeface="Advent Pro"/>
                <a:ea typeface="Advent Pro"/>
                <a:cs typeface="Advent Pro"/>
                <a:sym typeface="Advent Pro"/>
              </a:rPr>
              <a:t>valid</a:t>
            </a:r>
            <a:r>
              <a:rPr lang="en" sz="1800">
                <a:latin typeface="Advent Pro"/>
                <a:ea typeface="Advent Pro"/>
                <a:cs typeface="Advent Pro"/>
                <a:sym typeface="Advent Pro"/>
              </a:rPr>
              <a:t> block.</a:t>
            </a:r>
            <a:endParaRPr sz="1800">
              <a:latin typeface="Advent Pro"/>
              <a:ea typeface="Advent Pro"/>
              <a:cs typeface="Advent Pro"/>
              <a:sym typeface="Advent Pro"/>
            </a:endParaRPr>
          </a:p>
          <a:p>
            <a:pPr indent="-342900" lvl="0" marL="457200" rtl="0" algn="l">
              <a:lnSpc>
                <a:spcPct val="115000"/>
              </a:lnSpc>
              <a:spcBef>
                <a:spcPts val="0"/>
              </a:spcBef>
              <a:spcAft>
                <a:spcPts val="0"/>
              </a:spcAft>
              <a:buSzPts val="1800"/>
              <a:buFont typeface="Advent Pro"/>
              <a:buChar char="●"/>
            </a:pPr>
            <a:r>
              <a:rPr lang="en" sz="1800">
                <a:latin typeface="Advent Pro"/>
                <a:ea typeface="Advent Pro"/>
                <a:cs typeface="Advent Pro"/>
                <a:sym typeface="Advent Pro"/>
              </a:rPr>
              <a:t>The pacman moves according to key clicks input by the user, while the movement of the ghosts is randomized.</a:t>
            </a:r>
            <a:endParaRPr sz="1800">
              <a:latin typeface="Advent Pro"/>
              <a:ea typeface="Advent Pro"/>
              <a:cs typeface="Advent Pro"/>
              <a:sym typeface="Advent Pro"/>
            </a:endParaRPr>
          </a:p>
        </p:txBody>
      </p:sp>
      <p:sp>
        <p:nvSpPr>
          <p:cNvPr id="5556" name="Google Shape;5556;p3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Implementation of Pac-Man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0" name="Shape 5560"/>
        <p:cNvGrpSpPr/>
        <p:nvPr/>
      </p:nvGrpSpPr>
      <p:grpSpPr>
        <a:xfrm>
          <a:off x="0" y="0"/>
          <a:ext cx="0" cy="0"/>
          <a:chOff x="0" y="0"/>
          <a:chExt cx="0" cy="0"/>
        </a:xfrm>
      </p:grpSpPr>
      <p:sp>
        <p:nvSpPr>
          <p:cNvPr id="5561" name="Google Shape;5561;p3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Output of our code:</a:t>
            </a:r>
            <a:endParaRPr/>
          </a:p>
        </p:txBody>
      </p:sp>
      <p:pic>
        <p:nvPicPr>
          <p:cNvPr id="5562" name="Google Shape;5562;p39"/>
          <p:cNvPicPr preferRelativeResize="0"/>
          <p:nvPr/>
        </p:nvPicPr>
        <p:blipFill rotWithShape="1">
          <a:blip r:embed="rId3">
            <a:alphaModFix/>
          </a:blip>
          <a:srcRect b="27122" l="19412" r="51040" t="23056"/>
          <a:stretch/>
        </p:blipFill>
        <p:spPr>
          <a:xfrm>
            <a:off x="2672375" y="1285875"/>
            <a:ext cx="3320924" cy="3499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6" name="Shape 5566"/>
        <p:cNvGrpSpPr/>
        <p:nvPr/>
      </p:nvGrpSpPr>
      <p:grpSpPr>
        <a:xfrm>
          <a:off x="0" y="0"/>
          <a:ext cx="0" cy="0"/>
          <a:chOff x="0" y="0"/>
          <a:chExt cx="0" cy="0"/>
        </a:xfrm>
      </p:grpSpPr>
      <p:sp>
        <p:nvSpPr>
          <p:cNvPr id="5567" name="Google Shape;5567;p40"/>
          <p:cNvSpPr txBox="1"/>
          <p:nvPr>
            <p:ph idx="2" type="title"/>
          </p:nvPr>
        </p:nvSpPr>
        <p:spPr>
          <a:xfrm>
            <a:off x="311700" y="1822325"/>
            <a:ext cx="8520600" cy="87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Dot Game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1" name="Shape 5571"/>
        <p:cNvGrpSpPr/>
        <p:nvPr/>
      </p:nvGrpSpPr>
      <p:grpSpPr>
        <a:xfrm>
          <a:off x="0" y="0"/>
          <a:ext cx="0" cy="0"/>
          <a:chOff x="0" y="0"/>
          <a:chExt cx="0" cy="0"/>
        </a:xfrm>
      </p:grpSpPr>
      <p:sp>
        <p:nvSpPr>
          <p:cNvPr id="5572" name="Google Shape;5572;p41"/>
          <p:cNvSpPr txBox="1"/>
          <p:nvPr>
            <p:ph idx="1" type="body"/>
          </p:nvPr>
        </p:nvSpPr>
        <p:spPr>
          <a:xfrm>
            <a:off x="843600" y="1513650"/>
            <a:ext cx="5744700" cy="21162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Our rendition of the popular game flappy bird</a:t>
            </a:r>
            <a:r>
              <a:rPr lang="en" sz="1500"/>
              <a:t>.</a:t>
            </a:r>
            <a:endParaRPr sz="1500"/>
          </a:p>
          <a:p>
            <a:pPr indent="-323850" lvl="0" marL="457200" rtl="0" algn="l">
              <a:lnSpc>
                <a:spcPct val="115000"/>
              </a:lnSpc>
              <a:spcBef>
                <a:spcPts val="0"/>
              </a:spcBef>
              <a:spcAft>
                <a:spcPts val="0"/>
              </a:spcAft>
              <a:buSzPts val="1500"/>
              <a:buChar char="●"/>
            </a:pPr>
            <a:r>
              <a:rPr lang="en" sz="1500"/>
              <a:t>The objective is to avoid the balls that are floating in space.</a:t>
            </a:r>
            <a:endParaRPr sz="1500"/>
          </a:p>
          <a:p>
            <a:pPr indent="-323850" lvl="0" marL="457200" rtl="0" algn="l">
              <a:lnSpc>
                <a:spcPct val="115000"/>
              </a:lnSpc>
              <a:spcBef>
                <a:spcPts val="0"/>
              </a:spcBef>
              <a:spcAft>
                <a:spcPts val="0"/>
              </a:spcAft>
              <a:buSzPts val="1500"/>
              <a:buChar char="●"/>
            </a:pPr>
            <a:r>
              <a:rPr lang="en" sz="1500"/>
              <a:t>If the dot hits any ball or go outside the clipping window, the game ends.</a:t>
            </a:r>
            <a:endParaRPr sz="1500"/>
          </a:p>
          <a:p>
            <a:pPr indent="-323850" lvl="0" marL="457200" rtl="0" algn="l">
              <a:lnSpc>
                <a:spcPct val="115000"/>
              </a:lnSpc>
              <a:spcBef>
                <a:spcPts val="0"/>
              </a:spcBef>
              <a:spcAft>
                <a:spcPts val="0"/>
              </a:spcAft>
              <a:buSzPts val="1500"/>
              <a:buChar char="●"/>
            </a:pPr>
            <a:r>
              <a:rPr lang="en" sz="1500"/>
              <a:t>We have 3 difficulty modes with 3 </a:t>
            </a:r>
            <a:r>
              <a:rPr lang="en" sz="1500"/>
              <a:t>different</a:t>
            </a:r>
            <a:r>
              <a:rPr lang="en" sz="1500"/>
              <a:t> speed modes.</a:t>
            </a:r>
            <a:endParaRPr sz="1500"/>
          </a:p>
        </p:txBody>
      </p:sp>
      <p:sp>
        <p:nvSpPr>
          <p:cNvPr id="5573" name="Google Shape;5573;p4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Dot Game?</a:t>
            </a:r>
            <a:endParaRPr/>
          </a:p>
        </p:txBody>
      </p:sp>
      <p:pic>
        <p:nvPicPr>
          <p:cNvPr id="5574" name="Google Shape;5574;p41"/>
          <p:cNvPicPr preferRelativeResize="0"/>
          <p:nvPr/>
        </p:nvPicPr>
        <p:blipFill>
          <a:blip r:embed="rId3">
            <a:alphaModFix/>
          </a:blip>
          <a:stretch>
            <a:fillRect/>
          </a:stretch>
        </p:blipFill>
        <p:spPr>
          <a:xfrm>
            <a:off x="6917420" y="974550"/>
            <a:ext cx="1797304" cy="3194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8" name="Shape 5578"/>
        <p:cNvGrpSpPr/>
        <p:nvPr/>
      </p:nvGrpSpPr>
      <p:grpSpPr>
        <a:xfrm>
          <a:off x="0" y="0"/>
          <a:ext cx="0" cy="0"/>
          <a:chOff x="0" y="0"/>
          <a:chExt cx="0" cy="0"/>
        </a:xfrm>
      </p:grpSpPr>
      <p:sp>
        <p:nvSpPr>
          <p:cNvPr id="5579" name="Google Shape;5579;p42"/>
          <p:cNvSpPr txBox="1"/>
          <p:nvPr>
            <p:ph idx="1" type="body"/>
          </p:nvPr>
        </p:nvSpPr>
        <p:spPr>
          <a:xfrm>
            <a:off x="799675" y="1211400"/>
            <a:ext cx="7072500" cy="355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In our implementation of the snake game, we have 3 game difficulties:</a:t>
            </a:r>
            <a:endParaRPr sz="1800"/>
          </a:p>
          <a:p>
            <a:pPr indent="-342900" lvl="0" marL="457200" rtl="0" algn="l">
              <a:lnSpc>
                <a:spcPct val="115000"/>
              </a:lnSpc>
              <a:spcBef>
                <a:spcPts val="1600"/>
              </a:spcBef>
              <a:spcAft>
                <a:spcPts val="0"/>
              </a:spcAft>
              <a:buSzPts val="1800"/>
              <a:buAutoNum type="arabicPeriod"/>
            </a:pPr>
            <a:r>
              <a:rPr lang="en" sz="1800"/>
              <a:t>Easy : There are relatively less balls blocking your way.</a:t>
            </a:r>
            <a:endParaRPr sz="1800"/>
          </a:p>
          <a:p>
            <a:pPr indent="-342900" lvl="0" marL="457200" rtl="0" algn="l">
              <a:lnSpc>
                <a:spcPct val="115000"/>
              </a:lnSpc>
              <a:spcBef>
                <a:spcPts val="0"/>
              </a:spcBef>
              <a:spcAft>
                <a:spcPts val="0"/>
              </a:spcAft>
              <a:buSzPts val="1800"/>
              <a:buAutoNum type="arabicPeriod"/>
            </a:pPr>
            <a:r>
              <a:rPr lang="en" sz="1800"/>
              <a:t>Medium : Balls in the clipping window increase.</a:t>
            </a:r>
            <a:endParaRPr sz="1800"/>
          </a:p>
          <a:p>
            <a:pPr indent="-342900" lvl="0" marL="457200" rtl="0" algn="l">
              <a:lnSpc>
                <a:spcPct val="115000"/>
              </a:lnSpc>
              <a:spcBef>
                <a:spcPts val="0"/>
              </a:spcBef>
              <a:spcAft>
                <a:spcPts val="0"/>
              </a:spcAft>
              <a:buSzPts val="1800"/>
              <a:buAutoNum type="arabicPeriod"/>
            </a:pPr>
            <a:r>
              <a:rPr lang="en" sz="1800"/>
              <a:t>Hard : Balls are very crowded and the game is very hard to play.</a:t>
            </a:r>
            <a:endParaRPr sz="1800"/>
          </a:p>
        </p:txBody>
      </p:sp>
      <p:sp>
        <p:nvSpPr>
          <p:cNvPr id="5580" name="Google Shape;5580;p4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Our Implementation of Dot-Game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4" name="Shape 5584"/>
        <p:cNvGrpSpPr/>
        <p:nvPr/>
      </p:nvGrpSpPr>
      <p:grpSpPr>
        <a:xfrm>
          <a:off x="0" y="0"/>
          <a:ext cx="0" cy="0"/>
          <a:chOff x="0" y="0"/>
          <a:chExt cx="0" cy="0"/>
        </a:xfrm>
      </p:grpSpPr>
      <p:sp>
        <p:nvSpPr>
          <p:cNvPr id="5585" name="Google Shape;5585;p43"/>
          <p:cNvSpPr txBox="1"/>
          <p:nvPr>
            <p:ph idx="1" type="body"/>
          </p:nvPr>
        </p:nvSpPr>
        <p:spPr>
          <a:xfrm>
            <a:off x="799675" y="1211400"/>
            <a:ext cx="7072500" cy="355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In our implementation of the snake game, we have 3 speeds:</a:t>
            </a:r>
            <a:endParaRPr sz="1800"/>
          </a:p>
          <a:p>
            <a:pPr indent="-342900" lvl="0" marL="457200" rtl="0" algn="l">
              <a:lnSpc>
                <a:spcPct val="115000"/>
              </a:lnSpc>
              <a:spcBef>
                <a:spcPts val="1600"/>
              </a:spcBef>
              <a:spcAft>
                <a:spcPts val="0"/>
              </a:spcAft>
              <a:buSzPts val="1800"/>
              <a:buAutoNum type="arabicPeriod"/>
            </a:pPr>
            <a:r>
              <a:rPr lang="en" sz="1800"/>
              <a:t>Slow : The balls </a:t>
            </a:r>
            <a:r>
              <a:rPr lang="en" sz="1800"/>
              <a:t>(obstacles)</a:t>
            </a:r>
            <a:r>
              <a:rPr lang="en" sz="1800"/>
              <a:t> moves in a relatively slower speeds which will make it easy for the user.</a:t>
            </a:r>
            <a:endParaRPr sz="1800"/>
          </a:p>
          <a:p>
            <a:pPr indent="-342900" lvl="0" marL="457200" rtl="0" algn="l">
              <a:lnSpc>
                <a:spcPct val="115000"/>
              </a:lnSpc>
              <a:spcBef>
                <a:spcPts val="0"/>
              </a:spcBef>
              <a:spcAft>
                <a:spcPts val="0"/>
              </a:spcAft>
              <a:buSzPts val="1800"/>
              <a:buAutoNum type="arabicPeriod"/>
            </a:pPr>
            <a:r>
              <a:rPr lang="en" sz="1800"/>
              <a:t>Medium : The balls </a:t>
            </a:r>
            <a:r>
              <a:rPr lang="en" sz="1800"/>
              <a:t>(obstacles)</a:t>
            </a:r>
            <a:r>
              <a:rPr lang="en" sz="1800"/>
              <a:t> moves twice as fast when compared to slow..</a:t>
            </a:r>
            <a:endParaRPr sz="1800"/>
          </a:p>
          <a:p>
            <a:pPr indent="-342900" lvl="0" marL="457200" rtl="0" algn="l">
              <a:lnSpc>
                <a:spcPct val="115000"/>
              </a:lnSpc>
              <a:spcBef>
                <a:spcPts val="0"/>
              </a:spcBef>
              <a:spcAft>
                <a:spcPts val="0"/>
              </a:spcAft>
              <a:buSzPts val="1800"/>
              <a:buAutoNum type="arabicPeriod"/>
            </a:pPr>
            <a:r>
              <a:rPr lang="en" sz="1800"/>
              <a:t>Fast : The balls (obstacles) moves the fastest.</a:t>
            </a:r>
            <a:endParaRPr sz="1800"/>
          </a:p>
        </p:txBody>
      </p:sp>
      <p:sp>
        <p:nvSpPr>
          <p:cNvPr id="5586" name="Google Shape;5586;p4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Our Implementation of Dot-Game</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0" name="Shape 5590"/>
        <p:cNvGrpSpPr/>
        <p:nvPr/>
      </p:nvGrpSpPr>
      <p:grpSpPr>
        <a:xfrm>
          <a:off x="0" y="0"/>
          <a:ext cx="0" cy="0"/>
          <a:chOff x="0" y="0"/>
          <a:chExt cx="0" cy="0"/>
        </a:xfrm>
      </p:grpSpPr>
      <p:sp>
        <p:nvSpPr>
          <p:cNvPr id="5591" name="Google Shape;5591;p4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Output of our code:</a:t>
            </a:r>
            <a:endParaRPr/>
          </a:p>
        </p:txBody>
      </p:sp>
      <p:pic>
        <p:nvPicPr>
          <p:cNvPr id="5592" name="Google Shape;5592;p44"/>
          <p:cNvPicPr preferRelativeResize="0"/>
          <p:nvPr/>
        </p:nvPicPr>
        <p:blipFill>
          <a:blip r:embed="rId3">
            <a:alphaModFix/>
          </a:blip>
          <a:stretch>
            <a:fillRect/>
          </a:stretch>
        </p:blipFill>
        <p:spPr>
          <a:xfrm>
            <a:off x="3146575" y="1341225"/>
            <a:ext cx="2850851" cy="28607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6" name="Shape 5596"/>
        <p:cNvGrpSpPr/>
        <p:nvPr/>
      </p:nvGrpSpPr>
      <p:grpSpPr>
        <a:xfrm>
          <a:off x="0" y="0"/>
          <a:ext cx="0" cy="0"/>
          <a:chOff x="0" y="0"/>
          <a:chExt cx="0" cy="0"/>
        </a:xfrm>
      </p:grpSpPr>
      <p:sp>
        <p:nvSpPr>
          <p:cNvPr id="5597" name="Google Shape;5597;p45"/>
          <p:cNvSpPr txBox="1"/>
          <p:nvPr>
            <p:ph type="title"/>
          </p:nvPr>
        </p:nvSpPr>
        <p:spPr>
          <a:xfrm>
            <a:off x="311700" y="228540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4" name="Shape 5494"/>
        <p:cNvGrpSpPr/>
        <p:nvPr/>
      </p:nvGrpSpPr>
      <p:grpSpPr>
        <a:xfrm>
          <a:off x="0" y="0"/>
          <a:ext cx="0" cy="0"/>
          <a:chOff x="0" y="0"/>
          <a:chExt cx="0" cy="0"/>
        </a:xfrm>
      </p:grpSpPr>
      <p:sp>
        <p:nvSpPr>
          <p:cNvPr id="5495" name="Google Shape;5495;p28"/>
          <p:cNvSpPr txBox="1"/>
          <p:nvPr>
            <p:ph idx="1" type="body"/>
          </p:nvPr>
        </p:nvSpPr>
        <p:spPr>
          <a:xfrm>
            <a:off x="778900" y="1013975"/>
            <a:ext cx="7072500" cy="3554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Modules used</a:t>
            </a:r>
            <a:endParaRPr b="1" sz="1900">
              <a:latin typeface="Advent Pro"/>
              <a:ea typeface="Advent Pro"/>
              <a:cs typeface="Advent Pro"/>
              <a:sym typeface="Advent Pro"/>
            </a:endParaRPr>
          </a:p>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Snake Game</a:t>
            </a:r>
            <a:endParaRPr b="1" sz="1900">
              <a:latin typeface="Advent Pro"/>
              <a:ea typeface="Advent Pro"/>
              <a:cs typeface="Advent Pro"/>
              <a:sym typeface="Advent Pro"/>
            </a:endParaRPr>
          </a:p>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Our Implementation of Snake</a:t>
            </a:r>
            <a:endParaRPr b="1" sz="1900">
              <a:latin typeface="Advent Pro"/>
              <a:ea typeface="Advent Pro"/>
              <a:cs typeface="Advent Pro"/>
              <a:sym typeface="Advent Pro"/>
            </a:endParaRPr>
          </a:p>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Output of our code</a:t>
            </a:r>
            <a:endParaRPr b="1" sz="1900">
              <a:latin typeface="Advent Pro"/>
              <a:ea typeface="Advent Pro"/>
              <a:cs typeface="Advent Pro"/>
              <a:sym typeface="Advent Pro"/>
            </a:endParaRPr>
          </a:p>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Pac-Man</a:t>
            </a:r>
            <a:endParaRPr b="1" sz="1900">
              <a:latin typeface="Advent Pro"/>
              <a:ea typeface="Advent Pro"/>
              <a:cs typeface="Advent Pro"/>
              <a:sym typeface="Advent Pro"/>
            </a:endParaRPr>
          </a:p>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Our Implementation of Pac-Man</a:t>
            </a:r>
            <a:endParaRPr b="1" sz="1900">
              <a:latin typeface="Advent Pro"/>
              <a:ea typeface="Advent Pro"/>
              <a:cs typeface="Advent Pro"/>
              <a:sym typeface="Advent Pro"/>
            </a:endParaRPr>
          </a:p>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Output of our code</a:t>
            </a:r>
            <a:endParaRPr b="1" sz="1900">
              <a:latin typeface="Advent Pro"/>
              <a:ea typeface="Advent Pro"/>
              <a:cs typeface="Advent Pro"/>
              <a:sym typeface="Advent Pro"/>
            </a:endParaRPr>
          </a:p>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Dot Game</a:t>
            </a:r>
            <a:endParaRPr b="1" sz="1900">
              <a:latin typeface="Advent Pro"/>
              <a:ea typeface="Advent Pro"/>
              <a:cs typeface="Advent Pro"/>
              <a:sym typeface="Advent Pro"/>
            </a:endParaRPr>
          </a:p>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Our Implementation of Dot Game</a:t>
            </a:r>
            <a:endParaRPr b="1" sz="1900">
              <a:latin typeface="Advent Pro"/>
              <a:ea typeface="Advent Pro"/>
              <a:cs typeface="Advent Pro"/>
              <a:sym typeface="Advent Pro"/>
            </a:endParaRPr>
          </a:p>
          <a:p>
            <a:pPr indent="-349250" lvl="0" marL="457200" rtl="0" algn="l">
              <a:spcBef>
                <a:spcPts val="0"/>
              </a:spcBef>
              <a:spcAft>
                <a:spcPts val="0"/>
              </a:spcAft>
              <a:buSzPts val="1900"/>
              <a:buFont typeface="Advent Pro"/>
              <a:buAutoNum type="arabicPeriod"/>
            </a:pPr>
            <a:r>
              <a:rPr b="1" lang="en" sz="1900">
                <a:latin typeface="Advent Pro"/>
                <a:ea typeface="Advent Pro"/>
                <a:cs typeface="Advent Pro"/>
                <a:sym typeface="Advent Pro"/>
              </a:rPr>
              <a:t>Output of our code</a:t>
            </a:r>
            <a:endParaRPr b="1" sz="1900">
              <a:latin typeface="Advent Pro"/>
              <a:ea typeface="Advent Pro"/>
              <a:cs typeface="Advent Pro"/>
              <a:sym typeface="Advent Pro"/>
            </a:endParaRPr>
          </a:p>
        </p:txBody>
      </p:sp>
      <p:sp>
        <p:nvSpPr>
          <p:cNvPr id="5496" name="Google Shape;5496;p2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Contents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0" name="Shape 5500"/>
        <p:cNvGrpSpPr/>
        <p:nvPr/>
      </p:nvGrpSpPr>
      <p:grpSpPr>
        <a:xfrm>
          <a:off x="0" y="0"/>
          <a:ext cx="0" cy="0"/>
          <a:chOff x="0" y="0"/>
          <a:chExt cx="0" cy="0"/>
        </a:xfrm>
      </p:grpSpPr>
      <p:sp>
        <p:nvSpPr>
          <p:cNvPr id="5501" name="Google Shape;5501;p29"/>
          <p:cNvSpPr txBox="1"/>
          <p:nvPr>
            <p:ph idx="1" type="body"/>
          </p:nvPr>
        </p:nvSpPr>
        <p:spPr>
          <a:xfrm>
            <a:off x="778900" y="1180400"/>
            <a:ext cx="7072500" cy="33987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Random : It generates pseudo-random numbers with various common distributions.</a:t>
            </a:r>
            <a:endParaRPr sz="1500"/>
          </a:p>
          <a:p>
            <a:pPr indent="-323850" lvl="0" marL="457200" rtl="0" algn="l">
              <a:lnSpc>
                <a:spcPct val="150000"/>
              </a:lnSpc>
              <a:spcBef>
                <a:spcPts val="0"/>
              </a:spcBef>
              <a:spcAft>
                <a:spcPts val="0"/>
              </a:spcAft>
              <a:buSzPts val="1500"/>
              <a:buChar char="●"/>
            </a:pPr>
            <a:r>
              <a:rPr lang="en" sz="1500"/>
              <a:t>Turtle : This is essentially an educational framework for simple graphics applications. It is used to move the characters in the game.</a:t>
            </a:r>
            <a:endParaRPr sz="1500"/>
          </a:p>
          <a:p>
            <a:pPr indent="-323850" lvl="0" marL="457200" rtl="0" algn="l">
              <a:lnSpc>
                <a:spcPct val="150000"/>
              </a:lnSpc>
              <a:spcBef>
                <a:spcPts val="0"/>
              </a:spcBef>
              <a:spcAft>
                <a:spcPts val="0"/>
              </a:spcAft>
              <a:buSzPts val="1500"/>
              <a:buChar char="●"/>
            </a:pPr>
            <a:r>
              <a:rPr lang="en" sz="1500"/>
              <a:t>F</a:t>
            </a:r>
            <a:r>
              <a:rPr lang="en" sz="1500"/>
              <a:t>reegames : It is a collection of free Python games intended for education and fun. The games are written in simple Python code and designed for experimentation and changes. Simplified versions of several classic arcade games are included.</a:t>
            </a:r>
            <a:endParaRPr sz="1500"/>
          </a:p>
          <a:p>
            <a:pPr indent="-323850" lvl="0" marL="457200" rtl="0" algn="l">
              <a:lnSpc>
                <a:spcPct val="150000"/>
              </a:lnSpc>
              <a:spcBef>
                <a:spcPts val="0"/>
              </a:spcBef>
              <a:spcAft>
                <a:spcPts val="0"/>
              </a:spcAft>
              <a:buSzPts val="1500"/>
              <a:buChar char="●"/>
            </a:pPr>
            <a:r>
              <a:rPr lang="en" sz="1500"/>
              <a:t>Time : This module provides various time-related functions.</a:t>
            </a:r>
            <a:endParaRPr sz="1500"/>
          </a:p>
          <a:p>
            <a:pPr indent="0" lvl="0" marL="0" rtl="0" algn="l">
              <a:spcBef>
                <a:spcPts val="1600"/>
              </a:spcBef>
              <a:spcAft>
                <a:spcPts val="1600"/>
              </a:spcAft>
              <a:buNone/>
            </a:pPr>
            <a:r>
              <a:t/>
            </a:r>
            <a:endParaRPr/>
          </a:p>
        </p:txBody>
      </p:sp>
      <p:sp>
        <p:nvSpPr>
          <p:cNvPr id="5502" name="Google Shape;5502;p29"/>
          <p:cNvSpPr txBox="1"/>
          <p:nvPr>
            <p:ph type="title"/>
          </p:nvPr>
        </p:nvSpPr>
        <p:spPr>
          <a:xfrm>
            <a:off x="374050" y="199100"/>
            <a:ext cx="8520600" cy="7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Modules used</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6" name="Shape 5506"/>
        <p:cNvGrpSpPr/>
        <p:nvPr/>
      </p:nvGrpSpPr>
      <p:grpSpPr>
        <a:xfrm>
          <a:off x="0" y="0"/>
          <a:ext cx="0" cy="0"/>
          <a:chOff x="0" y="0"/>
          <a:chExt cx="0" cy="0"/>
        </a:xfrm>
      </p:grpSpPr>
      <p:sp>
        <p:nvSpPr>
          <p:cNvPr id="5507" name="Google Shape;5507;p30"/>
          <p:cNvSpPr txBox="1"/>
          <p:nvPr>
            <p:ph type="title"/>
          </p:nvPr>
        </p:nvSpPr>
        <p:spPr>
          <a:xfrm>
            <a:off x="1812600" y="1266825"/>
            <a:ext cx="5518800" cy="26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Snake Game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1" name="Shape 5511"/>
        <p:cNvGrpSpPr/>
        <p:nvPr/>
      </p:nvGrpSpPr>
      <p:grpSpPr>
        <a:xfrm>
          <a:off x="0" y="0"/>
          <a:ext cx="0" cy="0"/>
          <a:chOff x="0" y="0"/>
          <a:chExt cx="0" cy="0"/>
        </a:xfrm>
      </p:grpSpPr>
      <p:sp>
        <p:nvSpPr>
          <p:cNvPr id="5512" name="Google Shape;5512;p31"/>
          <p:cNvSpPr txBox="1"/>
          <p:nvPr>
            <p:ph idx="1" type="body"/>
          </p:nvPr>
        </p:nvSpPr>
        <p:spPr>
          <a:xfrm>
            <a:off x="800475" y="1644600"/>
            <a:ext cx="5177100" cy="2269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Snake is the common name for a video game concept where the player maneuvers a line which grows in length as it eats a fruit.</a:t>
            </a:r>
            <a:endParaRPr sz="1500"/>
          </a:p>
          <a:p>
            <a:pPr indent="-323850" lvl="0" marL="457200" rtl="0" algn="l">
              <a:lnSpc>
                <a:spcPct val="115000"/>
              </a:lnSpc>
              <a:spcBef>
                <a:spcPts val="0"/>
              </a:spcBef>
              <a:spcAft>
                <a:spcPts val="0"/>
              </a:spcAft>
              <a:buSzPts val="1500"/>
              <a:buChar char="●"/>
            </a:pPr>
            <a:r>
              <a:rPr lang="en" sz="1500"/>
              <a:t>The objective is to eat as many fruits as possible without hitting the head of the body on the snake.</a:t>
            </a:r>
            <a:endParaRPr sz="1500"/>
          </a:p>
          <a:p>
            <a:pPr indent="-323850" lvl="0" marL="457200" rtl="0" algn="l">
              <a:lnSpc>
                <a:spcPct val="115000"/>
              </a:lnSpc>
              <a:spcBef>
                <a:spcPts val="0"/>
              </a:spcBef>
              <a:spcAft>
                <a:spcPts val="0"/>
              </a:spcAft>
              <a:buSzPts val="1500"/>
              <a:buChar char="●"/>
            </a:pPr>
            <a:r>
              <a:rPr lang="en" sz="1500"/>
              <a:t>We have implemented four different game modes with three different speed levels that can be selected by the user.</a:t>
            </a:r>
            <a:endParaRPr/>
          </a:p>
        </p:txBody>
      </p:sp>
      <p:sp>
        <p:nvSpPr>
          <p:cNvPr id="5513" name="Google Shape;5513;p3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Snake Game?</a:t>
            </a:r>
            <a:endParaRPr/>
          </a:p>
        </p:txBody>
      </p:sp>
      <p:pic>
        <p:nvPicPr>
          <p:cNvPr id="5514" name="Google Shape;5514;p31"/>
          <p:cNvPicPr preferRelativeResize="0"/>
          <p:nvPr/>
        </p:nvPicPr>
        <p:blipFill rotWithShape="1">
          <a:blip r:embed="rId3">
            <a:alphaModFix/>
          </a:blip>
          <a:srcRect b="1468" l="0" r="1826" t="0"/>
          <a:stretch/>
        </p:blipFill>
        <p:spPr>
          <a:xfrm>
            <a:off x="6108400" y="1017725"/>
            <a:ext cx="2788300" cy="3685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8" name="Shape 5518"/>
        <p:cNvGrpSpPr/>
        <p:nvPr/>
      </p:nvGrpSpPr>
      <p:grpSpPr>
        <a:xfrm>
          <a:off x="0" y="0"/>
          <a:ext cx="0" cy="0"/>
          <a:chOff x="0" y="0"/>
          <a:chExt cx="0" cy="0"/>
        </a:xfrm>
      </p:grpSpPr>
      <p:sp>
        <p:nvSpPr>
          <p:cNvPr id="5519" name="Google Shape;5519;p32"/>
          <p:cNvSpPr txBox="1"/>
          <p:nvPr>
            <p:ph idx="1" type="body"/>
          </p:nvPr>
        </p:nvSpPr>
        <p:spPr>
          <a:xfrm>
            <a:off x="799675" y="1211400"/>
            <a:ext cx="7072500" cy="355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In our implementation of the snake game, we have 4 modes:</a:t>
            </a:r>
            <a:endParaRPr sz="1600"/>
          </a:p>
          <a:p>
            <a:pPr indent="-330200" lvl="0" marL="457200" rtl="0" algn="l">
              <a:lnSpc>
                <a:spcPct val="115000"/>
              </a:lnSpc>
              <a:spcBef>
                <a:spcPts val="1600"/>
              </a:spcBef>
              <a:spcAft>
                <a:spcPts val="0"/>
              </a:spcAft>
              <a:buSzPts val="1600"/>
              <a:buAutoNum type="arabicPeriod"/>
            </a:pPr>
            <a:r>
              <a:rPr lang="en" sz="1600"/>
              <a:t>Borders-free : The snake </a:t>
            </a:r>
            <a:r>
              <a:rPr lang="en" sz="1600"/>
              <a:t>reappears</a:t>
            </a:r>
            <a:r>
              <a:rPr lang="en" sz="1600"/>
              <a:t> on the opposite side of the screen once it goes out of the clipping window.</a:t>
            </a:r>
            <a:endParaRPr sz="1600"/>
          </a:p>
          <a:p>
            <a:pPr indent="-330200" lvl="0" marL="457200" rtl="0" algn="l">
              <a:lnSpc>
                <a:spcPct val="115000"/>
              </a:lnSpc>
              <a:spcBef>
                <a:spcPts val="0"/>
              </a:spcBef>
              <a:spcAft>
                <a:spcPts val="0"/>
              </a:spcAft>
              <a:buSzPts val="1600"/>
              <a:buAutoNum type="arabicPeriod"/>
            </a:pPr>
            <a:r>
              <a:rPr lang="en" sz="1600"/>
              <a:t>Borders : The game ends as you move out of the clipping window.</a:t>
            </a:r>
            <a:endParaRPr sz="1600"/>
          </a:p>
          <a:p>
            <a:pPr indent="-330200" lvl="0" marL="457200" rtl="0" algn="l">
              <a:lnSpc>
                <a:spcPct val="115000"/>
              </a:lnSpc>
              <a:spcBef>
                <a:spcPts val="0"/>
              </a:spcBef>
              <a:spcAft>
                <a:spcPts val="0"/>
              </a:spcAft>
              <a:buSzPts val="1600"/>
              <a:buAutoNum type="arabicPeriod"/>
            </a:pPr>
            <a:r>
              <a:rPr lang="en" sz="1600"/>
              <a:t>Walls and Border free : It has obstacles inside the window..</a:t>
            </a:r>
            <a:endParaRPr sz="1600"/>
          </a:p>
          <a:p>
            <a:pPr indent="-330200" lvl="0" marL="457200" rtl="0" algn="l">
              <a:lnSpc>
                <a:spcPct val="115000"/>
              </a:lnSpc>
              <a:spcBef>
                <a:spcPts val="0"/>
              </a:spcBef>
              <a:spcAft>
                <a:spcPts val="0"/>
              </a:spcAft>
              <a:buSzPts val="1600"/>
              <a:buAutoNum type="arabicPeriod"/>
            </a:pPr>
            <a:r>
              <a:rPr lang="en" sz="1600"/>
              <a:t>Walls and Borders: This is the hardest difficulty as there are both, obstacles and border along the window. </a:t>
            </a:r>
            <a:endParaRPr sz="1600"/>
          </a:p>
        </p:txBody>
      </p:sp>
      <p:sp>
        <p:nvSpPr>
          <p:cNvPr id="5520" name="Google Shape;5520;p3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Our Implementation of Snake</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4" name="Shape 5524"/>
        <p:cNvGrpSpPr/>
        <p:nvPr/>
      </p:nvGrpSpPr>
      <p:grpSpPr>
        <a:xfrm>
          <a:off x="0" y="0"/>
          <a:ext cx="0" cy="0"/>
          <a:chOff x="0" y="0"/>
          <a:chExt cx="0" cy="0"/>
        </a:xfrm>
      </p:grpSpPr>
      <p:sp>
        <p:nvSpPr>
          <p:cNvPr id="5525" name="Google Shape;5525;p33"/>
          <p:cNvSpPr txBox="1"/>
          <p:nvPr>
            <p:ph idx="1" type="body"/>
          </p:nvPr>
        </p:nvSpPr>
        <p:spPr>
          <a:xfrm>
            <a:off x="799675" y="1211400"/>
            <a:ext cx="7072500" cy="355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In our implementation of the snake game, we have 3 speeds::</a:t>
            </a:r>
            <a:endParaRPr sz="1600"/>
          </a:p>
          <a:p>
            <a:pPr indent="-330200" lvl="0" marL="457200" rtl="0" algn="l">
              <a:lnSpc>
                <a:spcPct val="115000"/>
              </a:lnSpc>
              <a:spcBef>
                <a:spcPts val="1600"/>
              </a:spcBef>
              <a:spcAft>
                <a:spcPts val="0"/>
              </a:spcAft>
              <a:buSzPts val="1600"/>
              <a:buAutoNum type="arabicPeriod"/>
            </a:pPr>
            <a:r>
              <a:rPr lang="en" sz="1600"/>
              <a:t>Slow : The snake moves in a relatively slower speeds which will make it easy for the user.</a:t>
            </a:r>
            <a:endParaRPr sz="1600"/>
          </a:p>
          <a:p>
            <a:pPr indent="-330200" lvl="0" marL="457200" rtl="0" algn="l">
              <a:lnSpc>
                <a:spcPct val="115000"/>
              </a:lnSpc>
              <a:spcBef>
                <a:spcPts val="0"/>
              </a:spcBef>
              <a:spcAft>
                <a:spcPts val="0"/>
              </a:spcAft>
              <a:buSzPts val="1600"/>
              <a:buAutoNum type="arabicPeriod"/>
            </a:pPr>
            <a:r>
              <a:rPr lang="en" sz="1600"/>
              <a:t>Medium : The snake moves twice as fast when compared to slow..</a:t>
            </a:r>
            <a:endParaRPr sz="1600"/>
          </a:p>
          <a:p>
            <a:pPr indent="-330200" lvl="0" marL="457200" rtl="0" algn="l">
              <a:lnSpc>
                <a:spcPct val="115000"/>
              </a:lnSpc>
              <a:spcBef>
                <a:spcPts val="0"/>
              </a:spcBef>
              <a:spcAft>
                <a:spcPts val="0"/>
              </a:spcAft>
              <a:buSzPts val="1600"/>
              <a:buAutoNum type="arabicPeriod"/>
            </a:pPr>
            <a:r>
              <a:rPr lang="en" sz="1600"/>
              <a:t>Fast : The snake moves the fastest.</a:t>
            </a:r>
            <a:endParaRPr sz="1600"/>
          </a:p>
        </p:txBody>
      </p:sp>
      <p:sp>
        <p:nvSpPr>
          <p:cNvPr id="5526" name="Google Shape;5526;p3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Our Implementation of Snake</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0" name="Shape 5530"/>
        <p:cNvGrpSpPr/>
        <p:nvPr/>
      </p:nvGrpSpPr>
      <p:grpSpPr>
        <a:xfrm>
          <a:off x="0" y="0"/>
          <a:ext cx="0" cy="0"/>
          <a:chOff x="0" y="0"/>
          <a:chExt cx="0" cy="0"/>
        </a:xfrm>
      </p:grpSpPr>
      <p:sp>
        <p:nvSpPr>
          <p:cNvPr id="5531" name="Google Shape;5531;p3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Output of our code:</a:t>
            </a:r>
            <a:endParaRPr/>
          </a:p>
        </p:txBody>
      </p:sp>
      <p:pic>
        <p:nvPicPr>
          <p:cNvPr id="5532" name="Google Shape;5532;p34"/>
          <p:cNvPicPr preferRelativeResize="0"/>
          <p:nvPr/>
        </p:nvPicPr>
        <p:blipFill>
          <a:blip r:embed="rId3">
            <a:alphaModFix/>
          </a:blip>
          <a:stretch>
            <a:fillRect/>
          </a:stretch>
        </p:blipFill>
        <p:spPr>
          <a:xfrm>
            <a:off x="2605313" y="996150"/>
            <a:ext cx="3933377" cy="3973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6" name="Shape 5536"/>
        <p:cNvGrpSpPr/>
        <p:nvPr/>
      </p:nvGrpSpPr>
      <p:grpSpPr>
        <a:xfrm>
          <a:off x="0" y="0"/>
          <a:ext cx="0" cy="0"/>
          <a:chOff x="0" y="0"/>
          <a:chExt cx="0" cy="0"/>
        </a:xfrm>
      </p:grpSpPr>
      <p:sp>
        <p:nvSpPr>
          <p:cNvPr id="5537" name="Google Shape;5537;p35"/>
          <p:cNvSpPr txBox="1"/>
          <p:nvPr>
            <p:ph idx="2" type="title"/>
          </p:nvPr>
        </p:nvSpPr>
        <p:spPr>
          <a:xfrm>
            <a:off x="311700" y="2216250"/>
            <a:ext cx="8520600" cy="71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Pac-Man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 Video Games Newsletter XL by Slidesgo">
  <a:themeElements>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