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81" r:id="rId2"/>
    <p:sldId id="290" r:id="rId3"/>
    <p:sldId id="293" r:id="rId4"/>
    <p:sldId id="294" r:id="rId5"/>
    <p:sldId id="295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B0E4A1-F279-4FA2-80D3-09D23D7E99E1}" v="81" dt="2025-09-28T12:32:48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1" autoAdjust="0"/>
    <p:restoredTop sz="92810" autoAdjust="0"/>
  </p:normalViewPr>
  <p:slideViewPr>
    <p:cSldViewPr snapToGrid="0" snapToObjects="1">
      <p:cViewPr varScale="1">
        <p:scale>
          <a:sx n="61" d="100"/>
          <a:sy n="61" d="100"/>
        </p:scale>
        <p:origin x="1060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kaul" userId="0d69b4c08a4de8d1" providerId="LiveId" clId="{A0345B17-1DEE-412C-A04A-9D161714F7B5}"/>
    <pc:docChg chg="undo custSel delSld modSld">
      <pc:chgData name="ash kaul" userId="0d69b4c08a4de8d1" providerId="LiveId" clId="{A0345B17-1DEE-412C-A04A-9D161714F7B5}" dt="2025-09-28T12:40:28.579" v="851" actId="14100"/>
      <pc:docMkLst>
        <pc:docMk/>
      </pc:docMkLst>
      <pc:sldChg chg="addSp delSp modSp mod">
        <pc:chgData name="ash kaul" userId="0d69b4c08a4de8d1" providerId="LiveId" clId="{A0345B17-1DEE-412C-A04A-9D161714F7B5}" dt="2025-09-28T12:32:57.911" v="824" actId="14100"/>
        <pc:sldMkLst>
          <pc:docMk/>
          <pc:sldMk cId="0" sldId="281"/>
        </pc:sldMkLst>
        <pc:graphicFrameChg chg="mod modGraphic">
          <ac:chgData name="ash kaul" userId="0d69b4c08a4de8d1" providerId="LiveId" clId="{A0345B17-1DEE-412C-A04A-9D161714F7B5}" dt="2025-09-27T02:58:58.580" v="332" actId="20577"/>
          <ac:graphicFrameMkLst>
            <pc:docMk/>
            <pc:sldMk cId="0" sldId="281"/>
            <ac:graphicFrameMk id="27" creationId="{C874A287-BD29-B3FA-5B64-3797A01DDB28}"/>
          </ac:graphicFrameMkLst>
        </pc:graphicFrameChg>
        <pc:graphicFrameChg chg="mod modGraphic">
          <ac:chgData name="ash kaul" userId="0d69b4c08a4de8d1" providerId="LiveId" clId="{A0345B17-1DEE-412C-A04A-9D161714F7B5}" dt="2025-09-28T12:29:46.351" v="819" actId="1036"/>
          <ac:graphicFrameMkLst>
            <pc:docMk/>
            <pc:sldMk cId="0" sldId="281"/>
            <ac:graphicFrameMk id="34" creationId="{5813A458-27EC-EF59-F441-E4239C4E0F1E}"/>
          </ac:graphicFrameMkLst>
        </pc:graphicFrameChg>
        <pc:graphicFrameChg chg="mod modGraphic">
          <ac:chgData name="ash kaul" userId="0d69b4c08a4de8d1" providerId="LiveId" clId="{A0345B17-1DEE-412C-A04A-9D161714F7B5}" dt="2025-09-28T12:32:48.612" v="823"/>
          <ac:graphicFrameMkLst>
            <pc:docMk/>
            <pc:sldMk cId="0" sldId="281"/>
            <ac:graphicFrameMk id="36" creationId="{18781D86-1A7B-9374-A9B3-0966AD4BB2CD}"/>
          </ac:graphicFrameMkLst>
        </pc:graphicFrameChg>
        <pc:picChg chg="add mod">
          <ac:chgData name="ash kaul" userId="0d69b4c08a4de8d1" providerId="LiveId" clId="{A0345B17-1DEE-412C-A04A-9D161714F7B5}" dt="2025-09-28T12:32:57.911" v="824" actId="14100"/>
          <ac:picMkLst>
            <pc:docMk/>
            <pc:sldMk cId="0" sldId="281"/>
            <ac:picMk id="4" creationId="{758F86E6-1A91-083C-58C0-85ABE4F6CB66}"/>
          </ac:picMkLst>
        </pc:picChg>
        <pc:picChg chg="add mod">
          <ac:chgData name="ash kaul" userId="0d69b4c08a4de8d1" providerId="LiveId" clId="{A0345B17-1DEE-412C-A04A-9D161714F7B5}" dt="2025-09-28T12:14:00.291" v="745" actId="931"/>
          <ac:picMkLst>
            <pc:docMk/>
            <pc:sldMk cId="0" sldId="281"/>
            <ac:picMk id="12" creationId="{B99849DE-0720-6983-C980-7ECCB5D44A2E}"/>
          </ac:picMkLst>
        </pc:picChg>
        <pc:picChg chg="add del mod">
          <ac:chgData name="ash kaul" userId="0d69b4c08a4de8d1" providerId="LiveId" clId="{A0345B17-1DEE-412C-A04A-9D161714F7B5}" dt="2025-09-28T12:15:55.289" v="757" actId="478"/>
          <ac:picMkLst>
            <pc:docMk/>
            <pc:sldMk cId="0" sldId="281"/>
            <ac:picMk id="14" creationId="{7593A655-84DE-4916-C070-5DF33A71267A}"/>
          </ac:picMkLst>
        </pc:picChg>
        <pc:picChg chg="add mod">
          <ac:chgData name="ash kaul" userId="0d69b4c08a4de8d1" providerId="LiveId" clId="{A0345B17-1DEE-412C-A04A-9D161714F7B5}" dt="2025-09-28T12:17:18.889" v="769" actId="14100"/>
          <ac:picMkLst>
            <pc:docMk/>
            <pc:sldMk cId="0" sldId="281"/>
            <ac:picMk id="16" creationId="{F67925FA-3E5D-BB7D-83B4-DDEDE1517111}"/>
          </ac:picMkLst>
        </pc:picChg>
        <pc:picChg chg="add mod">
          <ac:chgData name="ash kaul" userId="0d69b4c08a4de8d1" providerId="LiveId" clId="{A0345B17-1DEE-412C-A04A-9D161714F7B5}" dt="2025-09-28T12:23:16.898" v="791" actId="1076"/>
          <ac:picMkLst>
            <pc:docMk/>
            <pc:sldMk cId="0" sldId="281"/>
            <ac:picMk id="18" creationId="{01E3E27F-0456-8C05-0080-24C8A65FDB06}"/>
          </ac:picMkLst>
        </pc:picChg>
        <pc:picChg chg="add mod">
          <ac:chgData name="ash kaul" userId="0d69b4c08a4de8d1" providerId="LiveId" clId="{A0345B17-1DEE-412C-A04A-9D161714F7B5}" dt="2025-09-28T12:28:30.221" v="801" actId="14100"/>
          <ac:picMkLst>
            <pc:docMk/>
            <pc:sldMk cId="0" sldId="281"/>
            <ac:picMk id="21" creationId="{AF8617D8-94E4-7D23-4766-0A2326DCBE43}"/>
          </ac:picMkLst>
        </pc:picChg>
        <pc:picChg chg="add mod">
          <ac:chgData name="ash kaul" userId="0d69b4c08a4de8d1" providerId="LiveId" clId="{A0345B17-1DEE-412C-A04A-9D161714F7B5}" dt="2025-09-28T12:32:18.410" v="821" actId="931"/>
          <ac:picMkLst>
            <pc:docMk/>
            <pc:sldMk cId="0" sldId="281"/>
            <ac:picMk id="24" creationId="{0F4D176F-5384-E31A-428B-CD848CA42573}"/>
          </ac:picMkLst>
        </pc:picChg>
      </pc:sldChg>
      <pc:sldChg chg="addSp delSp modSp mod">
        <pc:chgData name="ash kaul" userId="0d69b4c08a4de8d1" providerId="LiveId" clId="{A0345B17-1DEE-412C-A04A-9D161714F7B5}" dt="2025-09-28T12:40:28.579" v="851" actId="14100"/>
        <pc:sldMkLst>
          <pc:docMk/>
          <pc:sldMk cId="0" sldId="290"/>
        </pc:sldMkLst>
        <pc:spChg chg="mod">
          <ac:chgData name="ash kaul" userId="0d69b4c08a4de8d1" providerId="LiveId" clId="{A0345B17-1DEE-412C-A04A-9D161714F7B5}" dt="2025-09-28T05:08:23.931" v="583" actId="1076"/>
          <ac:spMkLst>
            <pc:docMk/>
            <pc:sldMk cId="0" sldId="290"/>
            <ac:spMk id="2" creationId="{88B5BC77-9884-EE38-BFF6-98D18FB7F687}"/>
          </ac:spMkLst>
        </pc:spChg>
        <pc:spChg chg="add del mod">
          <ac:chgData name="ash kaul" userId="0d69b4c08a4de8d1" providerId="LiveId" clId="{A0345B17-1DEE-412C-A04A-9D161714F7B5}" dt="2025-09-28T05:06:08.923" v="566" actId="21"/>
          <ac:spMkLst>
            <pc:docMk/>
            <pc:sldMk cId="0" sldId="290"/>
            <ac:spMk id="9" creationId="{91099F6C-57D8-3989-4655-B1AEE3DAA3CB}"/>
          </ac:spMkLst>
        </pc:spChg>
        <pc:spChg chg="add del mod">
          <ac:chgData name="ash kaul" userId="0d69b4c08a4de8d1" providerId="LiveId" clId="{A0345B17-1DEE-412C-A04A-9D161714F7B5}" dt="2025-09-27T06:29:56.433" v="436"/>
          <ac:spMkLst>
            <pc:docMk/>
            <pc:sldMk cId="0" sldId="290"/>
            <ac:spMk id="15" creationId="{667C657E-C72A-9155-EBB9-3FBBF1355BC4}"/>
          </ac:spMkLst>
        </pc:spChg>
        <pc:spChg chg="mod">
          <ac:chgData name="ash kaul" userId="0d69b4c08a4de8d1" providerId="LiveId" clId="{A0345B17-1DEE-412C-A04A-9D161714F7B5}" dt="2025-09-27T15:07:18.853" v="473" actId="1076"/>
          <ac:spMkLst>
            <pc:docMk/>
            <pc:sldMk cId="0" sldId="290"/>
            <ac:spMk id="17" creationId="{2047C5F7-BB7E-D699-C26D-40A64C82C455}"/>
          </ac:spMkLst>
        </pc:spChg>
        <pc:picChg chg="add mod">
          <ac:chgData name="ash kaul" userId="0d69b4c08a4de8d1" providerId="LiveId" clId="{A0345B17-1DEE-412C-A04A-9D161714F7B5}" dt="2025-09-28T05:07:00.920" v="575" actId="14100"/>
          <ac:picMkLst>
            <pc:docMk/>
            <pc:sldMk cId="0" sldId="290"/>
            <ac:picMk id="4" creationId="{BA674E10-C5AF-FACA-EF4C-280DDA2CBE2C}"/>
          </ac:picMkLst>
        </pc:picChg>
        <pc:picChg chg="del mod">
          <ac:chgData name="ash kaul" userId="0d69b4c08a4de8d1" providerId="LiveId" clId="{A0345B17-1DEE-412C-A04A-9D161714F7B5}" dt="2025-09-27T06:36:24.415" v="462" actId="21"/>
          <ac:picMkLst>
            <pc:docMk/>
            <pc:sldMk cId="0" sldId="290"/>
            <ac:picMk id="19" creationId="{B7BDC11A-D57A-8493-83D4-0BA24D5FC114}"/>
          </ac:picMkLst>
        </pc:picChg>
        <pc:picChg chg="add mod">
          <ac:chgData name="ash kaul" userId="0d69b4c08a4de8d1" providerId="LiveId" clId="{A0345B17-1DEE-412C-A04A-9D161714F7B5}" dt="2025-09-28T12:40:28.579" v="851" actId="14100"/>
          <ac:picMkLst>
            <pc:docMk/>
            <pc:sldMk cId="0" sldId="290"/>
            <ac:picMk id="47" creationId="{B9E17E0F-1020-CB5D-5FD4-41913F109373}"/>
          </ac:picMkLst>
        </pc:picChg>
        <pc:picChg chg="add del mod">
          <ac:chgData name="ash kaul" userId="0d69b4c08a4de8d1" providerId="LiveId" clId="{A0345B17-1DEE-412C-A04A-9D161714F7B5}" dt="2025-09-28T05:05:51.127" v="561" actId="478"/>
          <ac:picMkLst>
            <pc:docMk/>
            <pc:sldMk cId="0" sldId="290"/>
            <ac:picMk id="56" creationId="{40500A8E-471F-2CC3-A3CB-BDC370C3D9E9}"/>
          </ac:picMkLst>
        </pc:picChg>
        <pc:picChg chg="add mod">
          <ac:chgData name="ash kaul" userId="0d69b4c08a4de8d1" providerId="LiveId" clId="{A0345B17-1DEE-412C-A04A-9D161714F7B5}" dt="2025-09-28T10:19:16.824" v="616" actId="14100"/>
          <ac:picMkLst>
            <pc:docMk/>
            <pc:sldMk cId="0" sldId="290"/>
            <ac:picMk id="58" creationId="{C365AC20-04C8-C26E-94CE-A320B86D68C1}"/>
          </ac:picMkLst>
        </pc:picChg>
        <pc:cxnChg chg="add del mod">
          <ac:chgData name="ash kaul" userId="0d69b4c08a4de8d1" providerId="LiveId" clId="{A0345B17-1DEE-412C-A04A-9D161714F7B5}" dt="2025-09-28T05:06:00.965" v="563" actId="21"/>
          <ac:cxnSpMkLst>
            <pc:docMk/>
            <pc:sldMk cId="0" sldId="290"/>
            <ac:cxnSpMk id="13" creationId="{929F3715-A5A3-0C3C-5D0F-CCECA0F9E538}"/>
          </ac:cxnSpMkLst>
        </pc:cxnChg>
        <pc:cxnChg chg="add mod">
          <ac:chgData name="ash kaul" userId="0d69b4c08a4de8d1" providerId="LiveId" clId="{A0345B17-1DEE-412C-A04A-9D161714F7B5}" dt="2025-09-28T05:08:17.048" v="582" actId="14100"/>
          <ac:cxnSpMkLst>
            <pc:docMk/>
            <pc:sldMk cId="0" sldId="290"/>
            <ac:cxnSpMk id="18" creationId="{04A01748-0BC9-4035-508D-BE3986B82CBE}"/>
          </ac:cxnSpMkLst>
        </pc:cxnChg>
        <pc:cxnChg chg="add del mod">
          <ac:chgData name="ash kaul" userId="0d69b4c08a4de8d1" providerId="LiveId" clId="{A0345B17-1DEE-412C-A04A-9D161714F7B5}" dt="2025-09-28T10:19:04.603" v="613" actId="478"/>
          <ac:cxnSpMkLst>
            <pc:docMk/>
            <pc:sldMk cId="0" sldId="290"/>
            <ac:cxnSpMk id="21" creationId="{EFBB7047-A305-48B6-40A9-735226757902}"/>
          </ac:cxnSpMkLst>
        </pc:cxnChg>
        <pc:cxnChg chg="add del mod">
          <ac:chgData name="ash kaul" userId="0d69b4c08a4de8d1" providerId="LiveId" clId="{A0345B17-1DEE-412C-A04A-9D161714F7B5}" dt="2025-09-28T10:18:45.946" v="609" actId="21"/>
          <ac:cxnSpMkLst>
            <pc:docMk/>
            <pc:sldMk cId="0" sldId="290"/>
            <ac:cxnSpMk id="23" creationId="{EB7B1F67-E82A-161F-55E5-0B6F688129B9}"/>
          </ac:cxnSpMkLst>
        </pc:cxnChg>
        <pc:cxnChg chg="add del mod">
          <ac:chgData name="ash kaul" userId="0d69b4c08a4de8d1" providerId="LiveId" clId="{A0345B17-1DEE-412C-A04A-9D161714F7B5}" dt="2025-09-28T10:18:58.543" v="611" actId="478"/>
          <ac:cxnSpMkLst>
            <pc:docMk/>
            <pc:sldMk cId="0" sldId="290"/>
            <ac:cxnSpMk id="26" creationId="{5D88ACBD-3D01-6D2D-4156-CC97315FD589}"/>
          </ac:cxnSpMkLst>
        </pc:cxnChg>
        <pc:cxnChg chg="add mod">
          <ac:chgData name="ash kaul" userId="0d69b4c08a4de8d1" providerId="LiveId" clId="{A0345B17-1DEE-412C-A04A-9D161714F7B5}" dt="2025-09-28T05:11:13.872" v="599" actId="14100"/>
          <ac:cxnSpMkLst>
            <pc:docMk/>
            <pc:sldMk cId="0" sldId="290"/>
            <ac:cxnSpMk id="27" creationId="{17F3E680-643B-0CC5-F2E9-718BD98C99C9}"/>
          </ac:cxnSpMkLst>
        </pc:cxnChg>
        <pc:cxnChg chg="add del mod">
          <ac:chgData name="ash kaul" userId="0d69b4c08a4de8d1" providerId="LiveId" clId="{A0345B17-1DEE-412C-A04A-9D161714F7B5}" dt="2025-09-28T10:19:07.233" v="614" actId="478"/>
          <ac:cxnSpMkLst>
            <pc:docMk/>
            <pc:sldMk cId="0" sldId="290"/>
            <ac:cxnSpMk id="30" creationId="{4E3381CB-0E1C-C1F4-EB19-FDFB7371A2F9}"/>
          </ac:cxnSpMkLst>
        </pc:cxnChg>
        <pc:cxnChg chg="add mod">
          <ac:chgData name="ash kaul" userId="0d69b4c08a4de8d1" providerId="LiveId" clId="{A0345B17-1DEE-412C-A04A-9D161714F7B5}" dt="2025-09-28T05:11:31.265" v="602" actId="14100"/>
          <ac:cxnSpMkLst>
            <pc:docMk/>
            <pc:sldMk cId="0" sldId="290"/>
            <ac:cxnSpMk id="31" creationId="{69784DFC-A91D-C704-F3A6-21E78B97B1C1}"/>
          </ac:cxnSpMkLst>
        </pc:cxnChg>
        <pc:cxnChg chg="add del mod">
          <ac:chgData name="ash kaul" userId="0d69b4c08a4de8d1" providerId="LiveId" clId="{A0345B17-1DEE-412C-A04A-9D161714F7B5}" dt="2025-09-28T10:19:01.371" v="612" actId="478"/>
          <ac:cxnSpMkLst>
            <pc:docMk/>
            <pc:sldMk cId="0" sldId="290"/>
            <ac:cxnSpMk id="39" creationId="{44941464-B78E-3EA8-5691-A9B723838F13}"/>
          </ac:cxnSpMkLst>
        </pc:cxnChg>
        <pc:cxnChg chg="add mod">
          <ac:chgData name="ash kaul" userId="0d69b4c08a4de8d1" providerId="LiveId" clId="{A0345B17-1DEE-412C-A04A-9D161714F7B5}" dt="2025-09-28T05:11:38.729" v="603" actId="14100"/>
          <ac:cxnSpMkLst>
            <pc:docMk/>
            <pc:sldMk cId="0" sldId="290"/>
            <ac:cxnSpMk id="43" creationId="{D568C0EF-DC8E-05C7-E8D9-490DA2C49DC9}"/>
          </ac:cxnSpMkLst>
        </pc:cxnChg>
        <pc:cxnChg chg="add mod">
          <ac:chgData name="ash kaul" userId="0d69b4c08a4de8d1" providerId="LiveId" clId="{A0345B17-1DEE-412C-A04A-9D161714F7B5}" dt="2025-09-28T05:09:13.497" v="589" actId="14100"/>
          <ac:cxnSpMkLst>
            <pc:docMk/>
            <pc:sldMk cId="0" sldId="290"/>
            <ac:cxnSpMk id="63" creationId="{DAF0E195-79F9-CF41-52EC-DEE866AC83BF}"/>
          </ac:cxnSpMkLst>
        </pc:cxnChg>
      </pc:sldChg>
      <pc:sldChg chg="modSp mod">
        <pc:chgData name="ash kaul" userId="0d69b4c08a4de8d1" providerId="LiveId" clId="{A0345B17-1DEE-412C-A04A-9D161714F7B5}" dt="2025-09-28T10:27:33.028" v="644" actId="1076"/>
        <pc:sldMkLst>
          <pc:docMk/>
          <pc:sldMk cId="3753387913" sldId="293"/>
        </pc:sldMkLst>
        <pc:graphicFrameChg chg="mod">
          <ac:chgData name="ash kaul" userId="0d69b4c08a4de8d1" providerId="LiveId" clId="{A0345B17-1DEE-412C-A04A-9D161714F7B5}" dt="2025-09-28T10:27:33.028" v="644" actId="1076"/>
          <ac:graphicFrameMkLst>
            <pc:docMk/>
            <pc:sldMk cId="3753387913" sldId="293"/>
            <ac:graphicFrameMk id="16" creationId="{2612EC92-CFA4-836D-D9A4-AFB96DC83CAE}"/>
          </ac:graphicFrameMkLst>
        </pc:graphicFrameChg>
      </pc:sldChg>
      <pc:sldChg chg="addSp delSp modSp mod">
        <pc:chgData name="ash kaul" userId="0d69b4c08a4de8d1" providerId="LiveId" clId="{A0345B17-1DEE-412C-A04A-9D161714F7B5}" dt="2025-09-28T12:39:02.427" v="842" actId="1076"/>
        <pc:sldMkLst>
          <pc:docMk/>
          <pc:sldMk cId="2997144140" sldId="294"/>
        </pc:sldMkLst>
        <pc:spChg chg="mod">
          <ac:chgData name="ash kaul" userId="0d69b4c08a4de8d1" providerId="LiveId" clId="{A0345B17-1DEE-412C-A04A-9D161714F7B5}" dt="2025-09-28T12:38:56.689" v="841" actId="1076"/>
          <ac:spMkLst>
            <pc:docMk/>
            <pc:sldMk cId="2997144140" sldId="294"/>
            <ac:spMk id="2" creationId="{634356A0-0E0B-763F-7333-8A5896C12652}"/>
          </ac:spMkLst>
        </pc:spChg>
        <pc:spChg chg="add del mod">
          <ac:chgData name="ash kaul" userId="0d69b4c08a4de8d1" providerId="LiveId" clId="{A0345B17-1DEE-412C-A04A-9D161714F7B5}" dt="2025-09-27T02:46:20.310" v="252" actId="12084"/>
          <ac:spMkLst>
            <pc:docMk/>
            <pc:sldMk cId="2997144140" sldId="294"/>
            <ac:spMk id="3" creationId="{3667591C-8940-C5D4-4FF3-DCED226F96C0}"/>
          </ac:spMkLst>
        </pc:spChg>
        <pc:spChg chg="add">
          <ac:chgData name="ash kaul" userId="0d69b4c08a4de8d1" providerId="LiveId" clId="{A0345B17-1DEE-412C-A04A-9D161714F7B5}" dt="2025-09-27T02:40:56.653" v="47"/>
          <ac:spMkLst>
            <pc:docMk/>
            <pc:sldMk cId="2997144140" sldId="294"/>
            <ac:spMk id="4" creationId="{4C7F3C58-7C6E-510D-36CD-240464C92570}"/>
          </ac:spMkLst>
        </pc:spChg>
        <pc:spChg chg="add del mod">
          <ac:chgData name="ash kaul" userId="0d69b4c08a4de8d1" providerId="LiveId" clId="{A0345B17-1DEE-412C-A04A-9D161714F7B5}" dt="2025-09-27T02:55:02.360" v="300" actId="12084"/>
          <ac:spMkLst>
            <pc:docMk/>
            <pc:sldMk cId="2997144140" sldId="294"/>
            <ac:spMk id="11" creationId="{E8D2A4A2-5397-AC4E-EC8A-E1706329CF9D}"/>
          </ac:spMkLst>
        </pc:spChg>
        <pc:spChg chg="mod">
          <ac:chgData name="ash kaul" userId="0d69b4c08a4de8d1" providerId="LiveId" clId="{A0345B17-1DEE-412C-A04A-9D161714F7B5}" dt="2025-09-28T12:38:24.099" v="837" actId="1076"/>
          <ac:spMkLst>
            <pc:docMk/>
            <pc:sldMk cId="2997144140" sldId="294"/>
            <ac:spMk id="17410" creationId="{00000000-0000-0000-0000-000000000000}"/>
          </ac:spMkLst>
        </pc:spChg>
        <pc:graphicFrameChg chg="add mod">
          <ac:chgData name="ash kaul" userId="0d69b4c08a4de8d1" providerId="LiveId" clId="{A0345B17-1DEE-412C-A04A-9D161714F7B5}" dt="2025-09-27T02:45:55.106" v="250" actId="14100"/>
          <ac:graphicFrameMkLst>
            <pc:docMk/>
            <pc:sldMk cId="2997144140" sldId="294"/>
            <ac:graphicFrameMk id="5" creationId="{14F2C7D8-77B2-354B-DEA4-85AD627A76B4}"/>
          </ac:graphicFrameMkLst>
        </pc:graphicFrameChg>
        <pc:graphicFrameChg chg="add mod modGraphic">
          <ac:chgData name="ash kaul" userId="0d69b4c08a4de8d1" providerId="LiveId" clId="{A0345B17-1DEE-412C-A04A-9D161714F7B5}" dt="2025-09-28T12:38:51.497" v="840" actId="1076"/>
          <ac:graphicFrameMkLst>
            <pc:docMk/>
            <pc:sldMk cId="2997144140" sldId="294"/>
            <ac:graphicFrameMk id="9" creationId="{0EAE38A9-C9B4-8615-7C1B-07992C49CABC}"/>
          </ac:graphicFrameMkLst>
        </pc:graphicFrameChg>
        <pc:graphicFrameChg chg="add del mod">
          <ac:chgData name="ash kaul" userId="0d69b4c08a4de8d1" providerId="LiveId" clId="{A0345B17-1DEE-412C-A04A-9D161714F7B5}" dt="2025-09-27T02:52:18.844" v="276" actId="21"/>
          <ac:graphicFrameMkLst>
            <pc:docMk/>
            <pc:sldMk cId="2997144140" sldId="294"/>
            <ac:graphicFrameMk id="13" creationId="{5F875BE2-80DA-07C6-7F5C-D5D7D8EE22B0}"/>
          </ac:graphicFrameMkLst>
        </pc:graphicFrameChg>
        <pc:graphicFrameChg chg="add mod">
          <ac:chgData name="ash kaul" userId="0d69b4c08a4de8d1" providerId="LiveId" clId="{A0345B17-1DEE-412C-A04A-9D161714F7B5}" dt="2025-09-27T02:53:24.451" v="296" actId="14100"/>
          <ac:graphicFrameMkLst>
            <pc:docMk/>
            <pc:sldMk cId="2997144140" sldId="294"/>
            <ac:graphicFrameMk id="14" creationId="{6692B3F5-F404-540E-3540-2DB4833A04FB}"/>
          </ac:graphicFrameMkLst>
        </pc:graphicFrameChg>
        <pc:graphicFrameChg chg="add mod">
          <ac:chgData name="ash kaul" userId="0d69b4c08a4de8d1" providerId="LiveId" clId="{A0345B17-1DEE-412C-A04A-9D161714F7B5}" dt="2025-09-27T02:54:08.217" v="298" actId="12084"/>
          <ac:graphicFrameMkLst>
            <pc:docMk/>
            <pc:sldMk cId="2997144140" sldId="294"/>
            <ac:graphicFrameMk id="15" creationId="{8E028059-1525-D825-B3E1-8862977D3D89}"/>
          </ac:graphicFrameMkLst>
        </pc:graphicFrameChg>
        <pc:graphicFrameChg chg="add mod">
          <ac:chgData name="ash kaul" userId="0d69b4c08a4de8d1" providerId="LiveId" clId="{A0345B17-1DEE-412C-A04A-9D161714F7B5}" dt="2025-09-28T12:39:02.427" v="842" actId="1076"/>
          <ac:graphicFrameMkLst>
            <pc:docMk/>
            <pc:sldMk cId="2997144140" sldId="294"/>
            <ac:graphicFrameMk id="16" creationId="{A6AAC9B0-69CF-B2C4-4CB0-A50B12096119}"/>
          </ac:graphicFrameMkLst>
        </pc:graphicFrameChg>
      </pc:sldChg>
      <pc:sldChg chg="addSp modSp mod">
        <pc:chgData name="ash kaul" userId="0d69b4c08a4de8d1" providerId="LiveId" clId="{A0345B17-1DEE-412C-A04A-9D161714F7B5}" dt="2025-09-28T11:33:49.728" v="724" actId="207"/>
        <pc:sldMkLst>
          <pc:docMk/>
          <pc:sldMk cId="3916788613" sldId="296"/>
        </pc:sldMkLst>
        <pc:spChg chg="mod">
          <ac:chgData name="ash kaul" userId="0d69b4c08a4de8d1" providerId="LiveId" clId="{A0345B17-1DEE-412C-A04A-9D161714F7B5}" dt="2025-09-28T10:27:52.927" v="657" actId="20577"/>
          <ac:spMkLst>
            <pc:docMk/>
            <pc:sldMk cId="3916788613" sldId="296"/>
            <ac:spMk id="9" creationId="{5DBCE864-823D-4A13-9607-5DA1F0ED5FB8}"/>
          </ac:spMkLst>
        </pc:spChg>
        <pc:spChg chg="add mod">
          <ac:chgData name="ash kaul" userId="0d69b4c08a4de8d1" providerId="LiveId" clId="{A0345B17-1DEE-412C-A04A-9D161714F7B5}" dt="2025-09-28T11:33:49.728" v="724" actId="207"/>
          <ac:spMkLst>
            <pc:docMk/>
            <pc:sldMk cId="3916788613" sldId="296"/>
            <ac:spMk id="11" creationId="{4A220939-0DC6-9D6A-FC3B-00782AC23855}"/>
          </ac:spMkLst>
        </pc:spChg>
        <pc:spChg chg="mod">
          <ac:chgData name="ash kaul" userId="0d69b4c08a4de8d1" providerId="LiveId" clId="{A0345B17-1DEE-412C-A04A-9D161714F7B5}" dt="2025-09-28T10:30:52.914" v="667" actId="1076"/>
          <ac:spMkLst>
            <pc:docMk/>
            <pc:sldMk cId="3916788613" sldId="296"/>
            <ac:spMk id="17409" creationId="{00000000-0000-0000-0000-000000000000}"/>
          </ac:spMkLst>
        </pc:spChg>
        <pc:spChg chg="mod">
          <ac:chgData name="ash kaul" userId="0d69b4c08a4de8d1" providerId="LiveId" clId="{A0345B17-1DEE-412C-A04A-9D161714F7B5}" dt="2025-09-28T11:26:48.342" v="709"/>
          <ac:spMkLst>
            <pc:docMk/>
            <pc:sldMk cId="3916788613" sldId="296"/>
            <ac:spMk id="17410" creationId="{00000000-0000-0000-0000-000000000000}"/>
          </ac:spMkLst>
        </pc:spChg>
        <pc:picChg chg="add mod">
          <ac:chgData name="ash kaul" userId="0d69b4c08a4de8d1" providerId="LiveId" clId="{A0345B17-1DEE-412C-A04A-9D161714F7B5}" dt="2025-09-28T10:37:48.789" v="677" actId="14100"/>
          <ac:picMkLst>
            <pc:docMk/>
            <pc:sldMk cId="3916788613" sldId="296"/>
            <ac:picMk id="3" creationId="{79354C1A-96EE-17AE-BE23-17878307D80E}"/>
          </ac:picMkLst>
        </pc:picChg>
        <pc:picChg chg="add mod">
          <ac:chgData name="ash kaul" userId="0d69b4c08a4de8d1" providerId="LiveId" clId="{A0345B17-1DEE-412C-A04A-9D161714F7B5}" dt="2025-09-28T11:29:28.069" v="717" actId="1076"/>
          <ac:picMkLst>
            <pc:docMk/>
            <pc:sldMk cId="3916788613" sldId="296"/>
            <ac:picMk id="5" creationId="{09913CF3-95FF-48DC-A1AC-F4AE1A7446EB}"/>
          </ac:picMkLst>
        </pc:picChg>
      </pc:sldChg>
      <pc:sldChg chg="del">
        <pc:chgData name="ash kaul" userId="0d69b4c08a4de8d1" providerId="LiveId" clId="{A0345B17-1DEE-412C-A04A-9D161714F7B5}" dt="2025-09-28T11:29:41.328" v="718" actId="2696"/>
        <pc:sldMkLst>
          <pc:docMk/>
          <pc:sldMk cId="1588084416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6920B-555A-41B5-A58F-5DEA823E3789}" type="doc">
      <dgm:prSet loTypeId="urn:microsoft.com/office/officeart/2005/8/layout/hierarchy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4173EB3-853E-431E-BF64-A2404D9717E4}">
      <dgm:prSet custT="1"/>
      <dgm:spPr/>
      <dgm:t>
        <a:bodyPr/>
        <a:lstStyle/>
        <a:p>
          <a:r>
            <a:rPr lang="en-IN" sz="1800" b="1" dirty="0"/>
            <a:t>Solution/Idea</a:t>
          </a:r>
        </a:p>
      </dgm:t>
    </dgm:pt>
    <dgm:pt modelId="{16FBF7DA-106B-4422-8BE7-F360C57E595B}" type="parTrans" cxnId="{5A8F1415-C067-48FB-B66E-A1C2FF749E38}">
      <dgm:prSet/>
      <dgm:spPr/>
      <dgm:t>
        <a:bodyPr/>
        <a:lstStyle/>
        <a:p>
          <a:endParaRPr lang="en-IN"/>
        </a:p>
      </dgm:t>
    </dgm:pt>
    <dgm:pt modelId="{9A80148C-E6A0-4BA0-BFF8-882DDF0F6BEE}" type="sibTrans" cxnId="{5A8F1415-C067-48FB-B66E-A1C2FF749E38}">
      <dgm:prSet/>
      <dgm:spPr/>
      <dgm:t>
        <a:bodyPr/>
        <a:lstStyle/>
        <a:p>
          <a:endParaRPr lang="en-IN"/>
        </a:p>
      </dgm:t>
    </dgm:pt>
    <dgm:pt modelId="{52418ABA-7292-4804-97E1-974FF2DA362E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1</a:t>
          </a:r>
          <a:r>
            <a:rPr lang="en-IN" b="1" dirty="0" smtClean="0">
              <a:solidFill>
                <a:schemeClr val="tx1"/>
              </a:solidFill>
            </a:rPr>
            <a:t>.</a:t>
          </a:r>
        </a:p>
        <a:p>
          <a:r>
            <a:rPr lang="en-IN" b="1" dirty="0" smtClean="0">
              <a:solidFill>
                <a:schemeClr val="tx1"/>
              </a:solidFill>
            </a:rPr>
            <a:t>AI-Based Early Detection Models.</a:t>
          </a:r>
          <a:endParaRPr lang="en-IN" b="1" dirty="0">
            <a:solidFill>
              <a:schemeClr val="tx1"/>
            </a:solidFill>
          </a:endParaRPr>
        </a:p>
      </dgm:t>
    </dgm:pt>
    <dgm:pt modelId="{F5A66EB5-5FA2-4805-A770-DF45F3659E90}" type="parTrans" cxnId="{776DEA04-430D-49CF-8947-7BB67E8B0AB8}">
      <dgm:prSet/>
      <dgm:spPr/>
      <dgm:t>
        <a:bodyPr/>
        <a:lstStyle/>
        <a:p>
          <a:endParaRPr lang="en-IN"/>
        </a:p>
      </dgm:t>
    </dgm:pt>
    <dgm:pt modelId="{899F5737-E99C-4CC7-BC60-CD04F889AFE4}" type="sibTrans" cxnId="{776DEA04-430D-49CF-8947-7BB67E8B0AB8}">
      <dgm:prSet/>
      <dgm:spPr/>
      <dgm:t>
        <a:bodyPr/>
        <a:lstStyle/>
        <a:p>
          <a:endParaRPr lang="en-IN"/>
        </a:p>
      </dgm:t>
    </dgm:pt>
    <dgm:pt modelId="{C18DAC08-A6DB-4C8F-B1BD-A669409208CC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2</a:t>
          </a:r>
          <a:r>
            <a:rPr lang="en-IN" b="1" dirty="0" smtClean="0">
              <a:solidFill>
                <a:schemeClr val="tx1"/>
              </a:solidFill>
            </a:rPr>
            <a:t>.</a:t>
          </a:r>
        </a:p>
        <a:p>
          <a:r>
            <a:rPr lang="en-IN" b="1" dirty="0" smtClean="0">
              <a:solidFill>
                <a:schemeClr val="tx1"/>
              </a:solidFill>
            </a:rPr>
            <a:t> Personalized </a:t>
          </a:r>
          <a:r>
            <a:rPr lang="en-IN" b="1" dirty="0" err="1" smtClean="0">
              <a:solidFill>
                <a:schemeClr val="tx1"/>
              </a:solidFill>
            </a:rPr>
            <a:t>Counseling</a:t>
          </a:r>
          <a:r>
            <a:rPr lang="en-IN" b="1" dirty="0" smtClean="0">
              <a:solidFill>
                <a:schemeClr val="tx1"/>
              </a:solidFill>
            </a:rPr>
            <a:t> and Intervention.</a:t>
          </a:r>
          <a:endParaRPr lang="en-IN" dirty="0">
            <a:solidFill>
              <a:schemeClr val="tx1"/>
            </a:solidFill>
          </a:endParaRPr>
        </a:p>
      </dgm:t>
    </dgm:pt>
    <dgm:pt modelId="{5E6679AD-A616-4B14-970E-0833A46FACD7}" type="parTrans" cxnId="{F9D34018-01B9-4FBE-86E1-751125BEC8AC}">
      <dgm:prSet/>
      <dgm:spPr/>
      <dgm:t>
        <a:bodyPr/>
        <a:lstStyle/>
        <a:p>
          <a:endParaRPr lang="en-IN"/>
        </a:p>
      </dgm:t>
    </dgm:pt>
    <dgm:pt modelId="{E9F51278-3B9C-4F69-9B1C-DD1232F352BE}" type="sibTrans" cxnId="{F9D34018-01B9-4FBE-86E1-751125BEC8AC}">
      <dgm:prSet/>
      <dgm:spPr/>
      <dgm:t>
        <a:bodyPr/>
        <a:lstStyle/>
        <a:p>
          <a:endParaRPr lang="en-IN"/>
        </a:p>
      </dgm:t>
    </dgm:pt>
    <dgm:pt modelId="{629A0F61-457D-4CAC-B5DF-060A977EEF56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4.</a:t>
          </a:r>
        </a:p>
        <a:p>
          <a:r>
            <a:rPr lang="en-IN" b="1" dirty="0" smtClean="0">
              <a:solidFill>
                <a:schemeClr val="tx1"/>
              </a:solidFill>
            </a:rPr>
            <a:t>Real-Time Alerts for Teachers and </a:t>
          </a:r>
          <a:r>
            <a:rPr lang="en-IN" b="1" dirty="0" err="1" smtClean="0">
              <a:solidFill>
                <a:schemeClr val="tx1"/>
              </a:solidFill>
            </a:rPr>
            <a:t>Counselors</a:t>
          </a:r>
          <a:r>
            <a:rPr lang="en-IN" b="1" dirty="0" smtClean="0">
              <a:solidFill>
                <a:schemeClr val="tx1"/>
              </a:solidFill>
            </a:rPr>
            <a:t>.</a:t>
          </a:r>
          <a:endParaRPr lang="en-IN" b="1" dirty="0">
            <a:solidFill>
              <a:schemeClr val="tx1"/>
            </a:solidFill>
          </a:endParaRPr>
        </a:p>
      </dgm:t>
    </dgm:pt>
    <dgm:pt modelId="{27A1A4ED-7144-47FB-8FEE-B28F5B97E593}" type="parTrans" cxnId="{4677ED62-3DF2-4F8F-A9BA-91C760C524A0}">
      <dgm:prSet/>
      <dgm:spPr/>
      <dgm:t>
        <a:bodyPr/>
        <a:lstStyle/>
        <a:p>
          <a:endParaRPr lang="en-IN"/>
        </a:p>
      </dgm:t>
    </dgm:pt>
    <dgm:pt modelId="{694EAB4C-FD63-4F60-99E5-58701DE81CDC}" type="sibTrans" cxnId="{4677ED62-3DF2-4F8F-A9BA-91C760C524A0}">
      <dgm:prSet/>
      <dgm:spPr/>
      <dgm:t>
        <a:bodyPr/>
        <a:lstStyle/>
        <a:p>
          <a:endParaRPr lang="en-IN"/>
        </a:p>
      </dgm:t>
    </dgm:pt>
    <dgm:pt modelId="{997E80E8-7740-458C-A917-93BE71CE8010}">
      <dgm:prSet/>
      <dgm:spPr/>
      <dgm:t>
        <a:bodyPr/>
        <a:lstStyle/>
        <a:p>
          <a:r>
            <a:rPr lang="en-IN" b="1" dirty="0">
              <a:solidFill>
                <a:schemeClr val="tx1"/>
              </a:solidFill>
            </a:rPr>
            <a:t>3.</a:t>
          </a:r>
        </a:p>
        <a:p>
          <a:r>
            <a:rPr lang="en-IN" b="1" dirty="0" smtClean="0">
              <a:solidFill>
                <a:schemeClr val="tx1"/>
              </a:solidFill>
            </a:rPr>
            <a:t>AI-Powered </a:t>
          </a:r>
          <a:r>
            <a:rPr lang="en-IN" b="1" dirty="0" err="1" smtClean="0">
              <a:solidFill>
                <a:schemeClr val="tx1"/>
              </a:solidFill>
            </a:rPr>
            <a:t>Chatbots</a:t>
          </a:r>
          <a:r>
            <a:rPr lang="en-IN" b="1" dirty="0" smtClean="0">
              <a:solidFill>
                <a:schemeClr val="tx1"/>
              </a:solidFill>
            </a:rPr>
            <a:t> for Anonymous </a:t>
          </a:r>
          <a:r>
            <a:rPr lang="en-IN" b="1" dirty="0" err="1" smtClean="0">
              <a:solidFill>
                <a:schemeClr val="tx1"/>
              </a:solidFill>
            </a:rPr>
            <a:t>Counseling</a:t>
          </a:r>
          <a:r>
            <a:rPr lang="en-IN" b="1" dirty="0" smtClean="0">
              <a:solidFill>
                <a:schemeClr val="tx1"/>
              </a:solidFill>
            </a:rPr>
            <a:t>.</a:t>
          </a:r>
          <a:endParaRPr lang="en-IN" b="1" dirty="0">
            <a:solidFill>
              <a:schemeClr val="tx1"/>
            </a:solidFill>
          </a:endParaRPr>
        </a:p>
      </dgm:t>
    </dgm:pt>
    <dgm:pt modelId="{8CCFDBA5-96F8-4CBA-8365-B5C56774F755}" type="sibTrans" cxnId="{BD7048D6-C708-4C7B-935E-CB3087DF4A29}">
      <dgm:prSet/>
      <dgm:spPr/>
      <dgm:t>
        <a:bodyPr/>
        <a:lstStyle/>
        <a:p>
          <a:endParaRPr lang="en-IN"/>
        </a:p>
      </dgm:t>
    </dgm:pt>
    <dgm:pt modelId="{DF3EFF1E-9DD1-4CF3-B8E8-7D13763C9948}" type="parTrans" cxnId="{BD7048D6-C708-4C7B-935E-CB3087DF4A29}">
      <dgm:prSet/>
      <dgm:spPr/>
      <dgm:t>
        <a:bodyPr/>
        <a:lstStyle/>
        <a:p>
          <a:endParaRPr lang="en-IN"/>
        </a:p>
      </dgm:t>
    </dgm:pt>
    <dgm:pt modelId="{48316DEB-D9AF-46DC-AAED-6AA3824FEB0F}">
      <dgm:prSet/>
      <dgm:spPr/>
      <dgm:t>
        <a:bodyPr/>
        <a:lstStyle/>
        <a:p>
          <a:r>
            <a:rPr lang="en-IN" b="1" dirty="0" smtClean="0">
              <a:solidFill>
                <a:schemeClr val="tx1"/>
              </a:solidFill>
            </a:rPr>
            <a:t>5.</a:t>
          </a:r>
          <a:br>
            <a:rPr lang="en-IN" b="1" dirty="0" smtClean="0">
              <a:solidFill>
                <a:schemeClr val="tx1"/>
              </a:solidFill>
            </a:rPr>
          </a:br>
          <a:r>
            <a:rPr lang="en-IN" b="1" dirty="0" smtClean="0">
              <a:solidFill>
                <a:schemeClr val="tx1"/>
              </a:solidFill>
            </a:rPr>
            <a:t>Continuous Monitoring and Feedback.</a:t>
          </a:r>
          <a:endParaRPr lang="en-IN" b="1" dirty="0">
            <a:solidFill>
              <a:schemeClr val="tx1"/>
            </a:solidFill>
          </a:endParaRPr>
        </a:p>
      </dgm:t>
    </dgm:pt>
    <dgm:pt modelId="{1689E006-EAF2-44E1-A2C0-5005F763FCCB}" type="parTrans" cxnId="{A756E390-64EF-4944-865E-A1CC1120FBB1}">
      <dgm:prSet/>
      <dgm:spPr/>
      <dgm:t>
        <a:bodyPr/>
        <a:lstStyle/>
        <a:p>
          <a:endParaRPr lang="en-IN"/>
        </a:p>
      </dgm:t>
    </dgm:pt>
    <dgm:pt modelId="{4CEF5C3C-3E71-46B2-A7BB-BDAE3426F10B}" type="sibTrans" cxnId="{A756E390-64EF-4944-865E-A1CC1120FBB1}">
      <dgm:prSet/>
      <dgm:spPr/>
      <dgm:t>
        <a:bodyPr/>
        <a:lstStyle/>
        <a:p>
          <a:endParaRPr lang="en-IN"/>
        </a:p>
      </dgm:t>
    </dgm:pt>
    <dgm:pt modelId="{7BE5C8AC-6B9F-41FC-BAB8-3577D2A8D84E}" type="pres">
      <dgm:prSet presAssocID="{D066920B-555A-41B5-A58F-5DEA823E37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BA7B57A-4E01-45AE-9190-27B772A9BC7D}" type="pres">
      <dgm:prSet presAssocID="{74173EB3-853E-431E-BF64-A2404D9717E4}" presName="root" presStyleCnt="0"/>
      <dgm:spPr/>
    </dgm:pt>
    <dgm:pt modelId="{B92FAF86-70FB-4DC8-98FE-5D433DCDC7B1}" type="pres">
      <dgm:prSet presAssocID="{74173EB3-853E-431E-BF64-A2404D9717E4}" presName="rootComposite" presStyleCnt="0"/>
      <dgm:spPr/>
    </dgm:pt>
    <dgm:pt modelId="{15F18762-F93E-49E0-A97B-4E6E81E40D2D}" type="pres">
      <dgm:prSet presAssocID="{74173EB3-853E-431E-BF64-A2404D9717E4}" presName="rootText" presStyleLbl="node1" presStyleIdx="0" presStyleCnt="1"/>
      <dgm:spPr/>
      <dgm:t>
        <a:bodyPr/>
        <a:lstStyle/>
        <a:p>
          <a:endParaRPr lang="en-IN"/>
        </a:p>
      </dgm:t>
    </dgm:pt>
    <dgm:pt modelId="{FF4F4F94-C741-4DAC-B068-3A360CDE11D1}" type="pres">
      <dgm:prSet presAssocID="{74173EB3-853E-431E-BF64-A2404D9717E4}" presName="rootConnector" presStyleLbl="node1" presStyleIdx="0" presStyleCnt="1"/>
      <dgm:spPr/>
      <dgm:t>
        <a:bodyPr/>
        <a:lstStyle/>
        <a:p>
          <a:endParaRPr lang="en-IN"/>
        </a:p>
      </dgm:t>
    </dgm:pt>
    <dgm:pt modelId="{C8FD882F-F553-4D9B-BFE7-13511D5C5121}" type="pres">
      <dgm:prSet presAssocID="{74173EB3-853E-431E-BF64-A2404D9717E4}" presName="childShape" presStyleCnt="0"/>
      <dgm:spPr/>
    </dgm:pt>
    <dgm:pt modelId="{39A84D31-DEFF-41A0-B8C0-CACBFD4F89D5}" type="pres">
      <dgm:prSet presAssocID="{F5A66EB5-5FA2-4805-A770-DF45F3659E90}" presName="Name13" presStyleLbl="parChTrans1D2" presStyleIdx="0" presStyleCnt="5"/>
      <dgm:spPr/>
      <dgm:t>
        <a:bodyPr/>
        <a:lstStyle/>
        <a:p>
          <a:endParaRPr lang="en-IN"/>
        </a:p>
      </dgm:t>
    </dgm:pt>
    <dgm:pt modelId="{87A31E6F-981F-4FD1-8A8F-F7556D7F5268}" type="pres">
      <dgm:prSet presAssocID="{52418ABA-7292-4804-97E1-974FF2DA362E}" presName="childText" presStyleLbl="bgAcc1" presStyleIdx="0" presStyleCnt="5" custScaleX="14011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000D588-A1D0-40C0-862F-2DDC2369ACB8}" type="pres">
      <dgm:prSet presAssocID="{5E6679AD-A616-4B14-970E-0833A46FACD7}" presName="Name13" presStyleLbl="parChTrans1D2" presStyleIdx="1" presStyleCnt="5"/>
      <dgm:spPr/>
      <dgm:t>
        <a:bodyPr/>
        <a:lstStyle/>
        <a:p>
          <a:endParaRPr lang="en-IN"/>
        </a:p>
      </dgm:t>
    </dgm:pt>
    <dgm:pt modelId="{ED75ABCF-0803-47B7-91AE-26E3148B3613}" type="pres">
      <dgm:prSet presAssocID="{C18DAC08-A6DB-4C8F-B1BD-A669409208CC}" presName="childText" presStyleLbl="bgAcc1" presStyleIdx="1" presStyleCnt="5" custScaleX="1415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07B2D2-89FC-489C-8ABC-71C6F4C8B939}" type="pres">
      <dgm:prSet presAssocID="{DF3EFF1E-9DD1-4CF3-B8E8-7D13763C9948}" presName="Name13" presStyleLbl="parChTrans1D2" presStyleIdx="2" presStyleCnt="5"/>
      <dgm:spPr/>
      <dgm:t>
        <a:bodyPr/>
        <a:lstStyle/>
        <a:p>
          <a:endParaRPr lang="en-IN"/>
        </a:p>
      </dgm:t>
    </dgm:pt>
    <dgm:pt modelId="{3A615BB8-18DB-4B9E-9AB2-8537C6D57B91}" type="pres">
      <dgm:prSet presAssocID="{997E80E8-7740-458C-A917-93BE71CE8010}" presName="childText" presStyleLbl="bgAcc1" presStyleIdx="2" presStyleCnt="5" custScaleX="1415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7275980-989D-421D-915B-228266F9C7E0}" type="pres">
      <dgm:prSet presAssocID="{27A1A4ED-7144-47FB-8FEE-B28F5B97E593}" presName="Name13" presStyleLbl="parChTrans1D2" presStyleIdx="3" presStyleCnt="5"/>
      <dgm:spPr/>
      <dgm:t>
        <a:bodyPr/>
        <a:lstStyle/>
        <a:p>
          <a:endParaRPr lang="en-IN"/>
        </a:p>
      </dgm:t>
    </dgm:pt>
    <dgm:pt modelId="{DE14BEFC-07FA-4DC1-BE07-9D8AD16811F5}" type="pres">
      <dgm:prSet presAssocID="{629A0F61-457D-4CAC-B5DF-060A977EEF56}" presName="childText" presStyleLbl="bgAcc1" presStyleIdx="3" presStyleCnt="5" custScaleX="14153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D49BFC-E2F2-4DAE-B2FD-1D292EDFBDA9}" type="pres">
      <dgm:prSet presAssocID="{1689E006-EAF2-44E1-A2C0-5005F763FCCB}" presName="Name13" presStyleLbl="parChTrans1D2" presStyleIdx="4" presStyleCnt="5"/>
      <dgm:spPr/>
      <dgm:t>
        <a:bodyPr/>
        <a:lstStyle/>
        <a:p>
          <a:endParaRPr lang="en-IN"/>
        </a:p>
      </dgm:t>
    </dgm:pt>
    <dgm:pt modelId="{D85ABC42-0139-4774-B5DA-FD65AD395C5F}" type="pres">
      <dgm:prSet presAssocID="{48316DEB-D9AF-46DC-AAED-6AA3824FEB0F}" presName="childText" presStyleLbl="bgAcc1" presStyleIdx="4" presStyleCnt="5" custScaleX="13843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A8F1415-C067-48FB-B66E-A1C2FF749E38}" srcId="{D066920B-555A-41B5-A58F-5DEA823E3789}" destId="{74173EB3-853E-431E-BF64-A2404D9717E4}" srcOrd="0" destOrd="0" parTransId="{16FBF7DA-106B-4422-8BE7-F360C57E595B}" sibTransId="{9A80148C-E6A0-4BA0-BFF8-882DDF0F6BEE}"/>
    <dgm:cxn modelId="{26FBDB2E-A604-4C60-91D4-7916C02BED6A}" type="presOf" srcId="{48316DEB-D9AF-46DC-AAED-6AA3824FEB0F}" destId="{D85ABC42-0139-4774-B5DA-FD65AD395C5F}" srcOrd="0" destOrd="0" presId="urn:microsoft.com/office/officeart/2005/8/layout/hierarchy3"/>
    <dgm:cxn modelId="{D043B8B4-EBED-48BB-8E11-6813DEE4BCBD}" type="presOf" srcId="{DF3EFF1E-9DD1-4CF3-B8E8-7D13763C9948}" destId="{FC07B2D2-89FC-489C-8ABC-71C6F4C8B939}" srcOrd="0" destOrd="0" presId="urn:microsoft.com/office/officeart/2005/8/layout/hierarchy3"/>
    <dgm:cxn modelId="{BF4D1D7D-AE0B-4831-B337-D6E18A518AD4}" type="presOf" srcId="{74173EB3-853E-431E-BF64-A2404D9717E4}" destId="{FF4F4F94-C741-4DAC-B068-3A360CDE11D1}" srcOrd="1" destOrd="0" presId="urn:microsoft.com/office/officeart/2005/8/layout/hierarchy3"/>
    <dgm:cxn modelId="{776DEA04-430D-49CF-8947-7BB67E8B0AB8}" srcId="{74173EB3-853E-431E-BF64-A2404D9717E4}" destId="{52418ABA-7292-4804-97E1-974FF2DA362E}" srcOrd="0" destOrd="0" parTransId="{F5A66EB5-5FA2-4805-A770-DF45F3659E90}" sibTransId="{899F5737-E99C-4CC7-BC60-CD04F889AFE4}"/>
    <dgm:cxn modelId="{13942F33-7595-4DE5-B7C4-0D4843F698EE}" type="presOf" srcId="{C18DAC08-A6DB-4C8F-B1BD-A669409208CC}" destId="{ED75ABCF-0803-47B7-91AE-26E3148B3613}" srcOrd="0" destOrd="0" presId="urn:microsoft.com/office/officeart/2005/8/layout/hierarchy3"/>
    <dgm:cxn modelId="{4677ED62-3DF2-4F8F-A9BA-91C760C524A0}" srcId="{74173EB3-853E-431E-BF64-A2404D9717E4}" destId="{629A0F61-457D-4CAC-B5DF-060A977EEF56}" srcOrd="3" destOrd="0" parTransId="{27A1A4ED-7144-47FB-8FEE-B28F5B97E593}" sibTransId="{694EAB4C-FD63-4F60-99E5-58701DE81CDC}"/>
    <dgm:cxn modelId="{06F52DA2-4407-4692-94ED-CE2D2F828FC8}" type="presOf" srcId="{D066920B-555A-41B5-A58F-5DEA823E3789}" destId="{7BE5C8AC-6B9F-41FC-BAB8-3577D2A8D84E}" srcOrd="0" destOrd="0" presId="urn:microsoft.com/office/officeart/2005/8/layout/hierarchy3"/>
    <dgm:cxn modelId="{5FB813FA-E966-49D3-96FA-3A89E8DA32E6}" type="presOf" srcId="{F5A66EB5-5FA2-4805-A770-DF45F3659E90}" destId="{39A84D31-DEFF-41A0-B8C0-CACBFD4F89D5}" srcOrd="0" destOrd="0" presId="urn:microsoft.com/office/officeart/2005/8/layout/hierarchy3"/>
    <dgm:cxn modelId="{38F92C4A-F5B8-4125-8B2A-359EE177AB9B}" type="presOf" srcId="{629A0F61-457D-4CAC-B5DF-060A977EEF56}" destId="{DE14BEFC-07FA-4DC1-BE07-9D8AD16811F5}" srcOrd="0" destOrd="0" presId="urn:microsoft.com/office/officeart/2005/8/layout/hierarchy3"/>
    <dgm:cxn modelId="{5924FC12-B896-48F7-AC13-1E98B6ADEBD4}" type="presOf" srcId="{997E80E8-7740-458C-A917-93BE71CE8010}" destId="{3A615BB8-18DB-4B9E-9AB2-8537C6D57B91}" srcOrd="0" destOrd="0" presId="urn:microsoft.com/office/officeart/2005/8/layout/hierarchy3"/>
    <dgm:cxn modelId="{246E185D-68BF-42C6-A731-000350588EED}" type="presOf" srcId="{52418ABA-7292-4804-97E1-974FF2DA362E}" destId="{87A31E6F-981F-4FD1-8A8F-F7556D7F5268}" srcOrd="0" destOrd="0" presId="urn:microsoft.com/office/officeart/2005/8/layout/hierarchy3"/>
    <dgm:cxn modelId="{36C7C087-AA40-4BFE-AB85-6B6EB31EFD06}" type="presOf" srcId="{1689E006-EAF2-44E1-A2C0-5005F763FCCB}" destId="{7DD49BFC-E2F2-4DAE-B2FD-1D292EDFBDA9}" srcOrd="0" destOrd="0" presId="urn:microsoft.com/office/officeart/2005/8/layout/hierarchy3"/>
    <dgm:cxn modelId="{1AAC0BD9-A6C7-43CD-99B4-CF295FA613FA}" type="presOf" srcId="{74173EB3-853E-431E-BF64-A2404D9717E4}" destId="{15F18762-F93E-49E0-A97B-4E6E81E40D2D}" srcOrd="0" destOrd="0" presId="urn:microsoft.com/office/officeart/2005/8/layout/hierarchy3"/>
    <dgm:cxn modelId="{A756E390-64EF-4944-865E-A1CC1120FBB1}" srcId="{74173EB3-853E-431E-BF64-A2404D9717E4}" destId="{48316DEB-D9AF-46DC-AAED-6AA3824FEB0F}" srcOrd="4" destOrd="0" parTransId="{1689E006-EAF2-44E1-A2C0-5005F763FCCB}" sibTransId="{4CEF5C3C-3E71-46B2-A7BB-BDAE3426F10B}"/>
    <dgm:cxn modelId="{40EA26F3-7ADE-4676-8A54-5CF86FCC24D9}" type="presOf" srcId="{27A1A4ED-7144-47FB-8FEE-B28F5B97E593}" destId="{17275980-989D-421D-915B-228266F9C7E0}" srcOrd="0" destOrd="0" presId="urn:microsoft.com/office/officeart/2005/8/layout/hierarchy3"/>
    <dgm:cxn modelId="{DC18AC40-9FE7-4C9D-AD26-3E6A2C2E2457}" type="presOf" srcId="{5E6679AD-A616-4B14-970E-0833A46FACD7}" destId="{8000D588-A1D0-40C0-862F-2DDC2369ACB8}" srcOrd="0" destOrd="0" presId="urn:microsoft.com/office/officeart/2005/8/layout/hierarchy3"/>
    <dgm:cxn modelId="{F9D34018-01B9-4FBE-86E1-751125BEC8AC}" srcId="{74173EB3-853E-431E-BF64-A2404D9717E4}" destId="{C18DAC08-A6DB-4C8F-B1BD-A669409208CC}" srcOrd="1" destOrd="0" parTransId="{5E6679AD-A616-4B14-970E-0833A46FACD7}" sibTransId="{E9F51278-3B9C-4F69-9B1C-DD1232F352BE}"/>
    <dgm:cxn modelId="{BD7048D6-C708-4C7B-935E-CB3087DF4A29}" srcId="{74173EB3-853E-431E-BF64-A2404D9717E4}" destId="{997E80E8-7740-458C-A917-93BE71CE8010}" srcOrd="2" destOrd="0" parTransId="{DF3EFF1E-9DD1-4CF3-B8E8-7D13763C9948}" sibTransId="{8CCFDBA5-96F8-4CBA-8365-B5C56774F755}"/>
    <dgm:cxn modelId="{21AA25E4-303F-4AEF-B70F-BEFF5D9603FB}" type="presParOf" srcId="{7BE5C8AC-6B9F-41FC-BAB8-3577D2A8D84E}" destId="{7BA7B57A-4E01-45AE-9190-27B772A9BC7D}" srcOrd="0" destOrd="0" presId="urn:microsoft.com/office/officeart/2005/8/layout/hierarchy3"/>
    <dgm:cxn modelId="{0C33D6CD-7A2B-4D62-9907-4D09DAB6F5A7}" type="presParOf" srcId="{7BA7B57A-4E01-45AE-9190-27B772A9BC7D}" destId="{B92FAF86-70FB-4DC8-98FE-5D433DCDC7B1}" srcOrd="0" destOrd="0" presId="urn:microsoft.com/office/officeart/2005/8/layout/hierarchy3"/>
    <dgm:cxn modelId="{9A303425-59B8-40C2-A128-2607D7497BB8}" type="presParOf" srcId="{B92FAF86-70FB-4DC8-98FE-5D433DCDC7B1}" destId="{15F18762-F93E-49E0-A97B-4E6E81E40D2D}" srcOrd="0" destOrd="0" presId="urn:microsoft.com/office/officeart/2005/8/layout/hierarchy3"/>
    <dgm:cxn modelId="{FB39A914-1BA9-4828-9175-31DBADBE3909}" type="presParOf" srcId="{B92FAF86-70FB-4DC8-98FE-5D433DCDC7B1}" destId="{FF4F4F94-C741-4DAC-B068-3A360CDE11D1}" srcOrd="1" destOrd="0" presId="urn:microsoft.com/office/officeart/2005/8/layout/hierarchy3"/>
    <dgm:cxn modelId="{A8696400-568F-4988-A2AA-6637F5BBA199}" type="presParOf" srcId="{7BA7B57A-4E01-45AE-9190-27B772A9BC7D}" destId="{C8FD882F-F553-4D9B-BFE7-13511D5C5121}" srcOrd="1" destOrd="0" presId="urn:microsoft.com/office/officeart/2005/8/layout/hierarchy3"/>
    <dgm:cxn modelId="{8AB8D8A8-73F9-4431-9C1E-5933E42819F2}" type="presParOf" srcId="{C8FD882F-F553-4D9B-BFE7-13511D5C5121}" destId="{39A84D31-DEFF-41A0-B8C0-CACBFD4F89D5}" srcOrd="0" destOrd="0" presId="urn:microsoft.com/office/officeart/2005/8/layout/hierarchy3"/>
    <dgm:cxn modelId="{9BA10619-82D2-4E00-8F0F-AEE00D69C69E}" type="presParOf" srcId="{C8FD882F-F553-4D9B-BFE7-13511D5C5121}" destId="{87A31E6F-981F-4FD1-8A8F-F7556D7F5268}" srcOrd="1" destOrd="0" presId="urn:microsoft.com/office/officeart/2005/8/layout/hierarchy3"/>
    <dgm:cxn modelId="{90BC75EE-14BC-4DA8-B6DB-FA3D3CFD0282}" type="presParOf" srcId="{C8FD882F-F553-4D9B-BFE7-13511D5C5121}" destId="{8000D588-A1D0-40C0-862F-2DDC2369ACB8}" srcOrd="2" destOrd="0" presId="urn:microsoft.com/office/officeart/2005/8/layout/hierarchy3"/>
    <dgm:cxn modelId="{DF8D73D8-BBBE-4C86-B6C5-4178FA5D60A5}" type="presParOf" srcId="{C8FD882F-F553-4D9B-BFE7-13511D5C5121}" destId="{ED75ABCF-0803-47B7-91AE-26E3148B3613}" srcOrd="3" destOrd="0" presId="urn:microsoft.com/office/officeart/2005/8/layout/hierarchy3"/>
    <dgm:cxn modelId="{8F7F8BB9-9D36-43BD-8880-7CDBB07858C7}" type="presParOf" srcId="{C8FD882F-F553-4D9B-BFE7-13511D5C5121}" destId="{FC07B2D2-89FC-489C-8ABC-71C6F4C8B939}" srcOrd="4" destOrd="0" presId="urn:microsoft.com/office/officeart/2005/8/layout/hierarchy3"/>
    <dgm:cxn modelId="{CC1C849D-E1AD-42ED-B64A-3814A01F92DC}" type="presParOf" srcId="{C8FD882F-F553-4D9B-BFE7-13511D5C5121}" destId="{3A615BB8-18DB-4B9E-9AB2-8537C6D57B91}" srcOrd="5" destOrd="0" presId="urn:microsoft.com/office/officeart/2005/8/layout/hierarchy3"/>
    <dgm:cxn modelId="{3763CD75-EEB8-44E5-9194-D44D12F1547A}" type="presParOf" srcId="{C8FD882F-F553-4D9B-BFE7-13511D5C5121}" destId="{17275980-989D-421D-915B-228266F9C7E0}" srcOrd="6" destOrd="0" presId="urn:microsoft.com/office/officeart/2005/8/layout/hierarchy3"/>
    <dgm:cxn modelId="{3734EB3E-000B-4A1A-9278-DFC1AEE2596A}" type="presParOf" srcId="{C8FD882F-F553-4D9B-BFE7-13511D5C5121}" destId="{DE14BEFC-07FA-4DC1-BE07-9D8AD16811F5}" srcOrd="7" destOrd="0" presId="urn:microsoft.com/office/officeart/2005/8/layout/hierarchy3"/>
    <dgm:cxn modelId="{F2755CA2-9B33-4DC7-9988-6B97E47A6814}" type="presParOf" srcId="{C8FD882F-F553-4D9B-BFE7-13511D5C5121}" destId="{7DD49BFC-E2F2-4DAE-B2FD-1D292EDFBDA9}" srcOrd="8" destOrd="0" presId="urn:microsoft.com/office/officeart/2005/8/layout/hierarchy3"/>
    <dgm:cxn modelId="{AC6E60AC-7798-4123-8CD5-14855675EB09}" type="presParOf" srcId="{C8FD882F-F553-4D9B-BFE7-13511D5C5121}" destId="{D85ABC42-0139-4774-B5DA-FD65AD395C5F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649A6-4988-43FF-A137-CFE24D998D10}" type="doc">
      <dgm:prSet loTypeId="urn:microsoft.com/office/officeart/2005/8/layout/orgChart1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1316009-9F55-432A-A9E2-86B2FA59A8D9}">
      <dgm:prSet custT="1"/>
      <dgm:spPr/>
      <dgm:t>
        <a:bodyPr/>
        <a:lstStyle/>
        <a:p>
          <a:r>
            <a:rPr lang="en-IN" sz="2400" b="1" dirty="0"/>
            <a:t>Address Problems</a:t>
          </a:r>
        </a:p>
      </dgm:t>
    </dgm:pt>
    <dgm:pt modelId="{AB4722A6-4C67-44FA-B471-9A8F949BF1E2}" type="parTrans" cxnId="{C207BC50-4C28-4163-8978-06B75B67DD8F}">
      <dgm:prSet/>
      <dgm:spPr/>
      <dgm:t>
        <a:bodyPr/>
        <a:lstStyle/>
        <a:p>
          <a:endParaRPr lang="en-IN"/>
        </a:p>
      </dgm:t>
    </dgm:pt>
    <dgm:pt modelId="{F2E3ECC8-0CBC-484B-BB44-638F50771A09}" type="sibTrans" cxnId="{C207BC50-4C28-4163-8978-06B75B67DD8F}">
      <dgm:prSet/>
      <dgm:spPr/>
      <dgm:t>
        <a:bodyPr/>
        <a:lstStyle/>
        <a:p>
          <a:endParaRPr lang="en-IN"/>
        </a:p>
      </dgm:t>
    </dgm:pt>
    <dgm:pt modelId="{9608A4F3-EA0C-4D65-AB35-9B7AD74EFF90}">
      <dgm:prSet custT="1"/>
      <dgm:spPr/>
      <dgm:t>
        <a:bodyPr/>
        <a:lstStyle/>
        <a:p>
          <a:r>
            <a:rPr lang="en-IN" sz="1600" b="1" dirty="0" smtClean="0"/>
            <a:t>Lack of Personalized Support.</a:t>
          </a:r>
          <a:endParaRPr lang="en-IN" sz="1600" b="1" dirty="0"/>
        </a:p>
      </dgm:t>
    </dgm:pt>
    <dgm:pt modelId="{E52A801A-0067-49B3-BA60-E965EA86ACBC}" type="parTrans" cxnId="{1730B594-A21C-4CF5-91A1-3C331E54EC95}">
      <dgm:prSet/>
      <dgm:spPr/>
      <dgm:t>
        <a:bodyPr/>
        <a:lstStyle/>
        <a:p>
          <a:endParaRPr lang="en-IN"/>
        </a:p>
      </dgm:t>
    </dgm:pt>
    <dgm:pt modelId="{D67B453F-8421-4D56-ACAD-006AF05D9F8D}" type="sibTrans" cxnId="{1730B594-A21C-4CF5-91A1-3C331E54EC95}">
      <dgm:prSet/>
      <dgm:spPr/>
      <dgm:t>
        <a:bodyPr/>
        <a:lstStyle/>
        <a:p>
          <a:endParaRPr lang="en-IN"/>
        </a:p>
      </dgm:t>
    </dgm:pt>
    <dgm:pt modelId="{1D436371-4B62-4A20-8335-942D7972792A}">
      <dgm:prSet custT="1"/>
      <dgm:spPr/>
      <dgm:t>
        <a:bodyPr/>
        <a:lstStyle/>
        <a:p>
          <a:r>
            <a:rPr lang="en-IN" sz="1600" b="1" dirty="0" smtClean="0"/>
            <a:t>Difficulty in Tracking Multiple Indicators.</a:t>
          </a:r>
          <a:endParaRPr lang="en-IN" sz="1600" b="1" dirty="0"/>
        </a:p>
      </dgm:t>
    </dgm:pt>
    <dgm:pt modelId="{CFB85560-1061-46F3-91B2-24703B9C3CC6}" type="parTrans" cxnId="{2A02F8EA-C371-47F7-8618-AEA276DE1353}">
      <dgm:prSet/>
      <dgm:spPr/>
      <dgm:t>
        <a:bodyPr/>
        <a:lstStyle/>
        <a:p>
          <a:endParaRPr lang="en-IN"/>
        </a:p>
      </dgm:t>
    </dgm:pt>
    <dgm:pt modelId="{2FC0F1FC-29F8-428A-A728-978254B605E2}" type="sibTrans" cxnId="{2A02F8EA-C371-47F7-8618-AEA276DE1353}">
      <dgm:prSet/>
      <dgm:spPr/>
      <dgm:t>
        <a:bodyPr/>
        <a:lstStyle/>
        <a:p>
          <a:endParaRPr lang="en-IN"/>
        </a:p>
      </dgm:t>
    </dgm:pt>
    <dgm:pt modelId="{4865B8C2-C51A-4440-AD39-ED178E91636D}">
      <dgm:prSet custT="1"/>
      <dgm:spPr/>
      <dgm:t>
        <a:bodyPr/>
        <a:lstStyle/>
        <a:p>
          <a:r>
            <a:rPr lang="en-IN" sz="1600" b="1" dirty="0" smtClean="0"/>
            <a:t>Emotional and Psychological Barriers.</a:t>
          </a:r>
          <a:endParaRPr lang="en-IN" sz="1600" b="1" dirty="0"/>
        </a:p>
      </dgm:t>
    </dgm:pt>
    <dgm:pt modelId="{3D73F7B4-7C8D-480A-A288-04EAAD5EC39E}" type="parTrans" cxnId="{5493480C-BB7B-49B3-A131-685E1559F949}">
      <dgm:prSet/>
      <dgm:spPr/>
      <dgm:t>
        <a:bodyPr/>
        <a:lstStyle/>
        <a:p>
          <a:endParaRPr lang="en-IN"/>
        </a:p>
      </dgm:t>
    </dgm:pt>
    <dgm:pt modelId="{AA9CE86A-01A2-4654-B442-C7B6229A0159}" type="sibTrans" cxnId="{5493480C-BB7B-49B3-A131-685E1559F949}">
      <dgm:prSet/>
      <dgm:spPr/>
      <dgm:t>
        <a:bodyPr/>
        <a:lstStyle/>
        <a:p>
          <a:endParaRPr lang="en-IN"/>
        </a:p>
      </dgm:t>
    </dgm:pt>
    <dgm:pt modelId="{D60B298B-DC10-475B-A7FF-FC6215F58944}">
      <dgm:prSet custT="1"/>
      <dgm:spPr/>
      <dgm:t>
        <a:bodyPr/>
        <a:lstStyle/>
        <a:p>
          <a:r>
            <a:rPr lang="en-IN" sz="1600" b="1" dirty="0" smtClean="0"/>
            <a:t>Resource Allocation.</a:t>
          </a:r>
          <a:endParaRPr lang="en-IN" sz="1600" b="1" dirty="0"/>
        </a:p>
      </dgm:t>
    </dgm:pt>
    <dgm:pt modelId="{A8DE13C4-69FD-43F7-BF03-B158BE41ACE7}" type="parTrans" cxnId="{6953221E-64C0-4774-84EC-5931B8DF0F09}">
      <dgm:prSet/>
      <dgm:spPr/>
      <dgm:t>
        <a:bodyPr/>
        <a:lstStyle/>
        <a:p>
          <a:endParaRPr lang="en-IN"/>
        </a:p>
      </dgm:t>
    </dgm:pt>
    <dgm:pt modelId="{11172151-BC02-4A8F-833D-34F8E49764C4}" type="sibTrans" cxnId="{6953221E-64C0-4774-84EC-5931B8DF0F09}">
      <dgm:prSet/>
      <dgm:spPr/>
      <dgm:t>
        <a:bodyPr/>
        <a:lstStyle/>
        <a:p>
          <a:endParaRPr lang="en-IN"/>
        </a:p>
      </dgm:t>
    </dgm:pt>
    <dgm:pt modelId="{E1E44489-5856-4C51-8386-B2629EC87B9B}" type="pres">
      <dgm:prSet presAssocID="{30C649A6-4988-43FF-A137-CFE24D998D1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E7391B90-1918-41AA-B809-0998C68D2D79}" type="pres">
      <dgm:prSet presAssocID="{E1316009-9F55-432A-A9E2-86B2FA59A8D9}" presName="hierRoot1" presStyleCnt="0">
        <dgm:presLayoutVars>
          <dgm:hierBranch val="init"/>
        </dgm:presLayoutVars>
      </dgm:prSet>
      <dgm:spPr/>
    </dgm:pt>
    <dgm:pt modelId="{3610F012-704F-440E-8D43-0800D0DD6251}" type="pres">
      <dgm:prSet presAssocID="{E1316009-9F55-432A-A9E2-86B2FA59A8D9}" presName="rootComposite1" presStyleCnt="0"/>
      <dgm:spPr/>
    </dgm:pt>
    <dgm:pt modelId="{6A850C3F-5C6B-4463-A8A5-A472E10B3461}" type="pres">
      <dgm:prSet presAssocID="{E1316009-9F55-432A-A9E2-86B2FA59A8D9}" presName="rootText1" presStyleLbl="node0" presStyleIdx="0" presStyleCnt="1" custScaleX="156795" custScaleY="11203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5571FE89-B688-45E6-812F-0B86851CC7DD}" type="pres">
      <dgm:prSet presAssocID="{E1316009-9F55-432A-A9E2-86B2FA59A8D9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34D2EF9-9F5D-43EB-B378-1FC5EB6B8C91}" type="pres">
      <dgm:prSet presAssocID="{E1316009-9F55-432A-A9E2-86B2FA59A8D9}" presName="hierChild2" presStyleCnt="0"/>
      <dgm:spPr/>
    </dgm:pt>
    <dgm:pt modelId="{DBC9C64B-E2A9-4ED6-8404-B768C3BF9DC5}" type="pres">
      <dgm:prSet presAssocID="{E52A801A-0067-49B3-BA60-E965EA86ACBC}" presName="Name37" presStyleLbl="parChTrans1D2" presStyleIdx="0" presStyleCnt="4"/>
      <dgm:spPr/>
      <dgm:t>
        <a:bodyPr/>
        <a:lstStyle/>
        <a:p>
          <a:endParaRPr lang="en-IN"/>
        </a:p>
      </dgm:t>
    </dgm:pt>
    <dgm:pt modelId="{745BDAA0-DDD0-40A7-A7F8-B320BF144F6F}" type="pres">
      <dgm:prSet presAssocID="{9608A4F3-EA0C-4D65-AB35-9B7AD74EFF90}" presName="hierRoot2" presStyleCnt="0">
        <dgm:presLayoutVars>
          <dgm:hierBranch val="init"/>
        </dgm:presLayoutVars>
      </dgm:prSet>
      <dgm:spPr/>
    </dgm:pt>
    <dgm:pt modelId="{37878578-38EC-408A-9C64-3449375BCBED}" type="pres">
      <dgm:prSet presAssocID="{9608A4F3-EA0C-4D65-AB35-9B7AD74EFF90}" presName="rootComposite" presStyleCnt="0"/>
      <dgm:spPr/>
    </dgm:pt>
    <dgm:pt modelId="{F3696AB4-5906-47D2-946C-54932975E137}" type="pres">
      <dgm:prSet presAssocID="{9608A4F3-EA0C-4D65-AB35-9B7AD74EFF90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5BC3ED5-105F-4CBF-BA40-5F12DB65B448}" type="pres">
      <dgm:prSet presAssocID="{9608A4F3-EA0C-4D65-AB35-9B7AD74EFF90}" presName="rootConnector" presStyleLbl="node2" presStyleIdx="0" presStyleCnt="4"/>
      <dgm:spPr/>
      <dgm:t>
        <a:bodyPr/>
        <a:lstStyle/>
        <a:p>
          <a:endParaRPr lang="en-IN"/>
        </a:p>
      </dgm:t>
    </dgm:pt>
    <dgm:pt modelId="{4A3FC7EC-25EB-4170-AB03-448F9A6AC970}" type="pres">
      <dgm:prSet presAssocID="{9608A4F3-EA0C-4D65-AB35-9B7AD74EFF90}" presName="hierChild4" presStyleCnt="0"/>
      <dgm:spPr/>
    </dgm:pt>
    <dgm:pt modelId="{E1302870-5884-4934-BBB0-B9CDEE3C7584}" type="pres">
      <dgm:prSet presAssocID="{9608A4F3-EA0C-4D65-AB35-9B7AD74EFF90}" presName="hierChild5" presStyleCnt="0"/>
      <dgm:spPr/>
    </dgm:pt>
    <dgm:pt modelId="{3579150A-2FBF-4944-81F8-BCF8329C391D}" type="pres">
      <dgm:prSet presAssocID="{CFB85560-1061-46F3-91B2-24703B9C3CC6}" presName="Name37" presStyleLbl="parChTrans1D2" presStyleIdx="1" presStyleCnt="4"/>
      <dgm:spPr/>
      <dgm:t>
        <a:bodyPr/>
        <a:lstStyle/>
        <a:p>
          <a:endParaRPr lang="en-IN"/>
        </a:p>
      </dgm:t>
    </dgm:pt>
    <dgm:pt modelId="{17AAE4AC-A808-4EDC-BD54-77D96BA97ADA}" type="pres">
      <dgm:prSet presAssocID="{1D436371-4B62-4A20-8335-942D7972792A}" presName="hierRoot2" presStyleCnt="0">
        <dgm:presLayoutVars>
          <dgm:hierBranch val="init"/>
        </dgm:presLayoutVars>
      </dgm:prSet>
      <dgm:spPr/>
    </dgm:pt>
    <dgm:pt modelId="{42CE00B7-8CFF-47EB-BFC7-815CAE1BAE2A}" type="pres">
      <dgm:prSet presAssocID="{1D436371-4B62-4A20-8335-942D7972792A}" presName="rootComposite" presStyleCnt="0"/>
      <dgm:spPr/>
    </dgm:pt>
    <dgm:pt modelId="{4626248C-DE57-4D71-B653-0580A6E51EDD}" type="pres">
      <dgm:prSet presAssocID="{1D436371-4B62-4A20-8335-942D7972792A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D4AD05-D330-4FE8-B242-0D1DF728A9E9}" type="pres">
      <dgm:prSet presAssocID="{1D436371-4B62-4A20-8335-942D7972792A}" presName="rootConnector" presStyleLbl="node2" presStyleIdx="1" presStyleCnt="4"/>
      <dgm:spPr/>
      <dgm:t>
        <a:bodyPr/>
        <a:lstStyle/>
        <a:p>
          <a:endParaRPr lang="en-IN"/>
        </a:p>
      </dgm:t>
    </dgm:pt>
    <dgm:pt modelId="{9BC94B7A-4793-40BA-A713-8FC0ABBB490C}" type="pres">
      <dgm:prSet presAssocID="{1D436371-4B62-4A20-8335-942D7972792A}" presName="hierChild4" presStyleCnt="0"/>
      <dgm:spPr/>
    </dgm:pt>
    <dgm:pt modelId="{51CD08C6-A1EE-43F5-9CC2-25F279E6ECA8}" type="pres">
      <dgm:prSet presAssocID="{1D436371-4B62-4A20-8335-942D7972792A}" presName="hierChild5" presStyleCnt="0"/>
      <dgm:spPr/>
    </dgm:pt>
    <dgm:pt modelId="{73676412-B4D4-4092-BC4C-C59DCC07BFA8}" type="pres">
      <dgm:prSet presAssocID="{3D73F7B4-7C8D-480A-A288-04EAAD5EC39E}" presName="Name37" presStyleLbl="parChTrans1D2" presStyleIdx="2" presStyleCnt="4"/>
      <dgm:spPr/>
      <dgm:t>
        <a:bodyPr/>
        <a:lstStyle/>
        <a:p>
          <a:endParaRPr lang="en-IN"/>
        </a:p>
      </dgm:t>
    </dgm:pt>
    <dgm:pt modelId="{4D313F77-431A-46C3-B139-D1A5FAA403EB}" type="pres">
      <dgm:prSet presAssocID="{4865B8C2-C51A-4440-AD39-ED178E91636D}" presName="hierRoot2" presStyleCnt="0">
        <dgm:presLayoutVars>
          <dgm:hierBranch val="init"/>
        </dgm:presLayoutVars>
      </dgm:prSet>
      <dgm:spPr/>
    </dgm:pt>
    <dgm:pt modelId="{E67300AB-F639-4F33-9620-E544998796D7}" type="pres">
      <dgm:prSet presAssocID="{4865B8C2-C51A-4440-AD39-ED178E91636D}" presName="rootComposite" presStyleCnt="0"/>
      <dgm:spPr/>
    </dgm:pt>
    <dgm:pt modelId="{019DF62F-6C4C-4D67-A7D7-BEA6DCA20173}" type="pres">
      <dgm:prSet presAssocID="{4865B8C2-C51A-4440-AD39-ED178E91636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9E7A15B-F388-4A89-88A1-DBD0ED2DA970}" type="pres">
      <dgm:prSet presAssocID="{4865B8C2-C51A-4440-AD39-ED178E91636D}" presName="rootConnector" presStyleLbl="node2" presStyleIdx="2" presStyleCnt="4"/>
      <dgm:spPr/>
      <dgm:t>
        <a:bodyPr/>
        <a:lstStyle/>
        <a:p>
          <a:endParaRPr lang="en-IN"/>
        </a:p>
      </dgm:t>
    </dgm:pt>
    <dgm:pt modelId="{0DFC944A-D5BD-4C67-85C2-734AFAC251AD}" type="pres">
      <dgm:prSet presAssocID="{4865B8C2-C51A-4440-AD39-ED178E91636D}" presName="hierChild4" presStyleCnt="0"/>
      <dgm:spPr/>
    </dgm:pt>
    <dgm:pt modelId="{ABDA3D25-6075-4E09-851E-3D804B6E1472}" type="pres">
      <dgm:prSet presAssocID="{4865B8C2-C51A-4440-AD39-ED178E91636D}" presName="hierChild5" presStyleCnt="0"/>
      <dgm:spPr/>
    </dgm:pt>
    <dgm:pt modelId="{E8616C3C-5940-4253-9ACE-4CD1C0023437}" type="pres">
      <dgm:prSet presAssocID="{A8DE13C4-69FD-43F7-BF03-B158BE41ACE7}" presName="Name37" presStyleLbl="parChTrans1D2" presStyleIdx="3" presStyleCnt="4"/>
      <dgm:spPr/>
      <dgm:t>
        <a:bodyPr/>
        <a:lstStyle/>
        <a:p>
          <a:endParaRPr lang="en-IN"/>
        </a:p>
      </dgm:t>
    </dgm:pt>
    <dgm:pt modelId="{B6D23E3C-F674-4519-97FD-7DEA4002FC9C}" type="pres">
      <dgm:prSet presAssocID="{D60B298B-DC10-475B-A7FF-FC6215F58944}" presName="hierRoot2" presStyleCnt="0">
        <dgm:presLayoutVars>
          <dgm:hierBranch val="init"/>
        </dgm:presLayoutVars>
      </dgm:prSet>
      <dgm:spPr/>
    </dgm:pt>
    <dgm:pt modelId="{C530D61D-FAEC-4B82-92FF-46DE50842DAF}" type="pres">
      <dgm:prSet presAssocID="{D60B298B-DC10-475B-A7FF-FC6215F58944}" presName="rootComposite" presStyleCnt="0"/>
      <dgm:spPr/>
    </dgm:pt>
    <dgm:pt modelId="{CB4CF567-2406-4921-A409-FB6AA4988D71}" type="pres">
      <dgm:prSet presAssocID="{D60B298B-DC10-475B-A7FF-FC6215F58944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5ADF5AE-2AEB-46F4-B69E-F8F4EBB97614}" type="pres">
      <dgm:prSet presAssocID="{D60B298B-DC10-475B-A7FF-FC6215F58944}" presName="rootConnector" presStyleLbl="node2" presStyleIdx="3" presStyleCnt="4"/>
      <dgm:spPr/>
      <dgm:t>
        <a:bodyPr/>
        <a:lstStyle/>
        <a:p>
          <a:endParaRPr lang="en-IN"/>
        </a:p>
      </dgm:t>
    </dgm:pt>
    <dgm:pt modelId="{A1C459EF-DAA4-497F-A8F2-C9976FF7430B}" type="pres">
      <dgm:prSet presAssocID="{D60B298B-DC10-475B-A7FF-FC6215F58944}" presName="hierChild4" presStyleCnt="0"/>
      <dgm:spPr/>
    </dgm:pt>
    <dgm:pt modelId="{95CE1AAA-D121-482C-A5D0-4490D4D24BC5}" type="pres">
      <dgm:prSet presAssocID="{D60B298B-DC10-475B-A7FF-FC6215F58944}" presName="hierChild5" presStyleCnt="0"/>
      <dgm:spPr/>
    </dgm:pt>
    <dgm:pt modelId="{70E5AD3E-1D8F-47C8-9114-1C98BB7606F8}" type="pres">
      <dgm:prSet presAssocID="{E1316009-9F55-432A-A9E2-86B2FA59A8D9}" presName="hierChild3" presStyleCnt="0"/>
      <dgm:spPr/>
    </dgm:pt>
  </dgm:ptLst>
  <dgm:cxnLst>
    <dgm:cxn modelId="{E24917E9-9D4A-4BBD-A4A5-A41C5CA886B2}" type="presOf" srcId="{CFB85560-1061-46F3-91B2-24703B9C3CC6}" destId="{3579150A-2FBF-4944-81F8-BCF8329C391D}" srcOrd="0" destOrd="0" presId="urn:microsoft.com/office/officeart/2005/8/layout/orgChart1"/>
    <dgm:cxn modelId="{60885823-4425-4AF1-81A3-68733CF6C79B}" type="presOf" srcId="{3D73F7B4-7C8D-480A-A288-04EAAD5EC39E}" destId="{73676412-B4D4-4092-BC4C-C59DCC07BFA8}" srcOrd="0" destOrd="0" presId="urn:microsoft.com/office/officeart/2005/8/layout/orgChart1"/>
    <dgm:cxn modelId="{DA71265F-4D98-4AFF-A06A-C09BDAAAF2FF}" type="presOf" srcId="{9608A4F3-EA0C-4D65-AB35-9B7AD74EFF90}" destId="{F3696AB4-5906-47D2-946C-54932975E137}" srcOrd="0" destOrd="0" presId="urn:microsoft.com/office/officeart/2005/8/layout/orgChart1"/>
    <dgm:cxn modelId="{762C9A97-12EE-4E94-A2F0-0098AE4DE01A}" type="presOf" srcId="{E1316009-9F55-432A-A9E2-86B2FA59A8D9}" destId="{6A850C3F-5C6B-4463-A8A5-A472E10B3461}" srcOrd="0" destOrd="0" presId="urn:microsoft.com/office/officeart/2005/8/layout/orgChart1"/>
    <dgm:cxn modelId="{B3609A0B-A531-49B8-B4CA-4F1341508B77}" type="presOf" srcId="{30C649A6-4988-43FF-A137-CFE24D998D10}" destId="{E1E44489-5856-4C51-8386-B2629EC87B9B}" srcOrd="0" destOrd="0" presId="urn:microsoft.com/office/officeart/2005/8/layout/orgChart1"/>
    <dgm:cxn modelId="{710D6929-7AF4-4727-989A-F41A8EB52989}" type="presOf" srcId="{1D436371-4B62-4A20-8335-942D7972792A}" destId="{F9D4AD05-D330-4FE8-B242-0D1DF728A9E9}" srcOrd="1" destOrd="0" presId="urn:microsoft.com/office/officeart/2005/8/layout/orgChart1"/>
    <dgm:cxn modelId="{6953221E-64C0-4774-84EC-5931B8DF0F09}" srcId="{E1316009-9F55-432A-A9E2-86B2FA59A8D9}" destId="{D60B298B-DC10-475B-A7FF-FC6215F58944}" srcOrd="3" destOrd="0" parTransId="{A8DE13C4-69FD-43F7-BF03-B158BE41ACE7}" sibTransId="{11172151-BC02-4A8F-833D-34F8E49764C4}"/>
    <dgm:cxn modelId="{66567CC6-326B-4612-AE2F-E881C46AE311}" type="presOf" srcId="{A8DE13C4-69FD-43F7-BF03-B158BE41ACE7}" destId="{E8616C3C-5940-4253-9ACE-4CD1C0023437}" srcOrd="0" destOrd="0" presId="urn:microsoft.com/office/officeart/2005/8/layout/orgChart1"/>
    <dgm:cxn modelId="{D9F657D4-1E03-4FA0-AEE9-9AFF8AABE77F}" type="presOf" srcId="{9608A4F3-EA0C-4D65-AB35-9B7AD74EFF90}" destId="{B5BC3ED5-105F-4CBF-BA40-5F12DB65B448}" srcOrd="1" destOrd="0" presId="urn:microsoft.com/office/officeart/2005/8/layout/orgChart1"/>
    <dgm:cxn modelId="{2A02F8EA-C371-47F7-8618-AEA276DE1353}" srcId="{E1316009-9F55-432A-A9E2-86B2FA59A8D9}" destId="{1D436371-4B62-4A20-8335-942D7972792A}" srcOrd="1" destOrd="0" parTransId="{CFB85560-1061-46F3-91B2-24703B9C3CC6}" sibTransId="{2FC0F1FC-29F8-428A-A728-978254B605E2}"/>
    <dgm:cxn modelId="{5493480C-BB7B-49B3-A131-685E1559F949}" srcId="{E1316009-9F55-432A-A9E2-86B2FA59A8D9}" destId="{4865B8C2-C51A-4440-AD39-ED178E91636D}" srcOrd="2" destOrd="0" parTransId="{3D73F7B4-7C8D-480A-A288-04EAAD5EC39E}" sibTransId="{AA9CE86A-01A2-4654-B442-C7B6229A0159}"/>
    <dgm:cxn modelId="{458766FC-DF38-484A-B27E-B62166D56ADE}" type="presOf" srcId="{E52A801A-0067-49B3-BA60-E965EA86ACBC}" destId="{DBC9C64B-E2A9-4ED6-8404-B768C3BF9DC5}" srcOrd="0" destOrd="0" presId="urn:microsoft.com/office/officeart/2005/8/layout/orgChart1"/>
    <dgm:cxn modelId="{F63D883B-787A-4BFA-BF38-9FE295CAE087}" type="presOf" srcId="{D60B298B-DC10-475B-A7FF-FC6215F58944}" destId="{E5ADF5AE-2AEB-46F4-B69E-F8F4EBB97614}" srcOrd="1" destOrd="0" presId="urn:microsoft.com/office/officeart/2005/8/layout/orgChart1"/>
    <dgm:cxn modelId="{1DAF2786-F505-4387-8E5A-680F1A218A58}" type="presOf" srcId="{E1316009-9F55-432A-A9E2-86B2FA59A8D9}" destId="{5571FE89-B688-45E6-812F-0B86851CC7DD}" srcOrd="1" destOrd="0" presId="urn:microsoft.com/office/officeart/2005/8/layout/orgChart1"/>
    <dgm:cxn modelId="{1730B594-A21C-4CF5-91A1-3C331E54EC95}" srcId="{E1316009-9F55-432A-A9E2-86B2FA59A8D9}" destId="{9608A4F3-EA0C-4D65-AB35-9B7AD74EFF90}" srcOrd="0" destOrd="0" parTransId="{E52A801A-0067-49B3-BA60-E965EA86ACBC}" sibTransId="{D67B453F-8421-4D56-ACAD-006AF05D9F8D}"/>
    <dgm:cxn modelId="{1E271631-7CB9-4908-B243-29F0C4B80E0E}" type="presOf" srcId="{4865B8C2-C51A-4440-AD39-ED178E91636D}" destId="{69E7A15B-F388-4A89-88A1-DBD0ED2DA970}" srcOrd="1" destOrd="0" presId="urn:microsoft.com/office/officeart/2005/8/layout/orgChart1"/>
    <dgm:cxn modelId="{26BB425C-324E-48A2-A2E0-D7AF1F5E10FA}" type="presOf" srcId="{4865B8C2-C51A-4440-AD39-ED178E91636D}" destId="{019DF62F-6C4C-4D67-A7D7-BEA6DCA20173}" srcOrd="0" destOrd="0" presId="urn:microsoft.com/office/officeart/2005/8/layout/orgChart1"/>
    <dgm:cxn modelId="{C207BC50-4C28-4163-8978-06B75B67DD8F}" srcId="{30C649A6-4988-43FF-A137-CFE24D998D10}" destId="{E1316009-9F55-432A-A9E2-86B2FA59A8D9}" srcOrd="0" destOrd="0" parTransId="{AB4722A6-4C67-44FA-B471-9A8F949BF1E2}" sibTransId="{F2E3ECC8-0CBC-484B-BB44-638F50771A09}"/>
    <dgm:cxn modelId="{558B4387-5748-40C8-B9D1-3109F4ED6CC7}" type="presOf" srcId="{1D436371-4B62-4A20-8335-942D7972792A}" destId="{4626248C-DE57-4D71-B653-0580A6E51EDD}" srcOrd="0" destOrd="0" presId="urn:microsoft.com/office/officeart/2005/8/layout/orgChart1"/>
    <dgm:cxn modelId="{EBC8222A-17A7-4E8F-B689-3A74C4A71614}" type="presOf" srcId="{D60B298B-DC10-475B-A7FF-FC6215F58944}" destId="{CB4CF567-2406-4921-A409-FB6AA4988D71}" srcOrd="0" destOrd="0" presId="urn:microsoft.com/office/officeart/2005/8/layout/orgChart1"/>
    <dgm:cxn modelId="{A4CDF682-06CD-4BF9-BF5D-F13EE999AFBA}" type="presParOf" srcId="{E1E44489-5856-4C51-8386-B2629EC87B9B}" destId="{E7391B90-1918-41AA-B809-0998C68D2D79}" srcOrd="0" destOrd="0" presId="urn:microsoft.com/office/officeart/2005/8/layout/orgChart1"/>
    <dgm:cxn modelId="{E5F799EB-3502-44FA-9AC4-E80186EDBC2F}" type="presParOf" srcId="{E7391B90-1918-41AA-B809-0998C68D2D79}" destId="{3610F012-704F-440E-8D43-0800D0DD6251}" srcOrd="0" destOrd="0" presId="urn:microsoft.com/office/officeart/2005/8/layout/orgChart1"/>
    <dgm:cxn modelId="{6678F1FF-05ED-4408-BAFD-9593C735F7FF}" type="presParOf" srcId="{3610F012-704F-440E-8D43-0800D0DD6251}" destId="{6A850C3F-5C6B-4463-A8A5-A472E10B3461}" srcOrd="0" destOrd="0" presId="urn:microsoft.com/office/officeart/2005/8/layout/orgChart1"/>
    <dgm:cxn modelId="{8379A848-EB31-4A9F-AECF-92CAA5109C07}" type="presParOf" srcId="{3610F012-704F-440E-8D43-0800D0DD6251}" destId="{5571FE89-B688-45E6-812F-0B86851CC7DD}" srcOrd="1" destOrd="0" presId="urn:microsoft.com/office/officeart/2005/8/layout/orgChart1"/>
    <dgm:cxn modelId="{F96FE609-EB4E-4CFB-AAD0-DF3EAA635B46}" type="presParOf" srcId="{E7391B90-1918-41AA-B809-0998C68D2D79}" destId="{B34D2EF9-9F5D-43EB-B378-1FC5EB6B8C91}" srcOrd="1" destOrd="0" presId="urn:microsoft.com/office/officeart/2005/8/layout/orgChart1"/>
    <dgm:cxn modelId="{A7476FD8-B146-4A18-BA49-B3FAD9E2B79C}" type="presParOf" srcId="{B34D2EF9-9F5D-43EB-B378-1FC5EB6B8C91}" destId="{DBC9C64B-E2A9-4ED6-8404-B768C3BF9DC5}" srcOrd="0" destOrd="0" presId="urn:microsoft.com/office/officeart/2005/8/layout/orgChart1"/>
    <dgm:cxn modelId="{187AA6EA-C10A-40F1-AD35-AA79E37BB93D}" type="presParOf" srcId="{B34D2EF9-9F5D-43EB-B378-1FC5EB6B8C91}" destId="{745BDAA0-DDD0-40A7-A7F8-B320BF144F6F}" srcOrd="1" destOrd="0" presId="urn:microsoft.com/office/officeart/2005/8/layout/orgChart1"/>
    <dgm:cxn modelId="{BEFB0DFC-16EF-4066-AE24-358421592AC6}" type="presParOf" srcId="{745BDAA0-DDD0-40A7-A7F8-B320BF144F6F}" destId="{37878578-38EC-408A-9C64-3449375BCBED}" srcOrd="0" destOrd="0" presId="urn:microsoft.com/office/officeart/2005/8/layout/orgChart1"/>
    <dgm:cxn modelId="{CF1EA213-485E-4901-99A1-EAC538686C1A}" type="presParOf" srcId="{37878578-38EC-408A-9C64-3449375BCBED}" destId="{F3696AB4-5906-47D2-946C-54932975E137}" srcOrd="0" destOrd="0" presId="urn:microsoft.com/office/officeart/2005/8/layout/orgChart1"/>
    <dgm:cxn modelId="{2589E336-E481-4C5B-8074-EA3DD1B3C771}" type="presParOf" srcId="{37878578-38EC-408A-9C64-3449375BCBED}" destId="{B5BC3ED5-105F-4CBF-BA40-5F12DB65B448}" srcOrd="1" destOrd="0" presId="urn:microsoft.com/office/officeart/2005/8/layout/orgChart1"/>
    <dgm:cxn modelId="{1E6528DC-76AF-4E72-8C10-7CEE998FFB32}" type="presParOf" srcId="{745BDAA0-DDD0-40A7-A7F8-B320BF144F6F}" destId="{4A3FC7EC-25EB-4170-AB03-448F9A6AC970}" srcOrd="1" destOrd="0" presId="urn:microsoft.com/office/officeart/2005/8/layout/orgChart1"/>
    <dgm:cxn modelId="{EA49C65E-6B6B-4E6D-90DD-B672F906DF56}" type="presParOf" srcId="{745BDAA0-DDD0-40A7-A7F8-B320BF144F6F}" destId="{E1302870-5884-4934-BBB0-B9CDEE3C7584}" srcOrd="2" destOrd="0" presId="urn:microsoft.com/office/officeart/2005/8/layout/orgChart1"/>
    <dgm:cxn modelId="{A2C210F5-68FD-4625-BCFE-5701B95F5609}" type="presParOf" srcId="{B34D2EF9-9F5D-43EB-B378-1FC5EB6B8C91}" destId="{3579150A-2FBF-4944-81F8-BCF8329C391D}" srcOrd="2" destOrd="0" presId="urn:microsoft.com/office/officeart/2005/8/layout/orgChart1"/>
    <dgm:cxn modelId="{98ADEEB5-418C-4B90-9BC1-7678366DA41E}" type="presParOf" srcId="{B34D2EF9-9F5D-43EB-B378-1FC5EB6B8C91}" destId="{17AAE4AC-A808-4EDC-BD54-77D96BA97ADA}" srcOrd="3" destOrd="0" presId="urn:microsoft.com/office/officeart/2005/8/layout/orgChart1"/>
    <dgm:cxn modelId="{EC48773D-DD8F-4B42-A6FB-69000A1ADB66}" type="presParOf" srcId="{17AAE4AC-A808-4EDC-BD54-77D96BA97ADA}" destId="{42CE00B7-8CFF-47EB-BFC7-815CAE1BAE2A}" srcOrd="0" destOrd="0" presId="urn:microsoft.com/office/officeart/2005/8/layout/orgChart1"/>
    <dgm:cxn modelId="{F8749A1E-5D8D-4CCD-B553-B89C9A38F23D}" type="presParOf" srcId="{42CE00B7-8CFF-47EB-BFC7-815CAE1BAE2A}" destId="{4626248C-DE57-4D71-B653-0580A6E51EDD}" srcOrd="0" destOrd="0" presId="urn:microsoft.com/office/officeart/2005/8/layout/orgChart1"/>
    <dgm:cxn modelId="{FA7997F1-E5E4-40EA-816C-76F7565A9AE7}" type="presParOf" srcId="{42CE00B7-8CFF-47EB-BFC7-815CAE1BAE2A}" destId="{F9D4AD05-D330-4FE8-B242-0D1DF728A9E9}" srcOrd="1" destOrd="0" presId="urn:microsoft.com/office/officeart/2005/8/layout/orgChart1"/>
    <dgm:cxn modelId="{0AD3856A-5E03-4C15-B393-753406AAA0C3}" type="presParOf" srcId="{17AAE4AC-A808-4EDC-BD54-77D96BA97ADA}" destId="{9BC94B7A-4793-40BA-A713-8FC0ABBB490C}" srcOrd="1" destOrd="0" presId="urn:microsoft.com/office/officeart/2005/8/layout/orgChart1"/>
    <dgm:cxn modelId="{226E11D5-53D6-4B50-9C89-329279DFCE8B}" type="presParOf" srcId="{17AAE4AC-A808-4EDC-BD54-77D96BA97ADA}" destId="{51CD08C6-A1EE-43F5-9CC2-25F279E6ECA8}" srcOrd="2" destOrd="0" presId="urn:microsoft.com/office/officeart/2005/8/layout/orgChart1"/>
    <dgm:cxn modelId="{D732D3A9-38DE-4632-9921-EB1F8D6E83FF}" type="presParOf" srcId="{B34D2EF9-9F5D-43EB-B378-1FC5EB6B8C91}" destId="{73676412-B4D4-4092-BC4C-C59DCC07BFA8}" srcOrd="4" destOrd="0" presId="urn:microsoft.com/office/officeart/2005/8/layout/orgChart1"/>
    <dgm:cxn modelId="{FED7C6C4-0F75-46CA-AA63-1A493E4D1AFB}" type="presParOf" srcId="{B34D2EF9-9F5D-43EB-B378-1FC5EB6B8C91}" destId="{4D313F77-431A-46C3-B139-D1A5FAA403EB}" srcOrd="5" destOrd="0" presId="urn:microsoft.com/office/officeart/2005/8/layout/orgChart1"/>
    <dgm:cxn modelId="{0A336562-E6A5-4890-827D-4DBB2F8E8223}" type="presParOf" srcId="{4D313F77-431A-46C3-B139-D1A5FAA403EB}" destId="{E67300AB-F639-4F33-9620-E544998796D7}" srcOrd="0" destOrd="0" presId="urn:microsoft.com/office/officeart/2005/8/layout/orgChart1"/>
    <dgm:cxn modelId="{52807FDA-1993-42E9-B458-1BAAA500A8A0}" type="presParOf" srcId="{E67300AB-F639-4F33-9620-E544998796D7}" destId="{019DF62F-6C4C-4D67-A7D7-BEA6DCA20173}" srcOrd="0" destOrd="0" presId="urn:microsoft.com/office/officeart/2005/8/layout/orgChart1"/>
    <dgm:cxn modelId="{B3E37080-1BFD-4F95-BEDE-79766FB2A075}" type="presParOf" srcId="{E67300AB-F639-4F33-9620-E544998796D7}" destId="{69E7A15B-F388-4A89-88A1-DBD0ED2DA970}" srcOrd="1" destOrd="0" presId="urn:microsoft.com/office/officeart/2005/8/layout/orgChart1"/>
    <dgm:cxn modelId="{162BECFD-4726-4C13-876A-751B9A10194D}" type="presParOf" srcId="{4D313F77-431A-46C3-B139-D1A5FAA403EB}" destId="{0DFC944A-D5BD-4C67-85C2-734AFAC251AD}" srcOrd="1" destOrd="0" presId="urn:microsoft.com/office/officeart/2005/8/layout/orgChart1"/>
    <dgm:cxn modelId="{4D310FF9-BF46-4954-831A-0A53DC78830B}" type="presParOf" srcId="{4D313F77-431A-46C3-B139-D1A5FAA403EB}" destId="{ABDA3D25-6075-4E09-851E-3D804B6E1472}" srcOrd="2" destOrd="0" presId="urn:microsoft.com/office/officeart/2005/8/layout/orgChart1"/>
    <dgm:cxn modelId="{9F8B8B23-9D81-4300-9785-C6EA108852CC}" type="presParOf" srcId="{B34D2EF9-9F5D-43EB-B378-1FC5EB6B8C91}" destId="{E8616C3C-5940-4253-9ACE-4CD1C0023437}" srcOrd="6" destOrd="0" presId="urn:microsoft.com/office/officeart/2005/8/layout/orgChart1"/>
    <dgm:cxn modelId="{FEC3A5A6-C3C7-4968-8C09-AD9C965EA418}" type="presParOf" srcId="{B34D2EF9-9F5D-43EB-B378-1FC5EB6B8C91}" destId="{B6D23E3C-F674-4519-97FD-7DEA4002FC9C}" srcOrd="7" destOrd="0" presId="urn:microsoft.com/office/officeart/2005/8/layout/orgChart1"/>
    <dgm:cxn modelId="{4247CC50-F477-420F-8446-E75542674AFE}" type="presParOf" srcId="{B6D23E3C-F674-4519-97FD-7DEA4002FC9C}" destId="{C530D61D-FAEC-4B82-92FF-46DE50842DAF}" srcOrd="0" destOrd="0" presId="urn:microsoft.com/office/officeart/2005/8/layout/orgChart1"/>
    <dgm:cxn modelId="{74D88694-DEAF-4DC5-874E-010F2A670027}" type="presParOf" srcId="{C530D61D-FAEC-4B82-92FF-46DE50842DAF}" destId="{CB4CF567-2406-4921-A409-FB6AA4988D71}" srcOrd="0" destOrd="0" presId="urn:microsoft.com/office/officeart/2005/8/layout/orgChart1"/>
    <dgm:cxn modelId="{F450028E-23D1-45F7-9365-83D226A3E027}" type="presParOf" srcId="{C530D61D-FAEC-4B82-92FF-46DE50842DAF}" destId="{E5ADF5AE-2AEB-46F4-B69E-F8F4EBB97614}" srcOrd="1" destOrd="0" presId="urn:microsoft.com/office/officeart/2005/8/layout/orgChart1"/>
    <dgm:cxn modelId="{A08B2F08-D0CE-4EEF-B7AE-28718E49C87C}" type="presParOf" srcId="{B6D23E3C-F674-4519-97FD-7DEA4002FC9C}" destId="{A1C459EF-DAA4-497F-A8F2-C9976FF7430B}" srcOrd="1" destOrd="0" presId="urn:microsoft.com/office/officeart/2005/8/layout/orgChart1"/>
    <dgm:cxn modelId="{E134DB16-927E-4CA3-A05F-A9C33B8CCB4B}" type="presParOf" srcId="{B6D23E3C-F674-4519-97FD-7DEA4002FC9C}" destId="{95CE1AAA-D121-482C-A5D0-4490D4D24BC5}" srcOrd="2" destOrd="0" presId="urn:microsoft.com/office/officeart/2005/8/layout/orgChart1"/>
    <dgm:cxn modelId="{45C780BC-4972-4E05-9926-D52E8AF17213}" type="presParOf" srcId="{E7391B90-1918-41AA-B809-0998C68D2D79}" destId="{70E5AD3E-1D8F-47C8-9114-1C98BB7606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1B43FB-623D-4312-915D-DE5FBD929FFC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DC08881-C597-4932-BFB0-0F2C2FC8A974}">
      <dgm:prSet custT="1"/>
      <dgm:spPr/>
      <dgm:t>
        <a:bodyPr/>
        <a:lstStyle/>
        <a:p>
          <a:pPr algn="ctr"/>
          <a:r>
            <a:rPr lang="en-IN" sz="1400" b="1" dirty="0"/>
            <a:t>1. </a:t>
          </a:r>
          <a:endParaRPr lang="en-IN" sz="1400" b="1" dirty="0" smtClean="0"/>
        </a:p>
        <a:p>
          <a:pPr algn="l"/>
          <a:r>
            <a:rPr lang="en-IN" sz="1400" b="1" dirty="0" smtClean="0"/>
            <a:t>To predict the likelihood of a student </a:t>
          </a:r>
          <a:r>
            <a:rPr lang="en-IN" sz="1400" b="1" dirty="0" err="1" smtClean="0"/>
            <a:t>Droping</a:t>
          </a:r>
          <a:r>
            <a:rPr lang="en-IN" sz="1400" b="1" dirty="0" smtClean="0"/>
            <a:t> .Out</a:t>
          </a:r>
          <a:endParaRPr lang="en-IN" sz="1400" b="1" dirty="0"/>
        </a:p>
      </dgm:t>
    </dgm:pt>
    <dgm:pt modelId="{6010FF6E-E54B-4C89-925D-18B56BE8702B}" type="parTrans" cxnId="{D3E47D0F-4708-460F-9176-5F4626DFCBA8}">
      <dgm:prSet/>
      <dgm:spPr/>
      <dgm:t>
        <a:bodyPr/>
        <a:lstStyle/>
        <a:p>
          <a:endParaRPr lang="en-IN"/>
        </a:p>
      </dgm:t>
    </dgm:pt>
    <dgm:pt modelId="{F15B16F9-CEA5-4186-B68D-4254144EC8D1}" type="sibTrans" cxnId="{D3E47D0F-4708-460F-9176-5F4626DFCBA8}">
      <dgm:prSet/>
      <dgm:spPr/>
      <dgm:t>
        <a:bodyPr/>
        <a:lstStyle/>
        <a:p>
          <a:endParaRPr lang="en-IN"/>
        </a:p>
      </dgm:t>
    </dgm:pt>
    <dgm:pt modelId="{E40FF391-9F98-4C67-966A-9B81C0CBA5BC}">
      <dgm:prSet custT="1"/>
      <dgm:spPr/>
      <dgm:t>
        <a:bodyPr/>
        <a:lstStyle/>
        <a:p>
          <a:pPr algn="ctr"/>
          <a:r>
            <a:rPr lang="en-IN" sz="1400" b="1" dirty="0"/>
            <a:t>2. </a:t>
          </a:r>
        </a:p>
        <a:p>
          <a:pPr algn="l"/>
          <a:r>
            <a:rPr lang="en-IN" sz="1200" dirty="0" smtClean="0"/>
            <a:t>Student Specific Risk Factors and needs.</a:t>
          </a:r>
          <a:endParaRPr lang="en-IN" sz="1200" dirty="0"/>
        </a:p>
      </dgm:t>
    </dgm:pt>
    <dgm:pt modelId="{8309004D-FEBC-45C8-B525-03AEDB3F73B7}" type="parTrans" cxnId="{C1B12B43-161E-4795-B36F-D0731E4E4162}">
      <dgm:prSet/>
      <dgm:spPr/>
      <dgm:t>
        <a:bodyPr/>
        <a:lstStyle/>
        <a:p>
          <a:endParaRPr lang="en-IN"/>
        </a:p>
      </dgm:t>
    </dgm:pt>
    <dgm:pt modelId="{A1240521-A03D-4C7E-99AA-876FA12B8808}" type="sibTrans" cxnId="{C1B12B43-161E-4795-B36F-D0731E4E4162}">
      <dgm:prSet/>
      <dgm:spPr/>
      <dgm:t>
        <a:bodyPr/>
        <a:lstStyle/>
        <a:p>
          <a:endParaRPr lang="en-IN"/>
        </a:p>
      </dgm:t>
    </dgm:pt>
    <dgm:pt modelId="{209F2D6C-695B-40D2-8FF0-A855E59649C9}">
      <dgm:prSet custT="1"/>
      <dgm:spPr/>
      <dgm:t>
        <a:bodyPr/>
        <a:lstStyle/>
        <a:p>
          <a:pPr algn="ctr"/>
          <a:r>
            <a:rPr lang="en-IN" sz="1400" b="1" dirty="0" smtClean="0"/>
            <a:t>3</a:t>
          </a:r>
          <a:br>
            <a:rPr lang="en-IN" sz="1400" b="1" dirty="0" smtClean="0"/>
          </a:br>
          <a:r>
            <a:rPr lang="en-IN" sz="1400" b="1" dirty="0" smtClean="0"/>
            <a:t>AI-Powered </a:t>
          </a:r>
          <a:r>
            <a:rPr lang="en-IN" sz="1400" b="1" dirty="0" err="1" smtClean="0"/>
            <a:t>Chatbots</a:t>
          </a:r>
          <a:r>
            <a:rPr lang="en-IN" sz="1400" b="1" dirty="0" smtClean="0"/>
            <a:t> to offers emotional support.</a:t>
          </a:r>
          <a:endParaRPr lang="en-IN" sz="1400" b="1" dirty="0"/>
        </a:p>
      </dgm:t>
    </dgm:pt>
    <dgm:pt modelId="{3CAA60DE-0592-430C-9F8D-B251355F2EA2}" type="parTrans" cxnId="{F8B905F9-4EF7-4F09-A201-366E484D42BF}">
      <dgm:prSet/>
      <dgm:spPr/>
      <dgm:t>
        <a:bodyPr/>
        <a:lstStyle/>
        <a:p>
          <a:endParaRPr lang="en-IN"/>
        </a:p>
      </dgm:t>
    </dgm:pt>
    <dgm:pt modelId="{2F5D9C60-DADE-40B0-9BF7-5C34462CE263}" type="sibTrans" cxnId="{F8B905F9-4EF7-4F09-A201-366E484D42BF}">
      <dgm:prSet/>
      <dgm:spPr/>
      <dgm:t>
        <a:bodyPr/>
        <a:lstStyle/>
        <a:p>
          <a:endParaRPr lang="en-IN"/>
        </a:p>
      </dgm:t>
    </dgm:pt>
    <dgm:pt modelId="{93FBC773-DCB3-49A0-B56A-6B872F0595A8}">
      <dgm:prSet custT="1"/>
      <dgm:spPr/>
      <dgm:t>
        <a:bodyPr/>
        <a:lstStyle/>
        <a:p>
          <a:pPr algn="ctr"/>
          <a:r>
            <a:rPr lang="en-IN" sz="1400" b="1" dirty="0"/>
            <a:t>4. </a:t>
          </a:r>
        </a:p>
        <a:p>
          <a:pPr algn="l"/>
          <a:r>
            <a:rPr lang="en-IN" sz="1200" dirty="0" smtClean="0">
              <a:solidFill>
                <a:schemeClr val="bg1"/>
              </a:solidFill>
            </a:rPr>
            <a:t>AI Identifies a student at risk</a:t>
          </a:r>
          <a:endParaRPr lang="en-IN" sz="1200" dirty="0">
            <a:solidFill>
              <a:schemeClr val="bg1"/>
            </a:solidFill>
          </a:endParaRPr>
        </a:p>
      </dgm:t>
    </dgm:pt>
    <dgm:pt modelId="{3EA26002-4B13-4286-BEA2-7B6DF5D80EA9}" type="parTrans" cxnId="{6DCD0AD8-3BF3-4A12-96A5-64C5C461C96E}">
      <dgm:prSet/>
      <dgm:spPr/>
      <dgm:t>
        <a:bodyPr/>
        <a:lstStyle/>
        <a:p>
          <a:endParaRPr lang="en-IN"/>
        </a:p>
      </dgm:t>
    </dgm:pt>
    <dgm:pt modelId="{4156BD35-5427-450F-B654-9A16E6A5AD86}" type="sibTrans" cxnId="{6DCD0AD8-3BF3-4A12-96A5-64C5C461C96E}">
      <dgm:prSet/>
      <dgm:spPr/>
      <dgm:t>
        <a:bodyPr/>
        <a:lstStyle/>
        <a:p>
          <a:endParaRPr lang="en-IN"/>
        </a:p>
      </dgm:t>
    </dgm:pt>
    <dgm:pt modelId="{A14CAAED-79A7-4F80-AE0A-CDA4F432A9C2}">
      <dgm:prSet custT="1"/>
      <dgm:spPr/>
      <dgm:t>
        <a:bodyPr/>
        <a:lstStyle/>
        <a:p>
          <a:pPr algn="ctr"/>
          <a:r>
            <a:rPr lang="en-IN" sz="1200" dirty="0" smtClean="0">
              <a:solidFill>
                <a:schemeClr val="bg1"/>
              </a:solidFill>
            </a:rPr>
            <a:t>5.</a:t>
          </a:r>
          <a:br>
            <a:rPr lang="en-IN" sz="1200" dirty="0" smtClean="0">
              <a:solidFill>
                <a:schemeClr val="bg1"/>
              </a:solidFill>
            </a:rPr>
          </a:br>
          <a:r>
            <a:rPr lang="en-IN" sz="1200" dirty="0" smtClean="0">
              <a:solidFill>
                <a:schemeClr val="bg1"/>
              </a:solidFill>
            </a:rPr>
            <a:t>Continuously track student academic.</a:t>
          </a:r>
          <a:endParaRPr lang="en-IN" sz="1200" dirty="0">
            <a:solidFill>
              <a:schemeClr val="bg1"/>
            </a:solidFill>
          </a:endParaRPr>
        </a:p>
      </dgm:t>
    </dgm:pt>
    <dgm:pt modelId="{82F14C75-376D-4136-8794-04F6F88A4EF6}" type="parTrans" cxnId="{7954F5F8-51C7-4A02-9C72-6ECDCFE80EFF}">
      <dgm:prSet/>
      <dgm:spPr/>
      <dgm:t>
        <a:bodyPr/>
        <a:lstStyle/>
        <a:p>
          <a:endParaRPr lang="en-IN"/>
        </a:p>
      </dgm:t>
    </dgm:pt>
    <dgm:pt modelId="{45F6E953-5FEE-4170-9110-0E753EC91798}" type="sibTrans" cxnId="{7954F5F8-51C7-4A02-9C72-6ECDCFE80EFF}">
      <dgm:prSet/>
      <dgm:spPr/>
      <dgm:t>
        <a:bodyPr/>
        <a:lstStyle/>
        <a:p>
          <a:endParaRPr lang="en-IN"/>
        </a:p>
      </dgm:t>
    </dgm:pt>
    <dgm:pt modelId="{F6805EB3-D5E9-4A31-A9DB-15D1ACB39814}" type="pres">
      <dgm:prSet presAssocID="{9D1B43FB-623D-4312-915D-DE5FBD929FFC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3205D4F-D3FC-429B-AA03-12B5D5B3C69C}" type="pres">
      <dgm:prSet presAssocID="{2DC08881-C597-4932-BFB0-0F2C2FC8A974}" presName="compNode" presStyleCnt="0"/>
      <dgm:spPr/>
    </dgm:pt>
    <dgm:pt modelId="{79D2F57A-6AF0-4A32-9FC4-370D1F82F655}" type="pres">
      <dgm:prSet presAssocID="{2DC08881-C597-4932-BFB0-0F2C2FC8A974}" presName="childRect" presStyleLbl="bgAcc1" presStyleIdx="0" presStyleCnt="5">
        <dgm:presLayoutVars>
          <dgm:bulletEnabled val="1"/>
        </dgm:presLayoutVars>
      </dgm:prSet>
      <dgm:spPr/>
    </dgm:pt>
    <dgm:pt modelId="{36F0D72A-254D-4293-A4F4-17B7BC29E48E}" type="pres">
      <dgm:prSet presAssocID="{2DC08881-C597-4932-BFB0-0F2C2FC8A97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7D94C51-9FB7-47B8-8462-DAD88C56A516}" type="pres">
      <dgm:prSet presAssocID="{2DC08881-C597-4932-BFB0-0F2C2FC8A974}" presName="parentRect" presStyleLbl="alignNode1" presStyleIdx="0" presStyleCnt="5" custScaleY="260291"/>
      <dgm:spPr/>
      <dgm:t>
        <a:bodyPr/>
        <a:lstStyle/>
        <a:p>
          <a:endParaRPr lang="en-IN"/>
        </a:p>
      </dgm:t>
    </dgm:pt>
    <dgm:pt modelId="{A37FB565-2D88-4F26-AD7C-F739D3D0FFAE}" type="pres">
      <dgm:prSet presAssocID="{2DC08881-C597-4932-BFB0-0F2C2FC8A974}" presName="adorn" presStyleLbl="fgAccFollowNode1" presStyleIdx="0" presStyleCnt="5"/>
      <dgm:spPr/>
      <dgm:t>
        <a:bodyPr/>
        <a:lstStyle/>
        <a:p>
          <a:endParaRPr lang="en-IN"/>
        </a:p>
      </dgm:t>
    </dgm:pt>
    <dgm:pt modelId="{2DC197F4-D228-4DF8-B61A-A1BEEFD795C3}" type="pres">
      <dgm:prSet presAssocID="{F15B16F9-CEA5-4186-B68D-4254144EC8D1}" presName="sibTrans" presStyleLbl="sibTrans2D1" presStyleIdx="0" presStyleCnt="0"/>
      <dgm:spPr/>
      <dgm:t>
        <a:bodyPr/>
        <a:lstStyle/>
        <a:p>
          <a:endParaRPr lang="en-IN"/>
        </a:p>
      </dgm:t>
    </dgm:pt>
    <dgm:pt modelId="{0BDE853F-F5E2-49BA-9452-FE5159A54446}" type="pres">
      <dgm:prSet presAssocID="{E40FF391-9F98-4C67-966A-9B81C0CBA5BC}" presName="compNode" presStyleCnt="0"/>
      <dgm:spPr/>
    </dgm:pt>
    <dgm:pt modelId="{285DB043-4C25-4593-A6BF-90F83D89CF10}" type="pres">
      <dgm:prSet presAssocID="{E40FF391-9F98-4C67-966A-9B81C0CBA5BC}" presName="childRect" presStyleLbl="bgAcc1" presStyleIdx="1" presStyleCnt="5">
        <dgm:presLayoutVars>
          <dgm:bulletEnabled val="1"/>
        </dgm:presLayoutVars>
      </dgm:prSet>
      <dgm:spPr/>
    </dgm:pt>
    <dgm:pt modelId="{2B9D7023-C279-45C0-B8E6-3AFB945B6ACC}" type="pres">
      <dgm:prSet presAssocID="{E40FF391-9F98-4C67-966A-9B81C0CBA5B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F25EDB-14CE-46D1-8795-030C06BC14C8}" type="pres">
      <dgm:prSet presAssocID="{E40FF391-9F98-4C67-966A-9B81C0CBA5BC}" presName="parentRect" presStyleLbl="alignNode1" presStyleIdx="1" presStyleCnt="5" custScaleY="257566"/>
      <dgm:spPr/>
      <dgm:t>
        <a:bodyPr/>
        <a:lstStyle/>
        <a:p>
          <a:endParaRPr lang="en-IN"/>
        </a:p>
      </dgm:t>
    </dgm:pt>
    <dgm:pt modelId="{12E4C190-3152-4BE2-A1A0-B0179DF5B719}" type="pres">
      <dgm:prSet presAssocID="{E40FF391-9F98-4C67-966A-9B81C0CBA5BC}" presName="adorn" presStyleLbl="fgAccFollowNode1" presStyleIdx="1" presStyleCnt="5"/>
      <dgm:spPr/>
      <dgm:t>
        <a:bodyPr/>
        <a:lstStyle/>
        <a:p>
          <a:endParaRPr lang="en-IN"/>
        </a:p>
      </dgm:t>
    </dgm:pt>
    <dgm:pt modelId="{5233F767-A2CF-45DF-9054-A051DF17380A}" type="pres">
      <dgm:prSet presAssocID="{A1240521-A03D-4C7E-99AA-876FA12B8808}" presName="sibTrans" presStyleLbl="sibTrans2D1" presStyleIdx="0" presStyleCnt="0"/>
      <dgm:spPr/>
      <dgm:t>
        <a:bodyPr/>
        <a:lstStyle/>
        <a:p>
          <a:endParaRPr lang="en-IN"/>
        </a:p>
      </dgm:t>
    </dgm:pt>
    <dgm:pt modelId="{8CE88A69-7702-4610-97FB-452FA607F0D4}" type="pres">
      <dgm:prSet presAssocID="{209F2D6C-695B-40D2-8FF0-A855E59649C9}" presName="compNode" presStyleCnt="0"/>
      <dgm:spPr/>
    </dgm:pt>
    <dgm:pt modelId="{BF5A6F01-4A2D-42C5-B4D4-1D5172ACED50}" type="pres">
      <dgm:prSet presAssocID="{209F2D6C-695B-40D2-8FF0-A855E59649C9}" presName="childRect" presStyleLbl="bgAcc1" presStyleIdx="2" presStyleCnt="5">
        <dgm:presLayoutVars>
          <dgm:bulletEnabled val="1"/>
        </dgm:presLayoutVars>
      </dgm:prSet>
      <dgm:spPr/>
    </dgm:pt>
    <dgm:pt modelId="{351FE802-5DD1-4A28-85CF-C177D3761708}" type="pres">
      <dgm:prSet presAssocID="{209F2D6C-695B-40D2-8FF0-A855E59649C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B5C1FF-8D04-4F48-BE24-B3279CA30C19}" type="pres">
      <dgm:prSet presAssocID="{209F2D6C-695B-40D2-8FF0-A855E59649C9}" presName="parentRect" presStyleLbl="alignNode1" presStyleIdx="2" presStyleCnt="5" custScaleY="259454"/>
      <dgm:spPr/>
      <dgm:t>
        <a:bodyPr/>
        <a:lstStyle/>
        <a:p>
          <a:endParaRPr lang="en-IN"/>
        </a:p>
      </dgm:t>
    </dgm:pt>
    <dgm:pt modelId="{09B9181F-8EB7-48FC-965A-246619D841D1}" type="pres">
      <dgm:prSet presAssocID="{209F2D6C-695B-40D2-8FF0-A855E59649C9}" presName="adorn" presStyleLbl="fgAccFollowNode1" presStyleIdx="2" presStyleCnt="5"/>
      <dgm:spPr/>
      <dgm:t>
        <a:bodyPr/>
        <a:lstStyle/>
        <a:p>
          <a:endParaRPr lang="en-IN"/>
        </a:p>
      </dgm:t>
    </dgm:pt>
    <dgm:pt modelId="{21F67892-B8FD-41B7-8119-029BAFB34491}" type="pres">
      <dgm:prSet presAssocID="{2F5D9C60-DADE-40B0-9BF7-5C34462CE263}" presName="sibTrans" presStyleLbl="sibTrans2D1" presStyleIdx="0" presStyleCnt="0"/>
      <dgm:spPr/>
      <dgm:t>
        <a:bodyPr/>
        <a:lstStyle/>
        <a:p>
          <a:endParaRPr lang="en-IN"/>
        </a:p>
      </dgm:t>
    </dgm:pt>
    <dgm:pt modelId="{61CD2FAD-72FD-4DDF-A7FB-4410C31CA982}" type="pres">
      <dgm:prSet presAssocID="{93FBC773-DCB3-49A0-B56A-6B872F0595A8}" presName="compNode" presStyleCnt="0"/>
      <dgm:spPr/>
    </dgm:pt>
    <dgm:pt modelId="{CF09FD49-D1B5-4EA7-93B3-AE2041AF843C}" type="pres">
      <dgm:prSet presAssocID="{93FBC773-DCB3-49A0-B56A-6B872F0595A8}" presName="childRect" presStyleLbl="bgAcc1" presStyleIdx="3" presStyleCnt="5">
        <dgm:presLayoutVars>
          <dgm:bulletEnabled val="1"/>
        </dgm:presLayoutVars>
      </dgm:prSet>
      <dgm:spPr/>
    </dgm:pt>
    <dgm:pt modelId="{D8959611-7AB2-4E71-98DE-95D54FDF5631}" type="pres">
      <dgm:prSet presAssocID="{93FBC773-DCB3-49A0-B56A-6B872F0595A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F9480B0-E15E-4064-918A-5880AB7BEA9C}" type="pres">
      <dgm:prSet presAssocID="{93FBC773-DCB3-49A0-B56A-6B872F0595A8}" presName="parentRect" presStyleLbl="alignNode1" presStyleIdx="3" presStyleCnt="5" custScaleY="254053"/>
      <dgm:spPr/>
      <dgm:t>
        <a:bodyPr/>
        <a:lstStyle/>
        <a:p>
          <a:endParaRPr lang="en-IN"/>
        </a:p>
      </dgm:t>
    </dgm:pt>
    <dgm:pt modelId="{ACDFBB7B-BE18-4791-8AB3-18E6D078A20D}" type="pres">
      <dgm:prSet presAssocID="{93FBC773-DCB3-49A0-B56A-6B872F0595A8}" presName="adorn" presStyleLbl="fgAccFollowNode1" presStyleIdx="3" presStyleCnt="5"/>
      <dgm:spPr/>
      <dgm:t>
        <a:bodyPr/>
        <a:lstStyle/>
        <a:p>
          <a:endParaRPr lang="en-IN"/>
        </a:p>
      </dgm:t>
    </dgm:pt>
    <dgm:pt modelId="{0775722D-4E3D-4B7D-AF28-458E7B526430}" type="pres">
      <dgm:prSet presAssocID="{4156BD35-5427-450F-B654-9A16E6A5AD86}" presName="sibTrans" presStyleLbl="sibTrans2D1" presStyleIdx="0" presStyleCnt="0"/>
      <dgm:spPr/>
      <dgm:t>
        <a:bodyPr/>
        <a:lstStyle/>
        <a:p>
          <a:endParaRPr lang="en-IN"/>
        </a:p>
      </dgm:t>
    </dgm:pt>
    <dgm:pt modelId="{E51EF997-1AC6-46D3-A6F6-52685F6A16E8}" type="pres">
      <dgm:prSet presAssocID="{A14CAAED-79A7-4F80-AE0A-CDA4F432A9C2}" presName="compNode" presStyleCnt="0"/>
      <dgm:spPr/>
    </dgm:pt>
    <dgm:pt modelId="{6B49FBB9-25F2-4108-AE0B-F7A7AC51F08A}" type="pres">
      <dgm:prSet presAssocID="{A14CAAED-79A7-4F80-AE0A-CDA4F432A9C2}" presName="childRect" presStyleLbl="bgAcc1" presStyleIdx="4" presStyleCnt="5">
        <dgm:presLayoutVars>
          <dgm:bulletEnabled val="1"/>
        </dgm:presLayoutVars>
      </dgm:prSet>
      <dgm:spPr/>
    </dgm:pt>
    <dgm:pt modelId="{3205E303-5A79-4F5B-AB34-E9DFCF94632D}" type="pres">
      <dgm:prSet presAssocID="{A14CAAED-79A7-4F80-AE0A-CDA4F432A9C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D7ABE1-FB53-41B1-B80A-46403D235F68}" type="pres">
      <dgm:prSet presAssocID="{A14CAAED-79A7-4F80-AE0A-CDA4F432A9C2}" presName="parentRect" presStyleLbl="alignNode1" presStyleIdx="4" presStyleCnt="5" custScaleY="256350"/>
      <dgm:spPr/>
      <dgm:t>
        <a:bodyPr/>
        <a:lstStyle/>
        <a:p>
          <a:endParaRPr lang="en-IN"/>
        </a:p>
      </dgm:t>
    </dgm:pt>
    <dgm:pt modelId="{61034BC1-46BF-4869-96F1-E61A69B87457}" type="pres">
      <dgm:prSet presAssocID="{A14CAAED-79A7-4F80-AE0A-CDA4F432A9C2}" presName="adorn" presStyleLbl="fgAccFollowNode1" presStyleIdx="4" presStyleCnt="5"/>
      <dgm:spPr/>
    </dgm:pt>
  </dgm:ptLst>
  <dgm:cxnLst>
    <dgm:cxn modelId="{06865028-62E0-42B7-8B02-77BADAFA389A}" type="presOf" srcId="{2DC08881-C597-4932-BFB0-0F2C2FC8A974}" destId="{36F0D72A-254D-4293-A4F4-17B7BC29E48E}" srcOrd="0" destOrd="0" presId="urn:microsoft.com/office/officeart/2005/8/layout/bList2"/>
    <dgm:cxn modelId="{7D379EE2-406A-44D0-9D48-65D5D6EADCF0}" type="presOf" srcId="{4156BD35-5427-450F-B654-9A16E6A5AD86}" destId="{0775722D-4E3D-4B7D-AF28-458E7B526430}" srcOrd="0" destOrd="0" presId="urn:microsoft.com/office/officeart/2005/8/layout/bList2"/>
    <dgm:cxn modelId="{925A130A-8A28-448D-9EE1-1ECA6646419E}" type="presOf" srcId="{E40FF391-9F98-4C67-966A-9B81C0CBA5BC}" destId="{0DF25EDB-14CE-46D1-8795-030C06BC14C8}" srcOrd="1" destOrd="0" presId="urn:microsoft.com/office/officeart/2005/8/layout/bList2"/>
    <dgm:cxn modelId="{E39D9D61-1E59-4C89-A1CD-9BA216D57D22}" type="presOf" srcId="{2DC08881-C597-4932-BFB0-0F2C2FC8A974}" destId="{A7D94C51-9FB7-47B8-8462-DAD88C56A516}" srcOrd="1" destOrd="0" presId="urn:microsoft.com/office/officeart/2005/8/layout/bList2"/>
    <dgm:cxn modelId="{DA16540B-93DD-4C1A-ADE3-8364B0A40D4E}" type="presOf" srcId="{E40FF391-9F98-4C67-966A-9B81C0CBA5BC}" destId="{2B9D7023-C279-45C0-B8E6-3AFB945B6ACC}" srcOrd="0" destOrd="0" presId="urn:microsoft.com/office/officeart/2005/8/layout/bList2"/>
    <dgm:cxn modelId="{343931FF-166F-443F-8694-951B815BBABC}" type="presOf" srcId="{A14CAAED-79A7-4F80-AE0A-CDA4F432A9C2}" destId="{D2D7ABE1-FB53-41B1-B80A-46403D235F68}" srcOrd="1" destOrd="0" presId="urn:microsoft.com/office/officeart/2005/8/layout/bList2"/>
    <dgm:cxn modelId="{2E08EDE3-4A6C-4F0D-A89D-5FAD40364B45}" type="presOf" srcId="{9D1B43FB-623D-4312-915D-DE5FBD929FFC}" destId="{F6805EB3-D5E9-4A31-A9DB-15D1ACB39814}" srcOrd="0" destOrd="0" presId="urn:microsoft.com/office/officeart/2005/8/layout/bList2"/>
    <dgm:cxn modelId="{5F987B9B-F202-4C7C-96ED-DDCD5A9FC52C}" type="presOf" srcId="{209F2D6C-695B-40D2-8FF0-A855E59649C9}" destId="{D6B5C1FF-8D04-4F48-BE24-B3279CA30C19}" srcOrd="1" destOrd="0" presId="urn:microsoft.com/office/officeart/2005/8/layout/bList2"/>
    <dgm:cxn modelId="{7872EE1E-1A90-4F76-9F3D-B57F89CF9BD2}" type="presOf" srcId="{2F5D9C60-DADE-40B0-9BF7-5C34462CE263}" destId="{21F67892-B8FD-41B7-8119-029BAFB34491}" srcOrd="0" destOrd="0" presId="urn:microsoft.com/office/officeart/2005/8/layout/bList2"/>
    <dgm:cxn modelId="{7954F5F8-51C7-4A02-9C72-6ECDCFE80EFF}" srcId="{9D1B43FB-623D-4312-915D-DE5FBD929FFC}" destId="{A14CAAED-79A7-4F80-AE0A-CDA4F432A9C2}" srcOrd="4" destOrd="0" parTransId="{82F14C75-376D-4136-8794-04F6F88A4EF6}" sibTransId="{45F6E953-5FEE-4170-9110-0E753EC91798}"/>
    <dgm:cxn modelId="{59832B17-6E37-47B6-9607-D8A7BCFF6689}" type="presOf" srcId="{A1240521-A03D-4C7E-99AA-876FA12B8808}" destId="{5233F767-A2CF-45DF-9054-A051DF17380A}" srcOrd="0" destOrd="0" presId="urn:microsoft.com/office/officeart/2005/8/layout/bList2"/>
    <dgm:cxn modelId="{5216B817-C71C-4DED-9903-1DC11951149A}" type="presOf" srcId="{93FBC773-DCB3-49A0-B56A-6B872F0595A8}" destId="{D8959611-7AB2-4E71-98DE-95D54FDF5631}" srcOrd="0" destOrd="0" presId="urn:microsoft.com/office/officeart/2005/8/layout/bList2"/>
    <dgm:cxn modelId="{6DCD0AD8-3BF3-4A12-96A5-64C5C461C96E}" srcId="{9D1B43FB-623D-4312-915D-DE5FBD929FFC}" destId="{93FBC773-DCB3-49A0-B56A-6B872F0595A8}" srcOrd="3" destOrd="0" parTransId="{3EA26002-4B13-4286-BEA2-7B6DF5D80EA9}" sibTransId="{4156BD35-5427-450F-B654-9A16E6A5AD86}"/>
    <dgm:cxn modelId="{77A6E733-D482-4231-8981-2B9DBC839206}" type="presOf" srcId="{F15B16F9-CEA5-4186-B68D-4254144EC8D1}" destId="{2DC197F4-D228-4DF8-B61A-A1BEEFD795C3}" srcOrd="0" destOrd="0" presId="urn:microsoft.com/office/officeart/2005/8/layout/bList2"/>
    <dgm:cxn modelId="{46516FB1-D20B-45DC-9D5C-B256E58FF4AD}" type="presOf" srcId="{A14CAAED-79A7-4F80-AE0A-CDA4F432A9C2}" destId="{3205E303-5A79-4F5B-AB34-E9DFCF94632D}" srcOrd="0" destOrd="0" presId="urn:microsoft.com/office/officeart/2005/8/layout/bList2"/>
    <dgm:cxn modelId="{D3E47D0F-4708-460F-9176-5F4626DFCBA8}" srcId="{9D1B43FB-623D-4312-915D-DE5FBD929FFC}" destId="{2DC08881-C597-4932-BFB0-0F2C2FC8A974}" srcOrd="0" destOrd="0" parTransId="{6010FF6E-E54B-4C89-925D-18B56BE8702B}" sibTransId="{F15B16F9-CEA5-4186-B68D-4254144EC8D1}"/>
    <dgm:cxn modelId="{F8B905F9-4EF7-4F09-A201-366E484D42BF}" srcId="{9D1B43FB-623D-4312-915D-DE5FBD929FFC}" destId="{209F2D6C-695B-40D2-8FF0-A855E59649C9}" srcOrd="2" destOrd="0" parTransId="{3CAA60DE-0592-430C-9F8D-B251355F2EA2}" sibTransId="{2F5D9C60-DADE-40B0-9BF7-5C34462CE263}"/>
    <dgm:cxn modelId="{1359B320-9599-413E-8D3D-3A6B3BAC5094}" type="presOf" srcId="{209F2D6C-695B-40D2-8FF0-A855E59649C9}" destId="{351FE802-5DD1-4A28-85CF-C177D3761708}" srcOrd="0" destOrd="0" presId="urn:microsoft.com/office/officeart/2005/8/layout/bList2"/>
    <dgm:cxn modelId="{C1B12B43-161E-4795-B36F-D0731E4E4162}" srcId="{9D1B43FB-623D-4312-915D-DE5FBD929FFC}" destId="{E40FF391-9F98-4C67-966A-9B81C0CBA5BC}" srcOrd="1" destOrd="0" parTransId="{8309004D-FEBC-45C8-B525-03AEDB3F73B7}" sibTransId="{A1240521-A03D-4C7E-99AA-876FA12B8808}"/>
    <dgm:cxn modelId="{6C8B51BD-3A0A-4E6F-B3D1-FA3FACA50B69}" type="presOf" srcId="{93FBC773-DCB3-49A0-B56A-6B872F0595A8}" destId="{EF9480B0-E15E-4064-918A-5880AB7BEA9C}" srcOrd="1" destOrd="0" presId="urn:microsoft.com/office/officeart/2005/8/layout/bList2"/>
    <dgm:cxn modelId="{BC2E8889-5373-4099-9585-D042E6204FD7}" type="presParOf" srcId="{F6805EB3-D5E9-4A31-A9DB-15D1ACB39814}" destId="{03205D4F-D3FC-429B-AA03-12B5D5B3C69C}" srcOrd="0" destOrd="0" presId="urn:microsoft.com/office/officeart/2005/8/layout/bList2"/>
    <dgm:cxn modelId="{B73761BC-0092-43C3-9C7D-558F6BAB506A}" type="presParOf" srcId="{03205D4F-D3FC-429B-AA03-12B5D5B3C69C}" destId="{79D2F57A-6AF0-4A32-9FC4-370D1F82F655}" srcOrd="0" destOrd="0" presId="urn:microsoft.com/office/officeart/2005/8/layout/bList2"/>
    <dgm:cxn modelId="{6865D13A-9969-41DF-8039-DB5E5BFE5D91}" type="presParOf" srcId="{03205D4F-D3FC-429B-AA03-12B5D5B3C69C}" destId="{36F0D72A-254D-4293-A4F4-17B7BC29E48E}" srcOrd="1" destOrd="0" presId="urn:microsoft.com/office/officeart/2005/8/layout/bList2"/>
    <dgm:cxn modelId="{7550D34D-A0A4-4A3F-97F1-E3CA58AEC50F}" type="presParOf" srcId="{03205D4F-D3FC-429B-AA03-12B5D5B3C69C}" destId="{A7D94C51-9FB7-47B8-8462-DAD88C56A516}" srcOrd="2" destOrd="0" presId="urn:microsoft.com/office/officeart/2005/8/layout/bList2"/>
    <dgm:cxn modelId="{35F6404C-4824-4BAA-95C7-886FA160A27F}" type="presParOf" srcId="{03205D4F-D3FC-429B-AA03-12B5D5B3C69C}" destId="{A37FB565-2D88-4F26-AD7C-F739D3D0FFAE}" srcOrd="3" destOrd="0" presId="urn:microsoft.com/office/officeart/2005/8/layout/bList2"/>
    <dgm:cxn modelId="{BABEF0B6-ED25-4664-8520-530CF72A08CB}" type="presParOf" srcId="{F6805EB3-D5E9-4A31-A9DB-15D1ACB39814}" destId="{2DC197F4-D228-4DF8-B61A-A1BEEFD795C3}" srcOrd="1" destOrd="0" presId="urn:microsoft.com/office/officeart/2005/8/layout/bList2"/>
    <dgm:cxn modelId="{0369BAB5-C008-4BA2-9C25-299C5EDB1CB3}" type="presParOf" srcId="{F6805EB3-D5E9-4A31-A9DB-15D1ACB39814}" destId="{0BDE853F-F5E2-49BA-9452-FE5159A54446}" srcOrd="2" destOrd="0" presId="urn:microsoft.com/office/officeart/2005/8/layout/bList2"/>
    <dgm:cxn modelId="{D518E181-F2BE-4C28-B413-7E5741C6C550}" type="presParOf" srcId="{0BDE853F-F5E2-49BA-9452-FE5159A54446}" destId="{285DB043-4C25-4593-A6BF-90F83D89CF10}" srcOrd="0" destOrd="0" presId="urn:microsoft.com/office/officeart/2005/8/layout/bList2"/>
    <dgm:cxn modelId="{FF1C9772-05B0-418C-9ACF-D1179E3D1DC1}" type="presParOf" srcId="{0BDE853F-F5E2-49BA-9452-FE5159A54446}" destId="{2B9D7023-C279-45C0-B8E6-3AFB945B6ACC}" srcOrd="1" destOrd="0" presId="urn:microsoft.com/office/officeart/2005/8/layout/bList2"/>
    <dgm:cxn modelId="{2F7D191E-2B0A-43AC-B301-5C22A8A0A2AF}" type="presParOf" srcId="{0BDE853F-F5E2-49BA-9452-FE5159A54446}" destId="{0DF25EDB-14CE-46D1-8795-030C06BC14C8}" srcOrd="2" destOrd="0" presId="urn:microsoft.com/office/officeart/2005/8/layout/bList2"/>
    <dgm:cxn modelId="{CF537AA1-93FE-41CA-AD20-5C13D82FFA19}" type="presParOf" srcId="{0BDE853F-F5E2-49BA-9452-FE5159A54446}" destId="{12E4C190-3152-4BE2-A1A0-B0179DF5B719}" srcOrd="3" destOrd="0" presId="urn:microsoft.com/office/officeart/2005/8/layout/bList2"/>
    <dgm:cxn modelId="{0B1A83B4-0185-4964-BEAF-FFABDFFFBD99}" type="presParOf" srcId="{F6805EB3-D5E9-4A31-A9DB-15D1ACB39814}" destId="{5233F767-A2CF-45DF-9054-A051DF17380A}" srcOrd="3" destOrd="0" presId="urn:microsoft.com/office/officeart/2005/8/layout/bList2"/>
    <dgm:cxn modelId="{3D621412-60BE-4241-85EE-5111FD19BBF9}" type="presParOf" srcId="{F6805EB3-D5E9-4A31-A9DB-15D1ACB39814}" destId="{8CE88A69-7702-4610-97FB-452FA607F0D4}" srcOrd="4" destOrd="0" presId="urn:microsoft.com/office/officeart/2005/8/layout/bList2"/>
    <dgm:cxn modelId="{34B6EA2B-A0D9-49DE-A8BB-5D125FA20890}" type="presParOf" srcId="{8CE88A69-7702-4610-97FB-452FA607F0D4}" destId="{BF5A6F01-4A2D-42C5-B4D4-1D5172ACED50}" srcOrd="0" destOrd="0" presId="urn:microsoft.com/office/officeart/2005/8/layout/bList2"/>
    <dgm:cxn modelId="{2656AD9F-8FFA-41D1-96C4-A8B337BBD5BB}" type="presParOf" srcId="{8CE88A69-7702-4610-97FB-452FA607F0D4}" destId="{351FE802-5DD1-4A28-85CF-C177D3761708}" srcOrd="1" destOrd="0" presId="urn:microsoft.com/office/officeart/2005/8/layout/bList2"/>
    <dgm:cxn modelId="{E546B170-2714-49D8-81A6-9611EA62E5CE}" type="presParOf" srcId="{8CE88A69-7702-4610-97FB-452FA607F0D4}" destId="{D6B5C1FF-8D04-4F48-BE24-B3279CA30C19}" srcOrd="2" destOrd="0" presId="urn:microsoft.com/office/officeart/2005/8/layout/bList2"/>
    <dgm:cxn modelId="{75457C68-1506-400A-BF2A-3A1617AFEBD8}" type="presParOf" srcId="{8CE88A69-7702-4610-97FB-452FA607F0D4}" destId="{09B9181F-8EB7-48FC-965A-246619D841D1}" srcOrd="3" destOrd="0" presId="urn:microsoft.com/office/officeart/2005/8/layout/bList2"/>
    <dgm:cxn modelId="{3A828417-B8B4-4BD0-B032-FBFC6CDF2AD6}" type="presParOf" srcId="{F6805EB3-D5E9-4A31-A9DB-15D1ACB39814}" destId="{21F67892-B8FD-41B7-8119-029BAFB34491}" srcOrd="5" destOrd="0" presId="urn:microsoft.com/office/officeart/2005/8/layout/bList2"/>
    <dgm:cxn modelId="{A66BBA33-5A80-4425-93CB-A7B718C2998E}" type="presParOf" srcId="{F6805EB3-D5E9-4A31-A9DB-15D1ACB39814}" destId="{61CD2FAD-72FD-4DDF-A7FB-4410C31CA982}" srcOrd="6" destOrd="0" presId="urn:microsoft.com/office/officeart/2005/8/layout/bList2"/>
    <dgm:cxn modelId="{87227AE2-308F-4923-8D64-AD647BDBEFD4}" type="presParOf" srcId="{61CD2FAD-72FD-4DDF-A7FB-4410C31CA982}" destId="{CF09FD49-D1B5-4EA7-93B3-AE2041AF843C}" srcOrd="0" destOrd="0" presId="urn:microsoft.com/office/officeart/2005/8/layout/bList2"/>
    <dgm:cxn modelId="{715ACBBC-1570-4D2C-B21C-F499C23D540F}" type="presParOf" srcId="{61CD2FAD-72FD-4DDF-A7FB-4410C31CA982}" destId="{D8959611-7AB2-4E71-98DE-95D54FDF5631}" srcOrd="1" destOrd="0" presId="urn:microsoft.com/office/officeart/2005/8/layout/bList2"/>
    <dgm:cxn modelId="{05FC87DB-4828-43E5-BCD6-F628076022B5}" type="presParOf" srcId="{61CD2FAD-72FD-4DDF-A7FB-4410C31CA982}" destId="{EF9480B0-E15E-4064-918A-5880AB7BEA9C}" srcOrd="2" destOrd="0" presId="urn:microsoft.com/office/officeart/2005/8/layout/bList2"/>
    <dgm:cxn modelId="{BDD32A89-BAE5-4ED8-AA96-DAF5F8F786A2}" type="presParOf" srcId="{61CD2FAD-72FD-4DDF-A7FB-4410C31CA982}" destId="{ACDFBB7B-BE18-4791-8AB3-18E6D078A20D}" srcOrd="3" destOrd="0" presId="urn:microsoft.com/office/officeart/2005/8/layout/bList2"/>
    <dgm:cxn modelId="{984B1B86-6CA8-4D7E-B666-0E4A65F94057}" type="presParOf" srcId="{F6805EB3-D5E9-4A31-A9DB-15D1ACB39814}" destId="{0775722D-4E3D-4B7D-AF28-458E7B526430}" srcOrd="7" destOrd="0" presId="urn:microsoft.com/office/officeart/2005/8/layout/bList2"/>
    <dgm:cxn modelId="{17BC361B-05A5-4F51-9BE0-F6DB4399D66A}" type="presParOf" srcId="{F6805EB3-D5E9-4A31-A9DB-15D1ACB39814}" destId="{E51EF997-1AC6-46D3-A6F6-52685F6A16E8}" srcOrd="8" destOrd="0" presId="urn:microsoft.com/office/officeart/2005/8/layout/bList2"/>
    <dgm:cxn modelId="{B34D4E4E-99D4-4587-B0DF-DC489FB4BC65}" type="presParOf" srcId="{E51EF997-1AC6-46D3-A6F6-52685F6A16E8}" destId="{6B49FBB9-25F2-4108-AE0B-F7A7AC51F08A}" srcOrd="0" destOrd="0" presId="urn:microsoft.com/office/officeart/2005/8/layout/bList2"/>
    <dgm:cxn modelId="{73724B50-C4CB-43E6-9A6D-E1BAD4FD7D27}" type="presParOf" srcId="{E51EF997-1AC6-46D3-A6F6-52685F6A16E8}" destId="{3205E303-5A79-4F5B-AB34-E9DFCF94632D}" srcOrd="1" destOrd="0" presId="urn:microsoft.com/office/officeart/2005/8/layout/bList2"/>
    <dgm:cxn modelId="{A979E7A6-D329-4466-913E-77F6F44EC33F}" type="presParOf" srcId="{E51EF997-1AC6-46D3-A6F6-52685F6A16E8}" destId="{D2D7ABE1-FB53-41B1-B80A-46403D235F68}" srcOrd="2" destOrd="0" presId="urn:microsoft.com/office/officeart/2005/8/layout/bList2"/>
    <dgm:cxn modelId="{1684AFFE-9F4D-4D61-8158-A758BD459FA6}" type="presParOf" srcId="{E51EF997-1AC6-46D3-A6F6-52685F6A16E8}" destId="{61034BC1-46BF-4869-96F1-E61A69B8745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059205-D0BA-4B95-A606-39F51003E666}" type="doc">
      <dgm:prSet loTypeId="urn:microsoft.com/office/officeart/2005/8/layout/matrix3" loCatId="matrix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4C43918-8E32-4B02-A0CC-393EA75A1EF4}">
      <dgm:prSet phldrT="[Text]" custT="1"/>
      <dgm:spPr/>
      <dgm:t>
        <a:bodyPr/>
        <a:lstStyle/>
        <a:p>
          <a:pPr algn="ctr"/>
          <a:r>
            <a:rPr lang="en-IN" sz="1800" b="1" dirty="0" smtClean="0"/>
            <a:t>Data</a:t>
          </a:r>
          <a:r>
            <a:rPr lang="en-IN" sz="1800" b="1" baseline="0" dirty="0" smtClean="0"/>
            <a:t> Privacy</a:t>
          </a:r>
          <a:r>
            <a:rPr lang="en-IN" sz="1100" b="1" baseline="0" dirty="0" smtClean="0"/>
            <a:t>.</a:t>
          </a:r>
          <a:endParaRPr lang="en-IN" sz="1100" b="1" dirty="0"/>
        </a:p>
      </dgm:t>
    </dgm:pt>
    <dgm:pt modelId="{BBEAB4B2-B636-4F27-B52D-E9FDC426573F}" type="parTrans" cxnId="{56F24270-2080-4330-8605-BFCCAEBCDA55}">
      <dgm:prSet/>
      <dgm:spPr/>
      <dgm:t>
        <a:bodyPr/>
        <a:lstStyle/>
        <a:p>
          <a:endParaRPr lang="en-IN"/>
        </a:p>
      </dgm:t>
    </dgm:pt>
    <dgm:pt modelId="{97DD4CB1-32F5-4605-A5D0-6B34708BDC75}" type="sibTrans" cxnId="{56F24270-2080-4330-8605-BFCCAEBCDA55}">
      <dgm:prSet/>
      <dgm:spPr/>
      <dgm:t>
        <a:bodyPr/>
        <a:lstStyle/>
        <a:p>
          <a:endParaRPr lang="en-IN"/>
        </a:p>
      </dgm:t>
    </dgm:pt>
    <dgm:pt modelId="{9C7FE585-942A-4255-93F6-BA96ADA162A0}">
      <dgm:prSet phldrT="[Text]" custT="1"/>
      <dgm:spPr/>
      <dgm:t>
        <a:bodyPr/>
        <a:lstStyle/>
        <a:p>
          <a:pPr algn="ctr"/>
          <a:r>
            <a:rPr lang="en-IN" sz="1600" b="1" dirty="0" smtClean="0"/>
            <a:t>Technical Training</a:t>
          </a:r>
          <a:r>
            <a:rPr lang="en-IN" sz="1100" b="1" dirty="0" smtClean="0"/>
            <a:t>.</a:t>
          </a:r>
          <a:endParaRPr lang="en-IN" sz="1100" b="1" dirty="0"/>
        </a:p>
      </dgm:t>
    </dgm:pt>
    <dgm:pt modelId="{24C4782F-3493-4078-BAFE-04A59A9DF41E}" type="parTrans" cxnId="{214FA503-75D1-4F87-82F2-7D3E4A87A46A}">
      <dgm:prSet/>
      <dgm:spPr/>
      <dgm:t>
        <a:bodyPr/>
        <a:lstStyle/>
        <a:p>
          <a:endParaRPr lang="en-IN"/>
        </a:p>
      </dgm:t>
    </dgm:pt>
    <dgm:pt modelId="{5EC729B2-4B14-42A1-8555-362F163A98E1}" type="sibTrans" cxnId="{214FA503-75D1-4F87-82F2-7D3E4A87A46A}">
      <dgm:prSet/>
      <dgm:spPr/>
      <dgm:t>
        <a:bodyPr/>
        <a:lstStyle/>
        <a:p>
          <a:endParaRPr lang="en-IN"/>
        </a:p>
      </dgm:t>
    </dgm:pt>
    <dgm:pt modelId="{A62980B1-B9B8-418E-AC7A-953B1C7D93A7}">
      <dgm:prSet custT="1"/>
      <dgm:spPr/>
      <dgm:t>
        <a:bodyPr/>
        <a:lstStyle/>
        <a:p>
          <a:r>
            <a:rPr lang="en-IN" sz="2000" dirty="0" smtClean="0"/>
            <a:t>Operational </a:t>
          </a:r>
          <a:r>
            <a:rPr lang="en-IN" sz="1800" dirty="0" smtClean="0"/>
            <a:t>Feasibility</a:t>
          </a:r>
          <a:endParaRPr lang="en-IN" sz="1800" dirty="0"/>
        </a:p>
      </dgm:t>
    </dgm:pt>
    <dgm:pt modelId="{FA4E6BBC-6EE9-49ED-BD9B-9F778B48F5DB}" type="parTrans" cxnId="{AC25B207-4AD1-42E8-AC42-1B1D2A252FA4}">
      <dgm:prSet/>
      <dgm:spPr/>
      <dgm:t>
        <a:bodyPr/>
        <a:lstStyle/>
        <a:p>
          <a:endParaRPr lang="en-IN"/>
        </a:p>
      </dgm:t>
    </dgm:pt>
    <dgm:pt modelId="{D92806D3-C8EA-468A-AC2F-37CA2C2F89C0}" type="sibTrans" cxnId="{AC25B207-4AD1-42E8-AC42-1B1D2A252FA4}">
      <dgm:prSet/>
      <dgm:spPr/>
      <dgm:t>
        <a:bodyPr/>
        <a:lstStyle/>
        <a:p>
          <a:endParaRPr lang="en-IN"/>
        </a:p>
      </dgm:t>
    </dgm:pt>
    <dgm:pt modelId="{971A8FCD-C891-4419-B4D0-238D134A7114}">
      <dgm:prSet custT="1"/>
      <dgm:spPr/>
      <dgm:t>
        <a:bodyPr/>
        <a:lstStyle/>
        <a:p>
          <a:r>
            <a:rPr lang="en-IN" sz="1800" dirty="0" smtClean="0"/>
            <a:t>Economic</a:t>
          </a:r>
          <a:r>
            <a:rPr lang="en-IN" sz="2400" dirty="0" smtClean="0"/>
            <a:t> </a:t>
          </a:r>
          <a:r>
            <a:rPr lang="en-IN" sz="1800" dirty="0" smtClean="0"/>
            <a:t>Feasibility</a:t>
          </a:r>
          <a:endParaRPr lang="en-IN" sz="1800" dirty="0"/>
        </a:p>
      </dgm:t>
    </dgm:pt>
    <dgm:pt modelId="{D66D10B8-05A4-474A-9531-7E7B473420C4}" type="parTrans" cxnId="{AF520620-7057-47C6-A5FE-11E5A2E10CFE}">
      <dgm:prSet/>
      <dgm:spPr/>
      <dgm:t>
        <a:bodyPr/>
        <a:lstStyle/>
        <a:p>
          <a:endParaRPr lang="en-IN"/>
        </a:p>
      </dgm:t>
    </dgm:pt>
    <dgm:pt modelId="{5C9CF38B-6416-4C01-B0F5-826D637DEFE7}" type="sibTrans" cxnId="{AF520620-7057-47C6-A5FE-11E5A2E10CFE}">
      <dgm:prSet/>
      <dgm:spPr/>
      <dgm:t>
        <a:bodyPr/>
        <a:lstStyle/>
        <a:p>
          <a:endParaRPr lang="en-IN"/>
        </a:p>
      </dgm:t>
    </dgm:pt>
    <dgm:pt modelId="{449FB20D-EF50-454C-96F6-E743CF7BA99F}" type="pres">
      <dgm:prSet presAssocID="{A5059205-D0BA-4B95-A606-39F51003E66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68BBDFC-551E-4F91-90F3-F0EA3270A6BA}" type="pres">
      <dgm:prSet presAssocID="{A5059205-D0BA-4B95-A606-39F51003E666}" presName="diamond" presStyleLbl="bgShp" presStyleIdx="0" presStyleCnt="1" custLinFactNeighborX="484" custLinFactNeighborY="15836"/>
      <dgm:spPr/>
    </dgm:pt>
    <dgm:pt modelId="{D2AF3B63-60E2-4BA1-A64C-111A12DF42BC}" type="pres">
      <dgm:prSet presAssocID="{A5059205-D0BA-4B95-A606-39F51003E66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6A0E3D-CA08-47CD-ACF7-4C54BDAE979A}" type="pres">
      <dgm:prSet presAssocID="{A5059205-D0BA-4B95-A606-39F51003E66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4DFB496-22EE-4270-8F52-75A65E90255B}" type="pres">
      <dgm:prSet presAssocID="{A5059205-D0BA-4B95-A606-39F51003E66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D7329E-7984-4931-873E-C8AF06917D69}" type="pres">
      <dgm:prSet presAssocID="{A5059205-D0BA-4B95-A606-39F51003E66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25B207-4AD1-42E8-AC42-1B1D2A252FA4}" srcId="{A5059205-D0BA-4B95-A606-39F51003E666}" destId="{A62980B1-B9B8-418E-AC7A-953B1C7D93A7}" srcOrd="2" destOrd="0" parTransId="{FA4E6BBC-6EE9-49ED-BD9B-9F778B48F5DB}" sibTransId="{D92806D3-C8EA-468A-AC2F-37CA2C2F89C0}"/>
    <dgm:cxn modelId="{CC902AE1-073E-4376-8CCE-C76FCB70DC3D}" type="presOf" srcId="{A5059205-D0BA-4B95-A606-39F51003E666}" destId="{449FB20D-EF50-454C-96F6-E743CF7BA99F}" srcOrd="0" destOrd="0" presId="urn:microsoft.com/office/officeart/2005/8/layout/matrix3"/>
    <dgm:cxn modelId="{56F24270-2080-4330-8605-BFCCAEBCDA55}" srcId="{A5059205-D0BA-4B95-A606-39F51003E666}" destId="{A4C43918-8E32-4B02-A0CC-393EA75A1EF4}" srcOrd="0" destOrd="0" parTransId="{BBEAB4B2-B636-4F27-B52D-E9FDC426573F}" sibTransId="{97DD4CB1-32F5-4605-A5D0-6B34708BDC75}"/>
    <dgm:cxn modelId="{5A2F2353-E3D2-468A-95DF-3741629B186C}" type="presOf" srcId="{9C7FE585-942A-4255-93F6-BA96ADA162A0}" destId="{3D6A0E3D-CA08-47CD-ACF7-4C54BDAE979A}" srcOrd="0" destOrd="0" presId="urn:microsoft.com/office/officeart/2005/8/layout/matrix3"/>
    <dgm:cxn modelId="{AF520620-7057-47C6-A5FE-11E5A2E10CFE}" srcId="{A5059205-D0BA-4B95-A606-39F51003E666}" destId="{971A8FCD-C891-4419-B4D0-238D134A7114}" srcOrd="3" destOrd="0" parTransId="{D66D10B8-05A4-474A-9531-7E7B473420C4}" sibTransId="{5C9CF38B-6416-4C01-B0F5-826D637DEFE7}"/>
    <dgm:cxn modelId="{214FA503-75D1-4F87-82F2-7D3E4A87A46A}" srcId="{A5059205-D0BA-4B95-A606-39F51003E666}" destId="{9C7FE585-942A-4255-93F6-BA96ADA162A0}" srcOrd="1" destOrd="0" parTransId="{24C4782F-3493-4078-BAFE-04A59A9DF41E}" sibTransId="{5EC729B2-4B14-42A1-8555-362F163A98E1}"/>
    <dgm:cxn modelId="{82D12025-B8DF-47D9-929B-FC9C6A00B8A8}" type="presOf" srcId="{971A8FCD-C891-4419-B4D0-238D134A7114}" destId="{8AD7329E-7984-4931-873E-C8AF06917D69}" srcOrd="0" destOrd="0" presId="urn:microsoft.com/office/officeart/2005/8/layout/matrix3"/>
    <dgm:cxn modelId="{28B7FEB2-C114-4A06-A962-D6F81D933B19}" type="presOf" srcId="{A62980B1-B9B8-418E-AC7A-953B1C7D93A7}" destId="{D4DFB496-22EE-4270-8F52-75A65E90255B}" srcOrd="0" destOrd="0" presId="urn:microsoft.com/office/officeart/2005/8/layout/matrix3"/>
    <dgm:cxn modelId="{FE8C3CF2-4B2C-4159-9EB2-94ED2E2FC9D3}" type="presOf" srcId="{A4C43918-8E32-4B02-A0CC-393EA75A1EF4}" destId="{D2AF3B63-60E2-4BA1-A64C-111A12DF42BC}" srcOrd="0" destOrd="0" presId="urn:microsoft.com/office/officeart/2005/8/layout/matrix3"/>
    <dgm:cxn modelId="{A053929A-83A8-49D3-BE65-2B901480CD2F}" type="presParOf" srcId="{449FB20D-EF50-454C-96F6-E743CF7BA99F}" destId="{668BBDFC-551E-4F91-90F3-F0EA3270A6BA}" srcOrd="0" destOrd="0" presId="urn:microsoft.com/office/officeart/2005/8/layout/matrix3"/>
    <dgm:cxn modelId="{05201288-C022-45EE-B546-4E2BB48B2163}" type="presParOf" srcId="{449FB20D-EF50-454C-96F6-E743CF7BA99F}" destId="{D2AF3B63-60E2-4BA1-A64C-111A12DF42BC}" srcOrd="1" destOrd="0" presId="urn:microsoft.com/office/officeart/2005/8/layout/matrix3"/>
    <dgm:cxn modelId="{33BB9F07-8BFA-4EF2-B068-6F3A37B2FC42}" type="presParOf" srcId="{449FB20D-EF50-454C-96F6-E743CF7BA99F}" destId="{3D6A0E3D-CA08-47CD-ACF7-4C54BDAE979A}" srcOrd="2" destOrd="0" presId="urn:microsoft.com/office/officeart/2005/8/layout/matrix3"/>
    <dgm:cxn modelId="{2684D7F2-8FB6-4487-B538-94BA1CE48EB1}" type="presParOf" srcId="{449FB20D-EF50-454C-96F6-E743CF7BA99F}" destId="{D4DFB496-22EE-4270-8F52-75A65E90255B}" srcOrd="3" destOrd="0" presId="urn:microsoft.com/office/officeart/2005/8/layout/matrix3"/>
    <dgm:cxn modelId="{09E6B937-610E-41BA-A631-4DEC8F668A9C}" type="presParOf" srcId="{449FB20D-EF50-454C-96F6-E743CF7BA99F}" destId="{8AD7329E-7984-4931-873E-C8AF06917D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2EA5C7-B496-4EE2-A964-1C32E64BC168}" type="doc">
      <dgm:prSet loTypeId="urn:microsoft.com/office/officeart/2005/8/layout/vProcess5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15168666-1FD6-4C6B-84AA-5DEDFACB6C10}">
      <dgm:prSet custT="1"/>
      <dgm:spPr/>
      <dgm:t>
        <a:bodyPr/>
        <a:lstStyle/>
        <a:p>
          <a:r>
            <a:rPr lang="en-IN" sz="2000" dirty="0" smtClean="0"/>
            <a:t>Resource gaps can be overcome through secure data policies.</a:t>
          </a:r>
          <a:endParaRPr lang="en-IN" sz="2000" dirty="0"/>
        </a:p>
      </dgm:t>
    </dgm:pt>
    <dgm:pt modelId="{70E4F5BF-E401-40A3-9926-B0C7F72F09BE}" type="parTrans" cxnId="{C0872AE0-3C24-4C90-9AEB-ADF3B8705774}">
      <dgm:prSet/>
      <dgm:spPr/>
      <dgm:t>
        <a:bodyPr/>
        <a:lstStyle/>
        <a:p>
          <a:endParaRPr lang="en-IN"/>
        </a:p>
      </dgm:t>
    </dgm:pt>
    <dgm:pt modelId="{41AC6712-C243-4D4B-905C-891A8DBFAEDE}" type="sibTrans" cxnId="{C0872AE0-3C24-4C90-9AEB-ADF3B8705774}">
      <dgm:prSet/>
      <dgm:spPr/>
      <dgm:t>
        <a:bodyPr/>
        <a:lstStyle/>
        <a:p>
          <a:endParaRPr lang="en-IN"/>
        </a:p>
      </dgm:t>
    </dgm:pt>
    <dgm:pt modelId="{D8B22422-733E-46EE-9C4A-8201F532AFE2}">
      <dgm:prSet custT="1"/>
      <dgm:spPr/>
      <dgm:t>
        <a:bodyPr/>
        <a:lstStyle/>
        <a:p>
          <a:r>
            <a:rPr lang="en-IN" sz="2000" dirty="0" smtClean="0"/>
            <a:t>Teacher</a:t>
          </a:r>
          <a:r>
            <a:rPr lang="en-IN" sz="2400" dirty="0" smtClean="0"/>
            <a:t> </a:t>
          </a:r>
          <a:r>
            <a:rPr lang="en-IN" sz="2000" dirty="0" err="1" smtClean="0"/>
            <a:t>Upskilling</a:t>
          </a:r>
          <a:r>
            <a:rPr lang="en-IN" sz="2400" dirty="0" smtClean="0"/>
            <a:t>, </a:t>
          </a:r>
          <a:r>
            <a:rPr lang="en-IN" sz="2000" dirty="0" smtClean="0"/>
            <a:t>and</a:t>
          </a:r>
          <a:r>
            <a:rPr lang="en-IN" sz="2400" dirty="0" smtClean="0"/>
            <a:t> </a:t>
          </a:r>
          <a:r>
            <a:rPr lang="en-IN" sz="2000" dirty="0" smtClean="0"/>
            <a:t>Phased</a:t>
          </a:r>
          <a:r>
            <a:rPr lang="en-IN" sz="2400" dirty="0" smtClean="0"/>
            <a:t> </a:t>
          </a:r>
          <a:r>
            <a:rPr lang="en-IN" sz="2000" dirty="0" smtClean="0"/>
            <a:t>implementation</a:t>
          </a:r>
          <a:endParaRPr lang="en-IN" sz="2000" dirty="0"/>
        </a:p>
      </dgm:t>
    </dgm:pt>
    <dgm:pt modelId="{BFD2E051-6246-435D-8761-C029B96722D1}" type="parTrans" cxnId="{2FD4A1F2-1DBF-497C-8543-DC7349D05983}">
      <dgm:prSet/>
      <dgm:spPr/>
      <dgm:t>
        <a:bodyPr/>
        <a:lstStyle/>
        <a:p>
          <a:endParaRPr lang="en-IN"/>
        </a:p>
      </dgm:t>
    </dgm:pt>
    <dgm:pt modelId="{40CF1FB8-FD00-4C6B-85F0-5D358D102C39}" type="sibTrans" cxnId="{2FD4A1F2-1DBF-497C-8543-DC7349D05983}">
      <dgm:prSet/>
      <dgm:spPr/>
      <dgm:t>
        <a:bodyPr/>
        <a:lstStyle/>
        <a:p>
          <a:endParaRPr lang="en-IN"/>
        </a:p>
      </dgm:t>
    </dgm:pt>
    <dgm:pt modelId="{64A2E1C9-9AA9-44FA-8D0B-202B56B850AF}" type="pres">
      <dgm:prSet presAssocID="{6F2EA5C7-B496-4EE2-A964-1C32E64BC1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2C00AE6-F3DA-4541-AA5C-A24E6D643AF5}" type="pres">
      <dgm:prSet presAssocID="{6F2EA5C7-B496-4EE2-A964-1C32E64BC168}" presName="dummyMaxCanvas" presStyleCnt="0">
        <dgm:presLayoutVars/>
      </dgm:prSet>
      <dgm:spPr/>
    </dgm:pt>
    <dgm:pt modelId="{F64C78BB-5112-48D7-B9F3-FEE5E17061C7}" type="pres">
      <dgm:prSet presAssocID="{6F2EA5C7-B496-4EE2-A964-1C32E64BC168}" presName="TwoNodes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03CEBE-43DF-4E82-81D3-A30668866C9E}" type="pres">
      <dgm:prSet presAssocID="{6F2EA5C7-B496-4EE2-A964-1C32E64BC168}" presName="TwoNodes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1869F3-D3B4-4256-B9AB-C2FAB6739ACC}" type="pres">
      <dgm:prSet presAssocID="{6F2EA5C7-B496-4EE2-A964-1C32E64BC168}" presName="TwoConn_1-2" presStyleLbl="f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B09C5E-A089-422A-BB38-691A500E4AA5}" type="pres">
      <dgm:prSet presAssocID="{6F2EA5C7-B496-4EE2-A964-1C32E64BC168}" presName="TwoNodes_1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A0387A-BD0D-4EA5-80DD-3E9F265D01E7}" type="pres">
      <dgm:prSet presAssocID="{6F2EA5C7-B496-4EE2-A964-1C32E64BC168}" presName="TwoNodes_2_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6B556BD-0BC7-4298-8B35-FEFE77D04FA0}" type="presOf" srcId="{15168666-1FD6-4C6B-84AA-5DEDFACB6C10}" destId="{81B09C5E-A089-422A-BB38-691A500E4AA5}" srcOrd="1" destOrd="0" presId="urn:microsoft.com/office/officeart/2005/8/layout/vProcess5"/>
    <dgm:cxn modelId="{C0872AE0-3C24-4C90-9AEB-ADF3B8705774}" srcId="{6F2EA5C7-B496-4EE2-A964-1C32E64BC168}" destId="{15168666-1FD6-4C6B-84AA-5DEDFACB6C10}" srcOrd="0" destOrd="0" parTransId="{70E4F5BF-E401-40A3-9926-B0C7F72F09BE}" sibTransId="{41AC6712-C243-4D4B-905C-891A8DBFAEDE}"/>
    <dgm:cxn modelId="{2826013E-44E0-49AB-B90C-33AC1D2B8784}" type="presOf" srcId="{D8B22422-733E-46EE-9C4A-8201F532AFE2}" destId="{8D03CEBE-43DF-4E82-81D3-A30668866C9E}" srcOrd="0" destOrd="0" presId="urn:microsoft.com/office/officeart/2005/8/layout/vProcess5"/>
    <dgm:cxn modelId="{C1F138D0-47F5-42AC-A890-E4BDFC627841}" type="presOf" srcId="{41AC6712-C243-4D4B-905C-891A8DBFAEDE}" destId="{A81869F3-D3B4-4256-B9AB-C2FAB6739ACC}" srcOrd="0" destOrd="0" presId="urn:microsoft.com/office/officeart/2005/8/layout/vProcess5"/>
    <dgm:cxn modelId="{59FC0FFC-E5F1-4D3F-878D-52DC522A45FD}" type="presOf" srcId="{15168666-1FD6-4C6B-84AA-5DEDFACB6C10}" destId="{F64C78BB-5112-48D7-B9F3-FEE5E17061C7}" srcOrd="0" destOrd="0" presId="urn:microsoft.com/office/officeart/2005/8/layout/vProcess5"/>
    <dgm:cxn modelId="{2FD4A1F2-1DBF-497C-8543-DC7349D05983}" srcId="{6F2EA5C7-B496-4EE2-A964-1C32E64BC168}" destId="{D8B22422-733E-46EE-9C4A-8201F532AFE2}" srcOrd="1" destOrd="0" parTransId="{BFD2E051-6246-435D-8761-C029B96722D1}" sibTransId="{40CF1FB8-FD00-4C6B-85F0-5D358D102C39}"/>
    <dgm:cxn modelId="{C2A5DD72-188F-4241-97BD-D35ECF789F90}" type="presOf" srcId="{6F2EA5C7-B496-4EE2-A964-1C32E64BC168}" destId="{64A2E1C9-9AA9-44FA-8D0B-202B56B850AF}" srcOrd="0" destOrd="0" presId="urn:microsoft.com/office/officeart/2005/8/layout/vProcess5"/>
    <dgm:cxn modelId="{3FAB6303-64DD-4693-82FE-240FC370272F}" type="presOf" srcId="{D8B22422-733E-46EE-9C4A-8201F532AFE2}" destId="{0CA0387A-BD0D-4EA5-80DD-3E9F265D01E7}" srcOrd="1" destOrd="0" presId="urn:microsoft.com/office/officeart/2005/8/layout/vProcess5"/>
    <dgm:cxn modelId="{A9EC587A-E24D-4B35-ADF1-9FE79B0462B7}" type="presParOf" srcId="{64A2E1C9-9AA9-44FA-8D0B-202B56B850AF}" destId="{C2C00AE6-F3DA-4541-AA5C-A24E6D643AF5}" srcOrd="0" destOrd="0" presId="urn:microsoft.com/office/officeart/2005/8/layout/vProcess5"/>
    <dgm:cxn modelId="{52149290-1209-4742-B509-CB49000CCB83}" type="presParOf" srcId="{64A2E1C9-9AA9-44FA-8D0B-202B56B850AF}" destId="{F64C78BB-5112-48D7-B9F3-FEE5E17061C7}" srcOrd="1" destOrd="0" presId="urn:microsoft.com/office/officeart/2005/8/layout/vProcess5"/>
    <dgm:cxn modelId="{1A625BBB-C8F2-487C-87F5-E53B0C40BDA0}" type="presParOf" srcId="{64A2E1C9-9AA9-44FA-8D0B-202B56B850AF}" destId="{8D03CEBE-43DF-4E82-81D3-A30668866C9E}" srcOrd="2" destOrd="0" presId="urn:microsoft.com/office/officeart/2005/8/layout/vProcess5"/>
    <dgm:cxn modelId="{E9BB1736-1643-4554-82F3-F2AE909DED16}" type="presParOf" srcId="{64A2E1C9-9AA9-44FA-8D0B-202B56B850AF}" destId="{A81869F3-D3B4-4256-B9AB-C2FAB6739ACC}" srcOrd="3" destOrd="0" presId="urn:microsoft.com/office/officeart/2005/8/layout/vProcess5"/>
    <dgm:cxn modelId="{3B0A662B-66ED-4DBB-A521-ABEBF123C3BD}" type="presParOf" srcId="{64A2E1C9-9AA9-44FA-8D0B-202B56B850AF}" destId="{81B09C5E-A089-422A-BB38-691A500E4AA5}" srcOrd="4" destOrd="0" presId="urn:microsoft.com/office/officeart/2005/8/layout/vProcess5"/>
    <dgm:cxn modelId="{5A62FEB2-124B-4CA1-9540-91B4C8AE4BA2}" type="presParOf" srcId="{64A2E1C9-9AA9-44FA-8D0B-202B56B850AF}" destId="{0CA0387A-BD0D-4EA5-80DD-3E9F265D01E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2A9F24-7C66-4186-8D4B-B4C44876938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4A2E09A-AC66-445C-96E8-7077612CDFF5}">
      <dgm:prSet/>
      <dgm:spPr/>
      <dgm:t>
        <a:bodyPr/>
        <a:lstStyle/>
        <a:p>
          <a:r>
            <a:rPr lang="en-IN" dirty="0" smtClean="0"/>
            <a:t>Timely Intervention</a:t>
          </a:r>
          <a:endParaRPr lang="en-IN" dirty="0"/>
        </a:p>
      </dgm:t>
    </dgm:pt>
    <dgm:pt modelId="{4ACBF906-670E-4F9A-B4BF-FFCE01B850CB}" type="parTrans" cxnId="{9DA151D1-BF6E-416A-8CAE-E619259E4C35}">
      <dgm:prSet/>
      <dgm:spPr/>
      <dgm:t>
        <a:bodyPr/>
        <a:lstStyle/>
        <a:p>
          <a:endParaRPr lang="en-IN"/>
        </a:p>
      </dgm:t>
    </dgm:pt>
    <dgm:pt modelId="{3513EE8C-225C-49C6-AF8F-45C5DBA33962}" type="sibTrans" cxnId="{9DA151D1-BF6E-416A-8CAE-E619259E4C35}">
      <dgm:prSet/>
      <dgm:spPr/>
      <dgm:t>
        <a:bodyPr/>
        <a:lstStyle/>
        <a:p>
          <a:endParaRPr lang="en-IN"/>
        </a:p>
      </dgm:t>
    </dgm:pt>
    <dgm:pt modelId="{FF8EEABC-BB4C-4725-A735-1B16B17E4904}">
      <dgm:prSet/>
      <dgm:spPr/>
      <dgm:t>
        <a:bodyPr/>
        <a:lstStyle/>
        <a:p>
          <a:r>
            <a:rPr lang="en-IN" dirty="0" smtClean="0"/>
            <a:t>Increased Effectiveness</a:t>
          </a:r>
          <a:endParaRPr lang="en-IN" dirty="0"/>
        </a:p>
      </dgm:t>
    </dgm:pt>
    <dgm:pt modelId="{73B15DCB-BD1B-41AF-88DC-DFE89EA7B079}" type="parTrans" cxnId="{664BF4D1-1B20-49D3-91B8-684F1A2CAFE2}">
      <dgm:prSet/>
      <dgm:spPr/>
      <dgm:t>
        <a:bodyPr/>
        <a:lstStyle/>
        <a:p>
          <a:endParaRPr lang="en-IN"/>
        </a:p>
      </dgm:t>
    </dgm:pt>
    <dgm:pt modelId="{1CC01FDD-60C5-479B-BE62-0F8B4C7A91AE}" type="sibTrans" cxnId="{664BF4D1-1B20-49D3-91B8-684F1A2CAFE2}">
      <dgm:prSet/>
      <dgm:spPr/>
      <dgm:t>
        <a:bodyPr/>
        <a:lstStyle/>
        <a:p>
          <a:endParaRPr lang="en-IN"/>
        </a:p>
      </dgm:t>
    </dgm:pt>
    <dgm:pt modelId="{455A3D3C-C7BD-49D5-B8CE-A69D3C28AC49}">
      <dgm:prSet/>
      <dgm:spPr/>
      <dgm:t>
        <a:bodyPr/>
        <a:lstStyle/>
        <a:p>
          <a:r>
            <a:rPr lang="en-IN" dirty="0" smtClean="0"/>
            <a:t>Accessibility and Anonymity</a:t>
          </a:r>
          <a:endParaRPr lang="en-IN" dirty="0"/>
        </a:p>
      </dgm:t>
    </dgm:pt>
    <dgm:pt modelId="{F0197A1D-9C0B-4151-905E-12457E212EED}" type="parTrans" cxnId="{660C0AEF-0646-4B2E-84BE-76382F42F24F}">
      <dgm:prSet/>
      <dgm:spPr/>
      <dgm:t>
        <a:bodyPr/>
        <a:lstStyle/>
        <a:p>
          <a:endParaRPr lang="en-IN"/>
        </a:p>
      </dgm:t>
    </dgm:pt>
    <dgm:pt modelId="{7FB5AB2D-A19C-494C-8084-5B3067A2526F}" type="sibTrans" cxnId="{660C0AEF-0646-4B2E-84BE-76382F42F24F}">
      <dgm:prSet/>
      <dgm:spPr/>
      <dgm:t>
        <a:bodyPr/>
        <a:lstStyle/>
        <a:p>
          <a:endParaRPr lang="en-IN"/>
        </a:p>
      </dgm:t>
    </dgm:pt>
    <dgm:pt modelId="{A0A27420-91A0-4878-8240-FBE7CB5650E9}">
      <dgm:prSet/>
      <dgm:spPr/>
      <dgm:t>
        <a:bodyPr/>
        <a:lstStyle/>
        <a:p>
          <a:r>
            <a:rPr lang="en-IN" dirty="0" smtClean="0"/>
            <a:t>Crisis Prevention</a:t>
          </a:r>
          <a:endParaRPr lang="en-IN" dirty="0"/>
        </a:p>
      </dgm:t>
    </dgm:pt>
    <dgm:pt modelId="{AAAB0849-32A1-4EE5-B85E-8592B90C8792}" type="parTrans" cxnId="{79AB7C41-404B-4B7C-8C84-614A533D3EF6}">
      <dgm:prSet/>
      <dgm:spPr/>
      <dgm:t>
        <a:bodyPr/>
        <a:lstStyle/>
        <a:p>
          <a:endParaRPr lang="en-IN"/>
        </a:p>
      </dgm:t>
    </dgm:pt>
    <dgm:pt modelId="{9FEE2385-1DA5-46B1-AC66-7A1FA8704DA6}" type="sibTrans" cxnId="{79AB7C41-404B-4B7C-8C84-614A533D3EF6}">
      <dgm:prSet/>
      <dgm:spPr/>
      <dgm:t>
        <a:bodyPr/>
        <a:lstStyle/>
        <a:p>
          <a:endParaRPr lang="en-IN"/>
        </a:p>
      </dgm:t>
    </dgm:pt>
    <dgm:pt modelId="{FFA8A984-14EF-4E65-9D3B-812A4ACADF05}">
      <dgm:prSet/>
      <dgm:spPr/>
      <dgm:t>
        <a:bodyPr/>
        <a:lstStyle/>
        <a:p>
          <a:r>
            <a:rPr lang="en-IN" dirty="0" smtClean="0"/>
            <a:t>Adaptive Care</a:t>
          </a:r>
          <a:endParaRPr lang="en-IN" dirty="0"/>
        </a:p>
      </dgm:t>
    </dgm:pt>
    <dgm:pt modelId="{0277BFA5-8D76-4FE9-BD43-AAD6A212DB00}" type="parTrans" cxnId="{8F22104C-698B-4376-B0C1-AF69871F1D70}">
      <dgm:prSet/>
      <dgm:spPr/>
      <dgm:t>
        <a:bodyPr/>
        <a:lstStyle/>
        <a:p>
          <a:endParaRPr lang="en-IN"/>
        </a:p>
      </dgm:t>
    </dgm:pt>
    <dgm:pt modelId="{2CD4C4CB-BCDF-4AA5-9311-A56AA7C6112D}" type="sibTrans" cxnId="{8F22104C-698B-4376-B0C1-AF69871F1D70}">
      <dgm:prSet/>
      <dgm:spPr/>
      <dgm:t>
        <a:bodyPr/>
        <a:lstStyle/>
        <a:p>
          <a:endParaRPr lang="en-IN"/>
        </a:p>
      </dgm:t>
    </dgm:pt>
    <dgm:pt modelId="{AE1A3756-9C8B-4E62-A93C-046ACE90F25C}" type="pres">
      <dgm:prSet presAssocID="{9E2A9F24-7C66-4186-8D4B-B4C44876938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036AA50-DC9A-4249-ABF2-9CB2A3CB2C06}" type="pres">
      <dgm:prSet presAssocID="{74A2E09A-AC66-445C-96E8-7077612CDFF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CC7D27-ECA8-4AE3-A2E1-D3A32CE4C92E}" type="pres">
      <dgm:prSet presAssocID="{3513EE8C-225C-49C6-AF8F-45C5DBA33962}" presName="sibTrans" presStyleCnt="0"/>
      <dgm:spPr/>
    </dgm:pt>
    <dgm:pt modelId="{9E390ADD-89B1-4809-983A-320C57701B83}" type="pres">
      <dgm:prSet presAssocID="{FF8EEABC-BB4C-4725-A735-1B16B17E490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8815E44-A590-4CD7-8B3A-3DC0FEB9E9A8}" type="pres">
      <dgm:prSet presAssocID="{1CC01FDD-60C5-479B-BE62-0F8B4C7A91AE}" presName="sibTrans" presStyleCnt="0"/>
      <dgm:spPr/>
    </dgm:pt>
    <dgm:pt modelId="{B6E766E7-7257-443E-A1B8-5961D514DF74}" type="pres">
      <dgm:prSet presAssocID="{455A3D3C-C7BD-49D5-B8CE-A69D3C28AC4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29406B7-935D-4063-948E-DB46C4D32D1E}" type="pres">
      <dgm:prSet presAssocID="{7FB5AB2D-A19C-494C-8084-5B3067A2526F}" presName="sibTrans" presStyleCnt="0"/>
      <dgm:spPr/>
    </dgm:pt>
    <dgm:pt modelId="{AF6B1004-BB44-4291-973F-DF27FEDC4BF5}" type="pres">
      <dgm:prSet presAssocID="{A0A27420-91A0-4878-8240-FBE7CB5650E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56E8A8-E6EC-476F-B4E5-B70E041063C1}" type="pres">
      <dgm:prSet presAssocID="{9FEE2385-1DA5-46B1-AC66-7A1FA8704DA6}" presName="sibTrans" presStyleCnt="0"/>
      <dgm:spPr/>
    </dgm:pt>
    <dgm:pt modelId="{A8F07DE9-5484-4C1B-8A19-2DD6CF7ACA50}" type="pres">
      <dgm:prSet presAssocID="{FFA8A984-14EF-4E65-9D3B-812A4ACADF05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90CE7F-A03E-4198-9A97-9BB9B46C2653}" type="presOf" srcId="{A0A27420-91A0-4878-8240-FBE7CB5650E9}" destId="{AF6B1004-BB44-4291-973F-DF27FEDC4BF5}" srcOrd="0" destOrd="0" presId="urn:microsoft.com/office/officeart/2005/8/layout/default"/>
    <dgm:cxn modelId="{91C8BF62-86F0-453B-B8AF-E61E50CBA127}" type="presOf" srcId="{9E2A9F24-7C66-4186-8D4B-B4C448769381}" destId="{AE1A3756-9C8B-4E62-A93C-046ACE90F25C}" srcOrd="0" destOrd="0" presId="urn:microsoft.com/office/officeart/2005/8/layout/default"/>
    <dgm:cxn modelId="{79AB7C41-404B-4B7C-8C84-614A533D3EF6}" srcId="{9E2A9F24-7C66-4186-8D4B-B4C448769381}" destId="{A0A27420-91A0-4878-8240-FBE7CB5650E9}" srcOrd="3" destOrd="0" parTransId="{AAAB0849-32A1-4EE5-B85E-8592B90C8792}" sibTransId="{9FEE2385-1DA5-46B1-AC66-7A1FA8704DA6}"/>
    <dgm:cxn modelId="{AC4BB03D-827E-4F54-AC3F-342D3D10B7A7}" type="presOf" srcId="{74A2E09A-AC66-445C-96E8-7077612CDFF5}" destId="{6036AA50-DC9A-4249-ABF2-9CB2A3CB2C06}" srcOrd="0" destOrd="0" presId="urn:microsoft.com/office/officeart/2005/8/layout/default"/>
    <dgm:cxn modelId="{660C0AEF-0646-4B2E-84BE-76382F42F24F}" srcId="{9E2A9F24-7C66-4186-8D4B-B4C448769381}" destId="{455A3D3C-C7BD-49D5-B8CE-A69D3C28AC49}" srcOrd="2" destOrd="0" parTransId="{F0197A1D-9C0B-4151-905E-12457E212EED}" sibTransId="{7FB5AB2D-A19C-494C-8084-5B3067A2526F}"/>
    <dgm:cxn modelId="{664BF4D1-1B20-49D3-91B8-684F1A2CAFE2}" srcId="{9E2A9F24-7C66-4186-8D4B-B4C448769381}" destId="{FF8EEABC-BB4C-4725-A735-1B16B17E4904}" srcOrd="1" destOrd="0" parTransId="{73B15DCB-BD1B-41AF-88DC-DFE89EA7B079}" sibTransId="{1CC01FDD-60C5-479B-BE62-0F8B4C7A91AE}"/>
    <dgm:cxn modelId="{29530115-BE59-4332-B3F7-2B2850EE9B54}" type="presOf" srcId="{FFA8A984-14EF-4E65-9D3B-812A4ACADF05}" destId="{A8F07DE9-5484-4C1B-8A19-2DD6CF7ACA50}" srcOrd="0" destOrd="0" presId="urn:microsoft.com/office/officeart/2005/8/layout/default"/>
    <dgm:cxn modelId="{8F22104C-698B-4376-B0C1-AF69871F1D70}" srcId="{9E2A9F24-7C66-4186-8D4B-B4C448769381}" destId="{FFA8A984-14EF-4E65-9D3B-812A4ACADF05}" srcOrd="4" destOrd="0" parTransId="{0277BFA5-8D76-4FE9-BD43-AAD6A212DB00}" sibTransId="{2CD4C4CB-BCDF-4AA5-9311-A56AA7C6112D}"/>
    <dgm:cxn modelId="{01BA0CAE-7685-4B43-BFF8-36CCAAF290DF}" type="presOf" srcId="{455A3D3C-C7BD-49D5-B8CE-A69D3C28AC49}" destId="{B6E766E7-7257-443E-A1B8-5961D514DF74}" srcOrd="0" destOrd="0" presId="urn:microsoft.com/office/officeart/2005/8/layout/default"/>
    <dgm:cxn modelId="{23A5708A-8567-4855-8AE7-D4421410F10D}" type="presOf" srcId="{FF8EEABC-BB4C-4725-A735-1B16B17E4904}" destId="{9E390ADD-89B1-4809-983A-320C57701B83}" srcOrd="0" destOrd="0" presId="urn:microsoft.com/office/officeart/2005/8/layout/default"/>
    <dgm:cxn modelId="{9DA151D1-BF6E-416A-8CAE-E619259E4C35}" srcId="{9E2A9F24-7C66-4186-8D4B-B4C448769381}" destId="{74A2E09A-AC66-445C-96E8-7077612CDFF5}" srcOrd="0" destOrd="0" parTransId="{4ACBF906-670E-4F9A-B4BF-FFCE01B850CB}" sibTransId="{3513EE8C-225C-49C6-AF8F-45C5DBA33962}"/>
    <dgm:cxn modelId="{2DC70813-C1D8-462B-B0B4-C783ACA9AB75}" type="presParOf" srcId="{AE1A3756-9C8B-4E62-A93C-046ACE90F25C}" destId="{6036AA50-DC9A-4249-ABF2-9CB2A3CB2C06}" srcOrd="0" destOrd="0" presId="urn:microsoft.com/office/officeart/2005/8/layout/default"/>
    <dgm:cxn modelId="{1E45A364-D422-4EC4-938E-6A517451F78A}" type="presParOf" srcId="{AE1A3756-9C8B-4E62-A93C-046ACE90F25C}" destId="{6ACC7D27-ECA8-4AE3-A2E1-D3A32CE4C92E}" srcOrd="1" destOrd="0" presId="urn:microsoft.com/office/officeart/2005/8/layout/default"/>
    <dgm:cxn modelId="{A1093B0A-6451-42D9-B2DC-CC82F35B86E1}" type="presParOf" srcId="{AE1A3756-9C8B-4E62-A93C-046ACE90F25C}" destId="{9E390ADD-89B1-4809-983A-320C57701B83}" srcOrd="2" destOrd="0" presId="urn:microsoft.com/office/officeart/2005/8/layout/default"/>
    <dgm:cxn modelId="{FA0A5202-93D6-42EB-A29D-B3E81F4DEE65}" type="presParOf" srcId="{AE1A3756-9C8B-4E62-A93C-046ACE90F25C}" destId="{B8815E44-A590-4CD7-8B3A-3DC0FEB9E9A8}" srcOrd="3" destOrd="0" presId="urn:microsoft.com/office/officeart/2005/8/layout/default"/>
    <dgm:cxn modelId="{FC447247-20B2-4603-A11D-84AF344FB1DE}" type="presParOf" srcId="{AE1A3756-9C8B-4E62-A93C-046ACE90F25C}" destId="{B6E766E7-7257-443E-A1B8-5961D514DF74}" srcOrd="4" destOrd="0" presId="urn:microsoft.com/office/officeart/2005/8/layout/default"/>
    <dgm:cxn modelId="{3C5D8CCD-9151-401E-A87C-FE718E72C551}" type="presParOf" srcId="{AE1A3756-9C8B-4E62-A93C-046ACE90F25C}" destId="{329406B7-935D-4063-948E-DB46C4D32D1E}" srcOrd="5" destOrd="0" presId="urn:microsoft.com/office/officeart/2005/8/layout/default"/>
    <dgm:cxn modelId="{03D0427F-FD51-4241-A5FD-1CDE52FCE9D7}" type="presParOf" srcId="{AE1A3756-9C8B-4E62-A93C-046ACE90F25C}" destId="{AF6B1004-BB44-4291-973F-DF27FEDC4BF5}" srcOrd="6" destOrd="0" presId="urn:microsoft.com/office/officeart/2005/8/layout/default"/>
    <dgm:cxn modelId="{10E71CCC-1D64-4B34-A19D-8FD49E8F98E3}" type="presParOf" srcId="{AE1A3756-9C8B-4E62-A93C-046ACE90F25C}" destId="{8356E8A8-E6EC-476F-B4E5-B70E041063C1}" srcOrd="7" destOrd="0" presId="urn:microsoft.com/office/officeart/2005/8/layout/default"/>
    <dgm:cxn modelId="{89D39BA6-C51C-4740-A4F7-A7C1B4A3449D}" type="presParOf" srcId="{AE1A3756-9C8B-4E62-A93C-046ACE90F25C}" destId="{A8F07DE9-5484-4C1B-8A19-2DD6CF7ACA5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18762-F93E-49E0-A97B-4E6E81E40D2D}">
      <dsp:nvSpPr>
        <dsp:cNvPr id="0" name=""/>
        <dsp:cNvSpPr/>
      </dsp:nvSpPr>
      <dsp:spPr>
        <a:xfrm>
          <a:off x="1155012" y="1540"/>
          <a:ext cx="1605298" cy="8026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/>
            <a:t>Solution/Idea</a:t>
          </a:r>
        </a:p>
      </dsp:txBody>
      <dsp:txXfrm>
        <a:off x="1178521" y="25049"/>
        <a:ext cx="1558280" cy="755631"/>
      </dsp:txXfrm>
    </dsp:sp>
    <dsp:sp modelId="{39A84D31-DEFF-41A0-B8C0-CACBFD4F89D5}">
      <dsp:nvSpPr>
        <dsp:cNvPr id="0" name=""/>
        <dsp:cNvSpPr/>
      </dsp:nvSpPr>
      <dsp:spPr>
        <a:xfrm>
          <a:off x="1315542" y="804189"/>
          <a:ext cx="160529" cy="601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1986"/>
              </a:lnTo>
              <a:lnTo>
                <a:pt x="160529" y="60198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31E6F-981F-4FD1-8A8F-F7556D7F5268}">
      <dsp:nvSpPr>
        <dsp:cNvPr id="0" name=""/>
        <dsp:cNvSpPr/>
      </dsp:nvSpPr>
      <dsp:spPr>
        <a:xfrm>
          <a:off x="1476072" y="1004851"/>
          <a:ext cx="1799410" cy="802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solidFill>
                <a:schemeClr val="tx1"/>
              </a:solidFill>
            </a:rPr>
            <a:t>1</a:t>
          </a:r>
          <a:r>
            <a:rPr lang="en-IN" sz="1200" b="1" kern="1200" dirty="0" smtClean="0">
              <a:solidFill>
                <a:schemeClr val="tx1"/>
              </a:solidFill>
            </a:rPr>
            <a:t>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AI-Based Early Detection Models.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499581" y="1028360"/>
        <a:ext cx="1752392" cy="755631"/>
      </dsp:txXfrm>
    </dsp:sp>
    <dsp:sp modelId="{8000D588-A1D0-40C0-862F-2DDC2369ACB8}">
      <dsp:nvSpPr>
        <dsp:cNvPr id="0" name=""/>
        <dsp:cNvSpPr/>
      </dsp:nvSpPr>
      <dsp:spPr>
        <a:xfrm>
          <a:off x="1315542" y="804189"/>
          <a:ext cx="160529" cy="1605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5298"/>
              </a:lnTo>
              <a:lnTo>
                <a:pt x="160529" y="160529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75ABCF-0803-47B7-91AE-26E3148B3613}">
      <dsp:nvSpPr>
        <dsp:cNvPr id="0" name=""/>
        <dsp:cNvSpPr/>
      </dsp:nvSpPr>
      <dsp:spPr>
        <a:xfrm>
          <a:off x="1476072" y="2008163"/>
          <a:ext cx="1817698" cy="802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solidFill>
                <a:schemeClr val="tx1"/>
              </a:solidFill>
            </a:rPr>
            <a:t>2</a:t>
          </a:r>
          <a:r>
            <a:rPr lang="en-IN" sz="1200" b="1" kern="1200" dirty="0" smtClean="0">
              <a:solidFill>
                <a:schemeClr val="tx1"/>
              </a:solidFill>
            </a:rPr>
            <a:t>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 Personalized </a:t>
          </a:r>
          <a:r>
            <a:rPr lang="en-IN" sz="1200" b="1" kern="1200" dirty="0" err="1" smtClean="0">
              <a:solidFill>
                <a:schemeClr val="tx1"/>
              </a:solidFill>
            </a:rPr>
            <a:t>Counseling</a:t>
          </a:r>
          <a:r>
            <a:rPr lang="en-IN" sz="1200" b="1" kern="1200" dirty="0" smtClean="0">
              <a:solidFill>
                <a:schemeClr val="tx1"/>
              </a:solidFill>
            </a:rPr>
            <a:t> and Intervention.</a:t>
          </a:r>
          <a:endParaRPr lang="en-IN" sz="1200" kern="1200" dirty="0">
            <a:solidFill>
              <a:schemeClr val="tx1"/>
            </a:solidFill>
          </a:endParaRPr>
        </a:p>
      </dsp:txBody>
      <dsp:txXfrm>
        <a:off x="1499581" y="2031672"/>
        <a:ext cx="1770680" cy="755631"/>
      </dsp:txXfrm>
    </dsp:sp>
    <dsp:sp modelId="{FC07B2D2-89FC-489C-8ABC-71C6F4C8B939}">
      <dsp:nvSpPr>
        <dsp:cNvPr id="0" name=""/>
        <dsp:cNvSpPr/>
      </dsp:nvSpPr>
      <dsp:spPr>
        <a:xfrm>
          <a:off x="1315542" y="804189"/>
          <a:ext cx="160529" cy="26086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8609"/>
              </a:lnTo>
              <a:lnTo>
                <a:pt x="160529" y="260860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15BB8-18DB-4B9E-9AB2-8537C6D57B91}">
      <dsp:nvSpPr>
        <dsp:cNvPr id="0" name=""/>
        <dsp:cNvSpPr/>
      </dsp:nvSpPr>
      <dsp:spPr>
        <a:xfrm>
          <a:off x="1476072" y="3011474"/>
          <a:ext cx="1817698" cy="802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solidFill>
                <a:schemeClr val="tx1"/>
              </a:solidFill>
            </a:rPr>
            <a:t>3.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AI-Powered </a:t>
          </a:r>
          <a:r>
            <a:rPr lang="en-IN" sz="1200" b="1" kern="1200" dirty="0" err="1" smtClean="0">
              <a:solidFill>
                <a:schemeClr val="tx1"/>
              </a:solidFill>
            </a:rPr>
            <a:t>Chatbots</a:t>
          </a:r>
          <a:r>
            <a:rPr lang="en-IN" sz="1200" b="1" kern="1200" dirty="0" smtClean="0">
              <a:solidFill>
                <a:schemeClr val="tx1"/>
              </a:solidFill>
            </a:rPr>
            <a:t> for Anonymous </a:t>
          </a:r>
          <a:r>
            <a:rPr lang="en-IN" sz="1200" b="1" kern="1200" dirty="0" err="1" smtClean="0">
              <a:solidFill>
                <a:schemeClr val="tx1"/>
              </a:solidFill>
            </a:rPr>
            <a:t>Counseling</a:t>
          </a:r>
          <a:r>
            <a:rPr lang="en-IN" sz="1200" b="1" kern="1200" dirty="0" smtClean="0">
              <a:solidFill>
                <a:schemeClr val="tx1"/>
              </a:solidFill>
            </a:rPr>
            <a:t>.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499581" y="3034983"/>
        <a:ext cx="1770680" cy="755631"/>
      </dsp:txXfrm>
    </dsp:sp>
    <dsp:sp modelId="{17275980-989D-421D-915B-228266F9C7E0}">
      <dsp:nvSpPr>
        <dsp:cNvPr id="0" name=""/>
        <dsp:cNvSpPr/>
      </dsp:nvSpPr>
      <dsp:spPr>
        <a:xfrm>
          <a:off x="1315542" y="804189"/>
          <a:ext cx="160529" cy="3611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1920"/>
              </a:lnTo>
              <a:lnTo>
                <a:pt x="160529" y="361192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4BEFC-07FA-4DC1-BE07-9D8AD16811F5}">
      <dsp:nvSpPr>
        <dsp:cNvPr id="0" name=""/>
        <dsp:cNvSpPr/>
      </dsp:nvSpPr>
      <dsp:spPr>
        <a:xfrm>
          <a:off x="1476072" y="4014785"/>
          <a:ext cx="1817698" cy="802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>
              <a:solidFill>
                <a:schemeClr val="tx1"/>
              </a:solidFill>
            </a:rPr>
            <a:t>4.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Real-Time Alerts for Teachers and </a:t>
          </a:r>
          <a:r>
            <a:rPr lang="en-IN" sz="1200" b="1" kern="1200" dirty="0" err="1" smtClean="0">
              <a:solidFill>
                <a:schemeClr val="tx1"/>
              </a:solidFill>
            </a:rPr>
            <a:t>Counselors</a:t>
          </a:r>
          <a:r>
            <a:rPr lang="en-IN" sz="1200" b="1" kern="1200" dirty="0" smtClean="0">
              <a:solidFill>
                <a:schemeClr val="tx1"/>
              </a:solidFill>
            </a:rPr>
            <a:t>.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499581" y="4038294"/>
        <a:ext cx="1770680" cy="755631"/>
      </dsp:txXfrm>
    </dsp:sp>
    <dsp:sp modelId="{7DD49BFC-E2F2-4DAE-B2FD-1D292EDFBDA9}">
      <dsp:nvSpPr>
        <dsp:cNvPr id="0" name=""/>
        <dsp:cNvSpPr/>
      </dsp:nvSpPr>
      <dsp:spPr>
        <a:xfrm>
          <a:off x="1315542" y="804189"/>
          <a:ext cx="160529" cy="46152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5232"/>
              </a:lnTo>
              <a:lnTo>
                <a:pt x="160529" y="461523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ABC42-0139-4774-B5DA-FD65AD395C5F}">
      <dsp:nvSpPr>
        <dsp:cNvPr id="0" name=""/>
        <dsp:cNvSpPr/>
      </dsp:nvSpPr>
      <dsp:spPr>
        <a:xfrm>
          <a:off x="1476072" y="5018097"/>
          <a:ext cx="1777797" cy="8026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solidFill>
                <a:schemeClr val="tx1"/>
              </a:solidFill>
            </a:rPr>
            <a:t>5.</a:t>
          </a:r>
          <a:br>
            <a:rPr lang="en-IN" sz="1200" b="1" kern="1200" dirty="0" smtClean="0">
              <a:solidFill>
                <a:schemeClr val="tx1"/>
              </a:solidFill>
            </a:rPr>
          </a:br>
          <a:r>
            <a:rPr lang="en-IN" sz="1200" b="1" kern="1200" dirty="0" smtClean="0">
              <a:solidFill>
                <a:schemeClr val="tx1"/>
              </a:solidFill>
            </a:rPr>
            <a:t>Continuous Monitoring and Feedback.</a:t>
          </a:r>
          <a:endParaRPr lang="en-IN" sz="1200" b="1" kern="1200" dirty="0">
            <a:solidFill>
              <a:schemeClr val="tx1"/>
            </a:solidFill>
          </a:endParaRPr>
        </a:p>
      </dsp:txBody>
      <dsp:txXfrm>
        <a:off x="1499581" y="5041606"/>
        <a:ext cx="1730779" cy="7556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16C3C-5940-4253-9ACE-4CD1C0023437}">
      <dsp:nvSpPr>
        <dsp:cNvPr id="0" name=""/>
        <dsp:cNvSpPr/>
      </dsp:nvSpPr>
      <dsp:spPr>
        <a:xfrm>
          <a:off x="3727257" y="920497"/>
          <a:ext cx="2919211" cy="337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79"/>
              </a:lnTo>
              <a:lnTo>
                <a:pt x="2919211" y="168879"/>
              </a:lnTo>
              <a:lnTo>
                <a:pt x="2919211" y="3377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676412-B4D4-4092-BC4C-C59DCC07BFA8}">
      <dsp:nvSpPr>
        <dsp:cNvPr id="0" name=""/>
        <dsp:cNvSpPr/>
      </dsp:nvSpPr>
      <dsp:spPr>
        <a:xfrm>
          <a:off x="3727257" y="920497"/>
          <a:ext cx="973070" cy="337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879"/>
              </a:lnTo>
              <a:lnTo>
                <a:pt x="973070" y="168879"/>
              </a:lnTo>
              <a:lnTo>
                <a:pt x="973070" y="3377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9150A-2FBF-4944-81F8-BCF8329C391D}">
      <dsp:nvSpPr>
        <dsp:cNvPr id="0" name=""/>
        <dsp:cNvSpPr/>
      </dsp:nvSpPr>
      <dsp:spPr>
        <a:xfrm>
          <a:off x="2754187" y="920497"/>
          <a:ext cx="973070" cy="337759"/>
        </a:xfrm>
        <a:custGeom>
          <a:avLst/>
          <a:gdLst/>
          <a:ahLst/>
          <a:cxnLst/>
          <a:rect l="0" t="0" r="0" b="0"/>
          <a:pathLst>
            <a:path>
              <a:moveTo>
                <a:pt x="973070" y="0"/>
              </a:moveTo>
              <a:lnTo>
                <a:pt x="973070" y="168879"/>
              </a:lnTo>
              <a:lnTo>
                <a:pt x="0" y="168879"/>
              </a:lnTo>
              <a:lnTo>
                <a:pt x="0" y="3377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9C64B-E2A9-4ED6-8404-B768C3BF9DC5}">
      <dsp:nvSpPr>
        <dsp:cNvPr id="0" name=""/>
        <dsp:cNvSpPr/>
      </dsp:nvSpPr>
      <dsp:spPr>
        <a:xfrm>
          <a:off x="808046" y="920497"/>
          <a:ext cx="2919211" cy="337759"/>
        </a:xfrm>
        <a:custGeom>
          <a:avLst/>
          <a:gdLst/>
          <a:ahLst/>
          <a:cxnLst/>
          <a:rect l="0" t="0" r="0" b="0"/>
          <a:pathLst>
            <a:path>
              <a:moveTo>
                <a:pt x="2919211" y="0"/>
              </a:moveTo>
              <a:lnTo>
                <a:pt x="2919211" y="168879"/>
              </a:lnTo>
              <a:lnTo>
                <a:pt x="0" y="168879"/>
              </a:lnTo>
              <a:lnTo>
                <a:pt x="0" y="33775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850C3F-5C6B-4463-A8A5-A472E10B3461}">
      <dsp:nvSpPr>
        <dsp:cNvPr id="0" name=""/>
        <dsp:cNvSpPr/>
      </dsp:nvSpPr>
      <dsp:spPr>
        <a:xfrm>
          <a:off x="2466327" y="19514"/>
          <a:ext cx="2521860" cy="900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kern="1200" dirty="0"/>
            <a:t>Address Problems</a:t>
          </a:r>
        </a:p>
      </dsp:txBody>
      <dsp:txXfrm>
        <a:off x="2466327" y="19514"/>
        <a:ext cx="2521860" cy="900982"/>
      </dsp:txXfrm>
    </dsp:sp>
    <dsp:sp modelId="{F3696AB4-5906-47D2-946C-54932975E137}">
      <dsp:nvSpPr>
        <dsp:cNvPr id="0" name=""/>
        <dsp:cNvSpPr/>
      </dsp:nvSpPr>
      <dsp:spPr>
        <a:xfrm>
          <a:off x="3856" y="1258257"/>
          <a:ext cx="1608380" cy="804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Lack of Personalized Support.</a:t>
          </a:r>
          <a:endParaRPr lang="en-IN" sz="1600" b="1" kern="1200" dirty="0"/>
        </a:p>
      </dsp:txBody>
      <dsp:txXfrm>
        <a:off x="3856" y="1258257"/>
        <a:ext cx="1608380" cy="804190"/>
      </dsp:txXfrm>
    </dsp:sp>
    <dsp:sp modelId="{4626248C-DE57-4D71-B653-0580A6E51EDD}">
      <dsp:nvSpPr>
        <dsp:cNvPr id="0" name=""/>
        <dsp:cNvSpPr/>
      </dsp:nvSpPr>
      <dsp:spPr>
        <a:xfrm>
          <a:off x="1949996" y="1258257"/>
          <a:ext cx="1608380" cy="804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Difficulty in Tracking Multiple Indicators.</a:t>
          </a:r>
          <a:endParaRPr lang="en-IN" sz="1600" b="1" kern="1200" dirty="0"/>
        </a:p>
      </dsp:txBody>
      <dsp:txXfrm>
        <a:off x="1949996" y="1258257"/>
        <a:ext cx="1608380" cy="804190"/>
      </dsp:txXfrm>
    </dsp:sp>
    <dsp:sp modelId="{019DF62F-6C4C-4D67-A7D7-BEA6DCA20173}">
      <dsp:nvSpPr>
        <dsp:cNvPr id="0" name=""/>
        <dsp:cNvSpPr/>
      </dsp:nvSpPr>
      <dsp:spPr>
        <a:xfrm>
          <a:off x="3896137" y="1258257"/>
          <a:ext cx="1608380" cy="804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Emotional and Psychological Barriers.</a:t>
          </a:r>
          <a:endParaRPr lang="en-IN" sz="1600" b="1" kern="1200" dirty="0"/>
        </a:p>
      </dsp:txBody>
      <dsp:txXfrm>
        <a:off x="3896137" y="1258257"/>
        <a:ext cx="1608380" cy="804190"/>
      </dsp:txXfrm>
    </dsp:sp>
    <dsp:sp modelId="{CB4CF567-2406-4921-A409-FB6AA4988D71}">
      <dsp:nvSpPr>
        <dsp:cNvPr id="0" name=""/>
        <dsp:cNvSpPr/>
      </dsp:nvSpPr>
      <dsp:spPr>
        <a:xfrm>
          <a:off x="5842278" y="1258257"/>
          <a:ext cx="1608380" cy="80419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Resource Allocation.</a:t>
          </a:r>
          <a:endParaRPr lang="en-IN" sz="1600" b="1" kern="1200" dirty="0"/>
        </a:p>
      </dsp:txBody>
      <dsp:txXfrm>
        <a:off x="5842278" y="1258257"/>
        <a:ext cx="1608380" cy="804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2F57A-6AF0-4A32-9FC4-370D1F82F655}">
      <dsp:nvSpPr>
        <dsp:cNvPr id="0" name=""/>
        <dsp:cNvSpPr/>
      </dsp:nvSpPr>
      <dsp:spPr>
        <a:xfrm>
          <a:off x="4272" y="524589"/>
          <a:ext cx="1364356" cy="101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94C51-9FB7-47B8-8462-DAD88C56A516}">
      <dsp:nvSpPr>
        <dsp:cNvPr id="0" name=""/>
        <dsp:cNvSpPr/>
      </dsp:nvSpPr>
      <dsp:spPr>
        <a:xfrm>
          <a:off x="4272" y="1192064"/>
          <a:ext cx="1364356" cy="1139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/>
            <a:t>1. </a:t>
          </a:r>
          <a:endParaRPr lang="en-IN" sz="1400" b="1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To predict the likelihood of a student </a:t>
          </a:r>
          <a:r>
            <a:rPr lang="en-IN" sz="1400" b="1" kern="1200" dirty="0" err="1" smtClean="0"/>
            <a:t>Droping</a:t>
          </a:r>
          <a:r>
            <a:rPr lang="en-IN" sz="1400" b="1" kern="1200" dirty="0" smtClean="0"/>
            <a:t> .Out</a:t>
          </a:r>
          <a:endParaRPr lang="en-IN" sz="1400" b="1" kern="1200" dirty="0"/>
        </a:p>
      </dsp:txBody>
      <dsp:txXfrm>
        <a:off x="4272" y="1192064"/>
        <a:ext cx="960814" cy="1139916"/>
      </dsp:txXfrm>
    </dsp:sp>
    <dsp:sp modelId="{A37FB565-2D88-4F26-AD7C-F739D3D0FFAE}">
      <dsp:nvSpPr>
        <dsp:cNvPr id="0" name=""/>
        <dsp:cNvSpPr/>
      </dsp:nvSpPr>
      <dsp:spPr>
        <a:xfrm>
          <a:off x="1003682" y="1612615"/>
          <a:ext cx="477524" cy="477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DB043-4C25-4593-A6BF-90F83D89CF10}">
      <dsp:nvSpPr>
        <dsp:cNvPr id="0" name=""/>
        <dsp:cNvSpPr/>
      </dsp:nvSpPr>
      <dsp:spPr>
        <a:xfrm>
          <a:off x="1599510" y="527573"/>
          <a:ext cx="1364356" cy="101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25EDB-14CE-46D1-8795-030C06BC14C8}">
      <dsp:nvSpPr>
        <dsp:cNvPr id="0" name=""/>
        <dsp:cNvSpPr/>
      </dsp:nvSpPr>
      <dsp:spPr>
        <a:xfrm>
          <a:off x="1599510" y="1201015"/>
          <a:ext cx="1364356" cy="11279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/>
            <a:t>2.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Student Specific Risk Factors and needs.</a:t>
          </a:r>
          <a:endParaRPr lang="en-IN" sz="1200" kern="1200" dirty="0"/>
        </a:p>
      </dsp:txBody>
      <dsp:txXfrm>
        <a:off x="1599510" y="1201015"/>
        <a:ext cx="960814" cy="1127982"/>
      </dsp:txXfrm>
    </dsp:sp>
    <dsp:sp modelId="{12E4C190-3152-4BE2-A1A0-B0179DF5B719}">
      <dsp:nvSpPr>
        <dsp:cNvPr id="0" name=""/>
        <dsp:cNvSpPr/>
      </dsp:nvSpPr>
      <dsp:spPr>
        <a:xfrm>
          <a:off x="2598920" y="1615599"/>
          <a:ext cx="477524" cy="477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A6F01-4A2D-42C5-B4D4-1D5172ACED50}">
      <dsp:nvSpPr>
        <dsp:cNvPr id="0" name=""/>
        <dsp:cNvSpPr/>
      </dsp:nvSpPr>
      <dsp:spPr>
        <a:xfrm>
          <a:off x="3194749" y="525506"/>
          <a:ext cx="1364356" cy="101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5C1FF-8D04-4F48-BE24-B3279CA30C19}">
      <dsp:nvSpPr>
        <dsp:cNvPr id="0" name=""/>
        <dsp:cNvSpPr/>
      </dsp:nvSpPr>
      <dsp:spPr>
        <a:xfrm>
          <a:off x="3194749" y="1194813"/>
          <a:ext cx="1364356" cy="11362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3</a:t>
          </a:r>
          <a:br>
            <a:rPr lang="en-IN" sz="1400" b="1" kern="1200" dirty="0" smtClean="0"/>
          </a:br>
          <a:r>
            <a:rPr lang="en-IN" sz="1400" b="1" kern="1200" dirty="0" smtClean="0"/>
            <a:t>AI-Powered </a:t>
          </a:r>
          <a:r>
            <a:rPr lang="en-IN" sz="1400" b="1" kern="1200" dirty="0" err="1" smtClean="0"/>
            <a:t>Chatbots</a:t>
          </a:r>
          <a:r>
            <a:rPr lang="en-IN" sz="1400" b="1" kern="1200" dirty="0" smtClean="0"/>
            <a:t> to offers emotional support.</a:t>
          </a:r>
          <a:endParaRPr lang="en-IN" sz="1400" b="1" kern="1200" dirty="0"/>
        </a:p>
      </dsp:txBody>
      <dsp:txXfrm>
        <a:off x="3194749" y="1194813"/>
        <a:ext cx="960814" cy="1136250"/>
      </dsp:txXfrm>
    </dsp:sp>
    <dsp:sp modelId="{09B9181F-8EB7-48FC-965A-246619D841D1}">
      <dsp:nvSpPr>
        <dsp:cNvPr id="0" name=""/>
        <dsp:cNvSpPr/>
      </dsp:nvSpPr>
      <dsp:spPr>
        <a:xfrm>
          <a:off x="4194159" y="1613532"/>
          <a:ext cx="477524" cy="477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09FD49-D1B5-4EA7-93B3-AE2041AF843C}">
      <dsp:nvSpPr>
        <dsp:cNvPr id="0" name=""/>
        <dsp:cNvSpPr/>
      </dsp:nvSpPr>
      <dsp:spPr>
        <a:xfrm>
          <a:off x="4789987" y="531419"/>
          <a:ext cx="1364356" cy="101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480B0-E15E-4064-918A-5880AB7BEA9C}">
      <dsp:nvSpPr>
        <dsp:cNvPr id="0" name=""/>
        <dsp:cNvSpPr/>
      </dsp:nvSpPr>
      <dsp:spPr>
        <a:xfrm>
          <a:off x="4789987" y="1212553"/>
          <a:ext cx="1364356" cy="11125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/>
            <a:t>4.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bg1"/>
              </a:solidFill>
            </a:rPr>
            <a:t>AI Identifies a student at risk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4789987" y="1212553"/>
        <a:ext cx="960814" cy="1112597"/>
      </dsp:txXfrm>
    </dsp:sp>
    <dsp:sp modelId="{ACDFBB7B-BE18-4791-8AB3-18E6D078A20D}">
      <dsp:nvSpPr>
        <dsp:cNvPr id="0" name=""/>
        <dsp:cNvSpPr/>
      </dsp:nvSpPr>
      <dsp:spPr>
        <a:xfrm>
          <a:off x="5789397" y="1619445"/>
          <a:ext cx="477524" cy="477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9FBB9-25F2-4108-AE0B-F7A7AC51F08A}">
      <dsp:nvSpPr>
        <dsp:cNvPr id="0" name=""/>
        <dsp:cNvSpPr/>
      </dsp:nvSpPr>
      <dsp:spPr>
        <a:xfrm>
          <a:off x="6385226" y="528904"/>
          <a:ext cx="1364356" cy="101846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7ABE1-FB53-41B1-B80A-46403D235F68}">
      <dsp:nvSpPr>
        <dsp:cNvPr id="0" name=""/>
        <dsp:cNvSpPr/>
      </dsp:nvSpPr>
      <dsp:spPr>
        <a:xfrm>
          <a:off x="6385226" y="1205009"/>
          <a:ext cx="1364356" cy="1122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1524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>
              <a:solidFill>
                <a:schemeClr val="bg1"/>
              </a:solidFill>
            </a:rPr>
            <a:t>5.</a:t>
          </a:r>
          <a:br>
            <a:rPr lang="en-IN" sz="1200" kern="1200" dirty="0" smtClean="0">
              <a:solidFill>
                <a:schemeClr val="bg1"/>
              </a:solidFill>
            </a:rPr>
          </a:br>
          <a:r>
            <a:rPr lang="en-IN" sz="1200" kern="1200" dirty="0" smtClean="0">
              <a:solidFill>
                <a:schemeClr val="bg1"/>
              </a:solidFill>
            </a:rPr>
            <a:t>Continuously track student academic.</a:t>
          </a:r>
          <a:endParaRPr lang="en-IN" sz="1200" kern="1200" dirty="0">
            <a:solidFill>
              <a:schemeClr val="bg1"/>
            </a:solidFill>
          </a:endParaRPr>
        </a:p>
      </dsp:txBody>
      <dsp:txXfrm>
        <a:off x="6385226" y="1205009"/>
        <a:ext cx="960814" cy="1122657"/>
      </dsp:txXfrm>
    </dsp:sp>
    <dsp:sp modelId="{61034BC1-46BF-4869-96F1-E61A69B87457}">
      <dsp:nvSpPr>
        <dsp:cNvPr id="0" name=""/>
        <dsp:cNvSpPr/>
      </dsp:nvSpPr>
      <dsp:spPr>
        <a:xfrm>
          <a:off x="7384636" y="1616930"/>
          <a:ext cx="477524" cy="477524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BBDFC-551E-4F91-90F3-F0EA3270A6BA}">
      <dsp:nvSpPr>
        <dsp:cNvPr id="0" name=""/>
        <dsp:cNvSpPr/>
      </dsp:nvSpPr>
      <dsp:spPr>
        <a:xfrm>
          <a:off x="161583" y="0"/>
          <a:ext cx="4065159" cy="4065159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F3B63-60E2-4BA1-A64C-111A12DF42BC}">
      <dsp:nvSpPr>
        <dsp:cNvPr id="0" name=""/>
        <dsp:cNvSpPr/>
      </dsp:nvSpPr>
      <dsp:spPr>
        <a:xfrm>
          <a:off x="528098" y="386190"/>
          <a:ext cx="1585412" cy="158541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 smtClean="0"/>
            <a:t>Data</a:t>
          </a:r>
          <a:r>
            <a:rPr lang="en-IN" sz="1800" b="1" kern="1200" baseline="0" dirty="0" smtClean="0"/>
            <a:t> Privacy</a:t>
          </a:r>
          <a:r>
            <a:rPr lang="en-IN" sz="1100" b="1" kern="1200" baseline="0" dirty="0" smtClean="0"/>
            <a:t>.</a:t>
          </a:r>
          <a:endParaRPr lang="en-IN" sz="1100" b="1" kern="1200" dirty="0"/>
        </a:p>
      </dsp:txBody>
      <dsp:txXfrm>
        <a:off x="605491" y="463583"/>
        <a:ext cx="1430626" cy="1430626"/>
      </dsp:txXfrm>
    </dsp:sp>
    <dsp:sp modelId="{3D6A0E3D-CA08-47CD-ACF7-4C54BDAE979A}">
      <dsp:nvSpPr>
        <dsp:cNvPr id="0" name=""/>
        <dsp:cNvSpPr/>
      </dsp:nvSpPr>
      <dsp:spPr>
        <a:xfrm>
          <a:off x="2235465" y="386190"/>
          <a:ext cx="1585412" cy="1585412"/>
        </a:xfrm>
        <a:prstGeom prst="round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b="1" kern="1200" dirty="0" smtClean="0"/>
            <a:t>Technical Training</a:t>
          </a:r>
          <a:r>
            <a:rPr lang="en-IN" sz="1100" b="1" kern="1200" dirty="0" smtClean="0"/>
            <a:t>.</a:t>
          </a:r>
          <a:endParaRPr lang="en-IN" sz="1100" b="1" kern="1200" dirty="0"/>
        </a:p>
      </dsp:txBody>
      <dsp:txXfrm>
        <a:off x="2312858" y="463583"/>
        <a:ext cx="1430626" cy="1430626"/>
      </dsp:txXfrm>
    </dsp:sp>
    <dsp:sp modelId="{D4DFB496-22EE-4270-8F52-75A65E90255B}">
      <dsp:nvSpPr>
        <dsp:cNvPr id="0" name=""/>
        <dsp:cNvSpPr/>
      </dsp:nvSpPr>
      <dsp:spPr>
        <a:xfrm>
          <a:off x="528098" y="2093556"/>
          <a:ext cx="1585412" cy="1585412"/>
        </a:xfrm>
        <a:prstGeom prst="round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Operational </a:t>
          </a:r>
          <a:r>
            <a:rPr lang="en-IN" sz="1800" kern="1200" dirty="0" smtClean="0"/>
            <a:t>Feasibility</a:t>
          </a:r>
          <a:endParaRPr lang="en-IN" sz="1800" kern="1200" dirty="0"/>
        </a:p>
      </dsp:txBody>
      <dsp:txXfrm>
        <a:off x="605491" y="2170949"/>
        <a:ext cx="1430626" cy="1430626"/>
      </dsp:txXfrm>
    </dsp:sp>
    <dsp:sp modelId="{8AD7329E-7984-4931-873E-C8AF06917D69}">
      <dsp:nvSpPr>
        <dsp:cNvPr id="0" name=""/>
        <dsp:cNvSpPr/>
      </dsp:nvSpPr>
      <dsp:spPr>
        <a:xfrm>
          <a:off x="2235465" y="2093556"/>
          <a:ext cx="1585412" cy="1585412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 smtClean="0"/>
            <a:t>Economic</a:t>
          </a:r>
          <a:r>
            <a:rPr lang="en-IN" sz="2400" kern="1200" dirty="0" smtClean="0"/>
            <a:t> </a:t>
          </a:r>
          <a:r>
            <a:rPr lang="en-IN" sz="1800" kern="1200" dirty="0" smtClean="0"/>
            <a:t>Feasibility</a:t>
          </a:r>
          <a:endParaRPr lang="en-IN" sz="1800" kern="1200" dirty="0"/>
        </a:p>
      </dsp:txBody>
      <dsp:txXfrm>
        <a:off x="2312858" y="2170949"/>
        <a:ext cx="1430626" cy="14306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C78BB-5112-48D7-B9F3-FEE5E17061C7}">
      <dsp:nvSpPr>
        <dsp:cNvPr id="0" name=""/>
        <dsp:cNvSpPr/>
      </dsp:nvSpPr>
      <dsp:spPr>
        <a:xfrm>
          <a:off x="0" y="0"/>
          <a:ext cx="4226220" cy="16275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Resource gaps can be overcome through secure data policies.</a:t>
          </a:r>
          <a:endParaRPr lang="en-IN" sz="2000" kern="1200" dirty="0"/>
        </a:p>
      </dsp:txBody>
      <dsp:txXfrm>
        <a:off x="47669" y="47669"/>
        <a:ext cx="2544043" cy="1532189"/>
      </dsp:txXfrm>
    </dsp:sp>
    <dsp:sp modelId="{8D03CEBE-43DF-4E82-81D3-A30668866C9E}">
      <dsp:nvSpPr>
        <dsp:cNvPr id="0" name=""/>
        <dsp:cNvSpPr/>
      </dsp:nvSpPr>
      <dsp:spPr>
        <a:xfrm>
          <a:off x="745803" y="1989199"/>
          <a:ext cx="4226220" cy="1627527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kern="1200" dirty="0" smtClean="0"/>
            <a:t>Teacher</a:t>
          </a:r>
          <a:r>
            <a:rPr lang="en-IN" sz="2400" kern="1200" dirty="0" smtClean="0"/>
            <a:t> </a:t>
          </a:r>
          <a:r>
            <a:rPr lang="en-IN" sz="2000" kern="1200" dirty="0" err="1" smtClean="0"/>
            <a:t>Upskilling</a:t>
          </a:r>
          <a:r>
            <a:rPr lang="en-IN" sz="2400" kern="1200" dirty="0" smtClean="0"/>
            <a:t>, </a:t>
          </a:r>
          <a:r>
            <a:rPr lang="en-IN" sz="2000" kern="1200" dirty="0" smtClean="0"/>
            <a:t>and</a:t>
          </a:r>
          <a:r>
            <a:rPr lang="en-IN" sz="2400" kern="1200" dirty="0" smtClean="0"/>
            <a:t> </a:t>
          </a:r>
          <a:r>
            <a:rPr lang="en-IN" sz="2000" kern="1200" dirty="0" smtClean="0"/>
            <a:t>Phased</a:t>
          </a:r>
          <a:r>
            <a:rPr lang="en-IN" sz="2400" kern="1200" dirty="0" smtClean="0"/>
            <a:t> </a:t>
          </a:r>
          <a:r>
            <a:rPr lang="en-IN" sz="2000" kern="1200" dirty="0" smtClean="0"/>
            <a:t>implementation</a:t>
          </a:r>
          <a:endParaRPr lang="en-IN" sz="2000" kern="1200" dirty="0"/>
        </a:p>
      </dsp:txBody>
      <dsp:txXfrm>
        <a:off x="793472" y="2036868"/>
        <a:ext cx="2327186" cy="1532189"/>
      </dsp:txXfrm>
    </dsp:sp>
    <dsp:sp modelId="{A81869F3-D3B4-4256-B9AB-C2FAB6739ACC}">
      <dsp:nvSpPr>
        <dsp:cNvPr id="0" name=""/>
        <dsp:cNvSpPr/>
      </dsp:nvSpPr>
      <dsp:spPr>
        <a:xfrm>
          <a:off x="3168327" y="1279417"/>
          <a:ext cx="1057892" cy="10578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3600" kern="1200"/>
        </a:p>
      </dsp:txBody>
      <dsp:txXfrm>
        <a:off x="3406353" y="1279417"/>
        <a:ext cx="581840" cy="7960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6AA50-DC9A-4249-ABF2-9CB2A3CB2C06}">
      <dsp:nvSpPr>
        <dsp:cNvPr id="0" name=""/>
        <dsp:cNvSpPr/>
      </dsp:nvSpPr>
      <dsp:spPr>
        <a:xfrm>
          <a:off x="792896" y="191"/>
          <a:ext cx="2842952" cy="1705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Timely Intervention</a:t>
          </a:r>
          <a:endParaRPr lang="en-IN" sz="3400" kern="1200" dirty="0"/>
        </a:p>
      </dsp:txBody>
      <dsp:txXfrm>
        <a:off x="792896" y="191"/>
        <a:ext cx="2842952" cy="1705771"/>
      </dsp:txXfrm>
    </dsp:sp>
    <dsp:sp modelId="{9E390ADD-89B1-4809-983A-320C57701B83}">
      <dsp:nvSpPr>
        <dsp:cNvPr id="0" name=""/>
        <dsp:cNvSpPr/>
      </dsp:nvSpPr>
      <dsp:spPr>
        <a:xfrm>
          <a:off x="3920143" y="191"/>
          <a:ext cx="2842952" cy="1705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Increased Effectiveness</a:t>
          </a:r>
          <a:endParaRPr lang="en-IN" sz="3400" kern="1200" dirty="0"/>
        </a:p>
      </dsp:txBody>
      <dsp:txXfrm>
        <a:off x="3920143" y="191"/>
        <a:ext cx="2842952" cy="1705771"/>
      </dsp:txXfrm>
    </dsp:sp>
    <dsp:sp modelId="{B6E766E7-7257-443E-A1B8-5961D514DF74}">
      <dsp:nvSpPr>
        <dsp:cNvPr id="0" name=""/>
        <dsp:cNvSpPr/>
      </dsp:nvSpPr>
      <dsp:spPr>
        <a:xfrm>
          <a:off x="7047391" y="191"/>
          <a:ext cx="2842952" cy="17057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Accessibility and Anonymity</a:t>
          </a:r>
          <a:endParaRPr lang="en-IN" sz="3400" kern="1200" dirty="0"/>
        </a:p>
      </dsp:txBody>
      <dsp:txXfrm>
        <a:off x="7047391" y="191"/>
        <a:ext cx="2842952" cy="1705771"/>
      </dsp:txXfrm>
    </dsp:sp>
    <dsp:sp modelId="{AF6B1004-BB44-4291-973F-DF27FEDC4BF5}">
      <dsp:nvSpPr>
        <dsp:cNvPr id="0" name=""/>
        <dsp:cNvSpPr/>
      </dsp:nvSpPr>
      <dsp:spPr>
        <a:xfrm>
          <a:off x="2356520" y="1990257"/>
          <a:ext cx="2842952" cy="17057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Crisis Prevention</a:t>
          </a:r>
          <a:endParaRPr lang="en-IN" sz="3400" kern="1200" dirty="0"/>
        </a:p>
      </dsp:txBody>
      <dsp:txXfrm>
        <a:off x="2356520" y="1990257"/>
        <a:ext cx="2842952" cy="1705771"/>
      </dsp:txXfrm>
    </dsp:sp>
    <dsp:sp modelId="{A8F07DE9-5484-4C1B-8A19-2DD6CF7ACA50}">
      <dsp:nvSpPr>
        <dsp:cNvPr id="0" name=""/>
        <dsp:cNvSpPr/>
      </dsp:nvSpPr>
      <dsp:spPr>
        <a:xfrm>
          <a:off x="5483767" y="1990257"/>
          <a:ext cx="2842952" cy="17057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400" kern="1200" dirty="0" smtClean="0"/>
            <a:t>Adaptive Care</a:t>
          </a:r>
          <a:endParaRPr lang="en-IN" sz="3400" kern="1200" dirty="0"/>
        </a:p>
      </dsp:txBody>
      <dsp:txXfrm>
        <a:off x="5483767" y="1990257"/>
        <a:ext cx="2842952" cy="170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554477"/>
            <a:ext cx="10972800" cy="169747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      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81376"/>
            <a:ext cx="1251857" cy="9190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Bug_ Slayers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xmlns="" id="{C874A287-BD29-B3FA-5B64-3797A01DD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2544828"/>
              </p:ext>
            </p:extLst>
          </p:nvPr>
        </p:nvGraphicFramePr>
        <p:xfrm>
          <a:off x="7784288" y="381000"/>
          <a:ext cx="4448783" cy="5822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xmlns="" id="{5813A458-27EC-EF59-F441-E4239C4E0F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508519"/>
              </p:ext>
            </p:extLst>
          </p:nvPr>
        </p:nvGraphicFramePr>
        <p:xfrm>
          <a:off x="920942" y="1143000"/>
          <a:ext cx="7454515" cy="2081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xmlns="" id="{18781D86-1A7B-9374-A9B3-0966AD4BB2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0160864"/>
              </p:ext>
            </p:extLst>
          </p:nvPr>
        </p:nvGraphicFramePr>
        <p:xfrm>
          <a:off x="226979" y="3541916"/>
          <a:ext cx="7866433" cy="2856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DEA0D19-A105-138F-469C-1D1159B07768}"/>
              </a:ext>
            </a:extLst>
          </p:cNvPr>
          <p:cNvSpPr txBox="1"/>
          <p:nvPr/>
        </p:nvSpPr>
        <p:spPr>
          <a:xfrm>
            <a:off x="102792" y="3395303"/>
            <a:ext cx="472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Detail of Proposed Solution: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41A3986-E522-2211-44EF-B3A480E85F01}"/>
              </a:ext>
            </a:extLst>
          </p:cNvPr>
          <p:cNvCxnSpPr/>
          <p:nvPr/>
        </p:nvCxnSpPr>
        <p:spPr>
          <a:xfrm>
            <a:off x="102792" y="3429000"/>
            <a:ext cx="8087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025B4F45-FFAF-CAE4-8800-4CFE20A16289}"/>
              </a:ext>
            </a:extLst>
          </p:cNvPr>
          <p:cNvCxnSpPr>
            <a:cxnSpLocks/>
          </p:cNvCxnSpPr>
          <p:nvPr/>
        </p:nvCxnSpPr>
        <p:spPr>
          <a:xfrm flipV="1">
            <a:off x="102792" y="3429000"/>
            <a:ext cx="0" cy="272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8E6BD4EA-21E8-10DA-A42B-0A0ED9EDA15D}"/>
              </a:ext>
            </a:extLst>
          </p:cNvPr>
          <p:cNvCxnSpPr/>
          <p:nvPr/>
        </p:nvCxnSpPr>
        <p:spPr>
          <a:xfrm flipH="1">
            <a:off x="102792" y="6157609"/>
            <a:ext cx="8087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EE729E5-1955-9B8F-A3C9-9FA3D5C7E678}"/>
              </a:ext>
            </a:extLst>
          </p:cNvPr>
          <p:cNvCxnSpPr>
            <a:cxnSpLocks/>
          </p:cNvCxnSpPr>
          <p:nvPr/>
        </p:nvCxnSpPr>
        <p:spPr>
          <a:xfrm>
            <a:off x="8180961" y="3429000"/>
            <a:ext cx="9728" cy="2728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3BF9CD1B-1F1B-65F6-E6EC-0C6F0A48471A}"/>
              </a:ext>
            </a:extLst>
          </p:cNvPr>
          <p:cNvCxnSpPr>
            <a:cxnSpLocks/>
          </p:cNvCxnSpPr>
          <p:nvPr/>
        </p:nvCxnSpPr>
        <p:spPr>
          <a:xfrm flipV="1">
            <a:off x="102792" y="3774332"/>
            <a:ext cx="8087897" cy="77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Bug_ Slayers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8B5BC77-9884-EE38-BFF6-98D18FB7F687}"/>
              </a:ext>
            </a:extLst>
          </p:cNvPr>
          <p:cNvSpPr txBox="1"/>
          <p:nvPr/>
        </p:nvSpPr>
        <p:spPr>
          <a:xfrm>
            <a:off x="5417737" y="1249002"/>
            <a:ext cx="51914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process for implementation: (Flow Charts)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047C5F7-BB7E-D699-C26D-40A64C82C455}"/>
              </a:ext>
            </a:extLst>
          </p:cNvPr>
          <p:cNvSpPr txBox="1"/>
          <p:nvPr/>
        </p:nvSpPr>
        <p:spPr>
          <a:xfrm>
            <a:off x="235973" y="1369609"/>
            <a:ext cx="383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Technologies to be used:</a:t>
            </a:r>
          </a:p>
          <a:p>
            <a:endParaRPr lang="en-IN" dirty="0"/>
          </a:p>
        </p:txBody>
      </p:sp>
      <p:sp>
        <p:nvSpPr>
          <p:cNvPr id="3" name="AutoShape 2" descr="Image of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" y="1742187"/>
            <a:ext cx="4732267" cy="4441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835231"/>
            <a:ext cx="5374146" cy="4368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Bug_ Slayers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xmlns="" id="{8B488AE5-0386-29A4-BEB2-D376318A0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826558"/>
              </p:ext>
            </p:extLst>
          </p:nvPr>
        </p:nvGraphicFramePr>
        <p:xfrm>
          <a:off x="0" y="2118732"/>
          <a:ext cx="4348976" cy="406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DB384-EC0D-8065-C444-6B190EBBF55D}"/>
              </a:ext>
            </a:extLst>
          </p:cNvPr>
          <p:cNvSpPr txBox="1"/>
          <p:nvPr/>
        </p:nvSpPr>
        <p:spPr>
          <a:xfrm>
            <a:off x="141514" y="1215258"/>
            <a:ext cx="3850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Analysis of the feasibility of the idea: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2067F66-5605-656C-7695-F59DE86F7A6B}"/>
              </a:ext>
            </a:extLst>
          </p:cNvPr>
          <p:cNvSpPr txBox="1"/>
          <p:nvPr/>
        </p:nvSpPr>
        <p:spPr>
          <a:xfrm>
            <a:off x="6221919" y="1115678"/>
            <a:ext cx="4815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Strategies for overcoming these challenges:</a:t>
            </a:r>
          </a:p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F8D3843-D195-8D6D-8EAA-43D60DAF9139}"/>
              </a:ext>
            </a:extLst>
          </p:cNvPr>
          <p:cNvSpPr txBox="1"/>
          <p:nvPr/>
        </p:nvSpPr>
        <p:spPr>
          <a:xfrm>
            <a:off x="4675349" y="4446203"/>
            <a:ext cx="102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Technology 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&amp; </a:t>
            </a:r>
          </a:p>
          <a:p>
            <a:pPr algn="ctr"/>
            <a:r>
              <a:rPr lang="en-IN" sz="1000" b="1" dirty="0">
                <a:solidFill>
                  <a:schemeClr val="bg1"/>
                </a:solidFill>
              </a:rPr>
              <a:t>Data:</a:t>
            </a: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xmlns="" id="{AB313248-7C4C-D5FC-126D-D995CC31B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322654"/>
              </p:ext>
            </p:extLst>
          </p:nvPr>
        </p:nvGraphicFramePr>
        <p:xfrm>
          <a:off x="6610376" y="2567163"/>
          <a:ext cx="4972024" cy="361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Bug_ Slayer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4356A0-0E0B-763F-7333-8A5896C12652}"/>
              </a:ext>
            </a:extLst>
          </p:cNvPr>
          <p:cNvSpPr txBox="1"/>
          <p:nvPr/>
        </p:nvSpPr>
        <p:spPr>
          <a:xfrm>
            <a:off x="449144" y="1395246"/>
            <a:ext cx="554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Benefits of the solution.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xmlns="" id="{A6AAC9B0-69CF-B2C4-4CB0-A50B12096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6928583"/>
              </p:ext>
            </p:extLst>
          </p:nvPr>
        </p:nvGraphicFramePr>
        <p:xfrm>
          <a:off x="0" y="2211560"/>
          <a:ext cx="10683240" cy="369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96890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2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11485</TotalTime>
  <Words>202</Words>
  <Application>Microsoft Office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Times New Roman</vt:lpstr>
      <vt:lpstr>TradeGothic</vt:lpstr>
      <vt:lpstr>Wingdings</vt:lpstr>
      <vt:lpstr>Office Theme</vt:lpstr>
      <vt:lpstr>          IDEA TITLE</vt:lpstr>
      <vt:lpstr>TECHNICAL APPROACH</vt:lpstr>
      <vt:lpstr>FEASIBILITY AND VIABILITY</vt:lpstr>
      <vt:lpstr>IMPACT AND BENEFITS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muskan chumber</cp:lastModifiedBy>
  <cp:revision>169</cp:revision>
  <dcterms:created xsi:type="dcterms:W3CDTF">2013-12-12T18:46:50Z</dcterms:created>
  <dcterms:modified xsi:type="dcterms:W3CDTF">2025-10-03T23:26:43Z</dcterms:modified>
  <cp:category/>
</cp:coreProperties>
</file>