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e737de8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e737de87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e737de87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416531e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416531e4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4416531e4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9e90f4d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9e90f4d8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89e90f4d8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9e90f4d8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9e90f4d8d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89e90f4d8d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CSE-AIML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sz="16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657138" y="443068"/>
            <a:ext cx="847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House Price Anticipation with Machine Learning</a:t>
            </a:r>
            <a:endParaRPr sz="4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57350" y="4273275"/>
            <a:ext cx="4353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Manish Kumar Yadav   21BCS10262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Ashish Sharma              21BCS10436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Vidit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Sharma                 21BCS10469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681250" y="4725655"/>
            <a:ext cx="29091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Ms.Bhavna Nayyer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House price prediction can benefit homeowners, buyers, investors, policymakers, and market participants in a variety of ways.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homeowners, house price prediction can help them to determine the value of their home and to make informed decisions about when to sell.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investors, house price prediction can help them to identify investment opportunities and to make informed investment decisions.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838200" y="1588220"/>
            <a:ext cx="10515600" cy="495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Project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Planning to implement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 used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and Outputs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Project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a predictive framework used to forecast the future prices of residential properties in a given real estate market.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model leverages historical data, economic indicators, and other relevant factors to estimate how property values might change over time. 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assists stakeholders in making informed decisions related to real estate investments, property valuation, and overall market trends.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House Price Anticipation Model employs various techniques from data analytics, machine learning, and econometrics to analyze historical data and identify patterns in these influencing factors.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000" y="5020400"/>
            <a:ext cx="1579025" cy="1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challenge involves selecting appropriate features, preprocessing the dataset, and training a regression model to achieve accurate price predictions.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problem at hand is to develop a robust and accurate House Price Anticipation Model that effectively predicts future housing prices based on historical data and a multitude of influencing factors.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challenge lies in formulating a mathematical and statistical framework that captures the intricate relationships between these factors and their impact on housing prices.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Scope of the project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create a predictive model that can forecast housing prices over a defined time horizon.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incorporate a comprehensive set of variables that contribute to housing price movements.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mitigate challenges such as data gaps, non-linear relationships, and the potential for overfitting.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ensure the model's reliability by evaluating and validating its predictive performance using appropriate metrics.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develop insights that empower real estate professionals, investors, and policymakers to make informed decisions about property valuation and market trends.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Working with Feature 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Scaling and Train Test Split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Creating a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Training the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Evaluation on Test 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Predicting on a Brand New House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column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id: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Unique ID for each home sold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Date of the home sale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price: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Price of each home sold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bedrooms: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Number of bedrooms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bathrooms: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Number of bathrooms, where .5 accounts for a room with a toilet but no shower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sqft_living: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Square footage of the apartments interior living space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sqft_lot: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Square footage of the land space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floors: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Number of floors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waterfront: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- A dummy variable for whether the apartment was overlooking the waterfront or not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view: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An index from 0 to 4 of how good the view of the property was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condition: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- An index from 1 to 5 on the condition of the apartment,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grade: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An index from 1 to 13, where 1-3 falls short of building construction and design, 7 has an average level of construction and design, and 11-13 have a high quality level of construction and design.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US" sz="1550" b="1">
                <a:latin typeface="Times New Roman"/>
                <a:ea typeface="Times New Roman"/>
                <a:cs typeface="Times New Roman"/>
                <a:sym typeface="Times New Roman"/>
              </a:rPr>
              <a:t>sqft_above:</a:t>
            </a:r>
            <a:r>
              <a:rPr lang="en-US" sz="1550">
                <a:latin typeface="Times New Roman"/>
                <a:ea typeface="Times New Roman"/>
                <a:cs typeface="Times New Roman"/>
                <a:sym typeface="Times New Roman"/>
              </a:rPr>
              <a:t> The square footage of the interior housing space that is above ground level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Constraint Identification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Availability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Size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Quality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Computational Resources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Overfitting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Complexity: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588" y="1831125"/>
            <a:ext cx="55340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Arial</vt:lpstr>
      <vt:lpstr>Times New Roman</vt:lpstr>
      <vt:lpstr>1_Office Theme</vt:lpstr>
      <vt:lpstr>PowerPoint Presentation</vt:lpstr>
      <vt:lpstr>Outline</vt:lpstr>
      <vt:lpstr>Introduction to Project</vt:lpstr>
      <vt:lpstr>Problem Formulation</vt:lpstr>
      <vt:lpstr>Scope of the project</vt:lpstr>
      <vt:lpstr>Methodology</vt:lpstr>
      <vt:lpstr>Feature column</vt:lpstr>
      <vt:lpstr>Constraint Identification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Ashish Sharma</cp:lastModifiedBy>
  <cp:revision>1</cp:revision>
  <dcterms:modified xsi:type="dcterms:W3CDTF">2023-11-02T01:19:42Z</dcterms:modified>
</cp:coreProperties>
</file>