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8" r:id="rId3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</p:sldIdLst>
  <p:sldSz cx="9144000" cy="5143500"/>
  <p:notesSz cx="6858000" cy="9144000"/>
  <p:embeddedFontLst>
    <p:embeddedFont>
      <p:font typeface="Inter" panose="02000503000000020004"/>
      <p:regular r:id="rId20"/>
      <p:bold r:id="rId21"/>
    </p:embeddedFont>
    <p:embeddedFont>
      <p:font typeface="League Spartan"/>
      <p:regular r:id="rId22"/>
      <p:bold r:id="rId23"/>
    </p:embeddedFont>
    <p:embeddedFont>
      <p:font typeface="Lexend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078b68362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078b68362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SLIDES_API705308057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SLIDES_API705308057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SLIDES_API705308057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SLIDES_API705308057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SLIDES_API705308057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SLIDES_API705308057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078b68362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078b68362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078b68362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078b68362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SLIDES_API180058239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SLIDES_API180058239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SLIDES_API180058239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SLIDES_API180058239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SLIDES_API180058239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SLIDES_API180058239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SLIDES_API180058239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SLIDES_API180058239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80058239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80058239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SLIDES_API705308057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SLIDES_API705308057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SLIDES_API705308057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SLIDES_API705308057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1.xml"/><Relationship Id="rId2" Type="http://schemas.openxmlformats.org/officeDocument/2006/relationships/hyperlink" Target="https://pexels.com?ref=SlidesAI.io" TargetMode="Externa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1.xml"/><Relationship Id="rId2" Type="http://schemas.openxmlformats.org/officeDocument/2006/relationships/hyperlink" Target="https://pexels.com?ref=SlidesAI.io" TargetMode="Externa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1.xml"/><Relationship Id="rId2" Type="http://schemas.openxmlformats.org/officeDocument/2006/relationships/hyperlink" Target="https://pexels.com?ref=SlidesAI.io" TargetMode="Externa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1.xml"/><Relationship Id="rId2" Type="http://schemas.openxmlformats.org/officeDocument/2006/relationships/hyperlink" Target="https://pexels.com?ref=SlidesAI.io" TargetMode="Externa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1.xml"/><Relationship Id="rId2" Type="http://schemas.openxmlformats.org/officeDocument/2006/relationships/hyperlink" Target="https://pexels.com?ref=SlidesAI.io" TargetMode="Externa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1.xml"/><Relationship Id="rId2" Type="http://schemas.openxmlformats.org/officeDocument/2006/relationships/hyperlink" Target="https://pexels.com?ref=SlidesAI.io" TargetMode="Externa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1.xml"/><Relationship Id="rId2" Type="http://schemas.openxmlformats.org/officeDocument/2006/relationships/hyperlink" Target="https://pexels.com?ref=SlidesAI.io" TargetMode="Externa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1.xml"/><Relationship Id="rId2" Type="http://schemas.openxmlformats.org/officeDocument/2006/relationships/hyperlink" Target="https://pexels.com?ref=SlidesAI.io" TargetMode="Externa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5100" y="1066575"/>
            <a:ext cx="8893800" cy="24898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GestureBridge</a:t>
            </a:r>
            <a:endParaRPr lang="en-US"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1"/>
          <a:srcRect l="3703" r="3703"/>
          <a:stretch>
            <a:fillRect/>
          </a:stretch>
        </p:blipFill>
        <p:spPr>
          <a:xfrm>
            <a:off x="5969000" y="0"/>
            <a:ext cx="3174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2"/>
              </a:rPr>
              <a:t>Pexels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2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Transfer the Model to the Arduino Uno R3 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508000" y="15112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 Use the Arduino IDE to upload the TensorFlow Lite model to the Arduino Uno R3</a:t>
            </a: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 rotWithShape="1">
          <a:blip r:embed="rId1"/>
          <a:srcRect l="3712" r="3703"/>
          <a:stretch>
            <a:fillRect/>
          </a:stretch>
        </p:blipFill>
        <p:spPr>
          <a:xfrm>
            <a:off x="5969000" y="0"/>
            <a:ext cx="3174896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2"/>
              </a:rPr>
              <a:t>Pexels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23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Connect the Webcam to the Arduino Uno R3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508000" y="15112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 Connect the webcam to the Arduino Uno R3 using a USB cable</a:t>
            </a: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 rotWithShape="1">
          <a:blip r:embed="rId1"/>
          <a:srcRect l="29422" r="29426"/>
          <a:stretch>
            <a:fillRect/>
          </a:stretch>
        </p:blipFill>
        <p:spPr>
          <a:xfrm>
            <a:off x="5969000" y="0"/>
            <a:ext cx="3174901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2"/>
              </a:rPr>
              <a:t>Pexels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4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Output the Translation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 Use the TensorFlow Lite model on the Arduino Uno R3 to process the webcam output and recognize sign language gestures</a:t>
            </a: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 Output the translation using the speaker or display connected to the Arduino Uno R3</a:t>
            </a: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5100" y="1066575"/>
            <a:ext cx="8893800" cy="24898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Thank you</a:t>
            </a:r>
            <a:endParaRPr lang="en-US"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5100" y="1066575"/>
            <a:ext cx="8893800" cy="3413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An AI-powered sign language translation device that converts sign language gestures into spoken or written words.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" name="Google Shape;65;p15"/>
          <p:cNvGrpSpPr/>
          <p:nvPr/>
        </p:nvGrpSpPr>
        <p:grpSpPr>
          <a:xfrm>
            <a:off x="406350" y="1879650"/>
            <a:ext cx="8331300" cy="1384200"/>
            <a:chOff x="406350" y="2317800"/>
            <a:chExt cx="8331300" cy="1384200"/>
          </a:xfrm>
        </p:grpSpPr>
        <p:sp>
          <p:nvSpPr>
            <p:cNvPr id="66" name="Google Shape;66;p15"/>
            <p:cNvSpPr txBox="1"/>
            <p:nvPr/>
          </p:nvSpPr>
          <p:spPr>
            <a:xfrm>
              <a:off x="406350" y="31941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Inter" panose="02000503000000020004"/>
                  <a:ea typeface="Inter" panose="02000503000000020004"/>
                  <a:cs typeface="Inter" panose="02000503000000020004"/>
                  <a:sym typeface="Inter" panose="02000503000000020004"/>
                </a:rPr>
                <a:t>A step-by-step guide to training a machine learning model to recognize sign language gestures, converting the model to TensorFlow Lite format, connecting a webcam to a laptop, capturing the gestures using image processing software, and processing the webcam output.</a:t>
              </a:r>
              <a:endParaRPr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  <p:sp>
          <p:nvSpPr>
            <p:cNvPr id="67" name="Google Shape;67;p15"/>
            <p:cNvSpPr txBox="1"/>
            <p:nvPr/>
          </p:nvSpPr>
          <p:spPr>
            <a:xfrm>
              <a:off x="406350" y="23178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latin typeface="League Spartan"/>
                  <a:ea typeface="League Spartan"/>
                  <a:cs typeface="League Spartan"/>
                  <a:sym typeface="League Spartan"/>
                </a:rPr>
                <a:t>Training a Machine Learning Model to Recognize Sign Language Gestures</a:t>
              </a:r>
              <a:endParaRPr sz="24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1"/>
          <a:srcRect l="3704" r="3694"/>
          <a:stretch>
            <a:fillRect/>
          </a:stretch>
        </p:blipFill>
        <p:spPr>
          <a:xfrm>
            <a:off x="5969000" y="0"/>
            <a:ext cx="3174901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2"/>
              </a:rPr>
              <a:t>Pexels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16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Training a Machine Learning Model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08000" y="15112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 Using a machine learning library, such as TensorFlow or PyTorch, to train a convolutional neural network (CNN) model to recognize sign language gestures based on preprocessed data.</a:t>
            </a: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1"/>
          <a:srcRect l="31480" r="31484"/>
          <a:stretch>
            <a:fillRect/>
          </a:stretch>
        </p:blipFill>
        <p:spPr>
          <a:xfrm>
            <a:off x="5969000" y="0"/>
            <a:ext cx="3174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2"/>
              </a:rPr>
              <a:t>Pexels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7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Converting the Model to TensorFlow Lite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08000" y="15112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 Convert the trained machine learning model to TensorFlow Lite format, optimized for use on resource-constrained devices, such as the Arduino Uno R3.</a:t>
            </a: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1"/>
          <a:srcRect l="29369" r="29369"/>
          <a:stretch>
            <a:fillRect/>
          </a:stretch>
        </p:blipFill>
        <p:spPr>
          <a:xfrm>
            <a:off x="5969000" y="0"/>
            <a:ext cx="31749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2"/>
              </a:rPr>
              <a:t>Pexels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18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Connecting the Webcam to the Laptop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08000" y="15112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 Connect the webcam to the laptop using a USB cable.</a:t>
            </a: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 rotWithShape="1">
          <a:blip r:embed="rId1"/>
          <a:srcRect l="3703" r="3703"/>
          <a:stretch>
            <a:fillRect/>
          </a:stretch>
        </p:blipFill>
        <p:spPr>
          <a:xfrm>
            <a:off x="5969000" y="0"/>
            <a:ext cx="3174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2"/>
              </a:rPr>
              <a:t>Pexels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19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Processing the Webcam Output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08000" y="15112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 Use the converted TensorFlow Lite model to process the webcam output and recognize sign language gestures.</a:t>
            </a: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9" name="Google Shape;109;p20"/>
          <p:cNvGrpSpPr/>
          <p:nvPr/>
        </p:nvGrpSpPr>
        <p:grpSpPr>
          <a:xfrm>
            <a:off x="406350" y="2038400"/>
            <a:ext cx="8331300" cy="1066700"/>
            <a:chOff x="406350" y="2317800"/>
            <a:chExt cx="8331300" cy="1066700"/>
          </a:xfrm>
        </p:grpSpPr>
        <p:sp>
          <p:nvSpPr>
            <p:cNvPr id="110" name="Google Shape;110;p20"/>
            <p:cNvSpPr txBox="1"/>
            <p:nvPr/>
          </p:nvSpPr>
          <p:spPr>
            <a:xfrm>
              <a:off x="406350" y="28766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Inter" panose="02000503000000020004"/>
                  <a:ea typeface="Inter" panose="02000503000000020004"/>
                  <a:cs typeface="Inter" panose="02000503000000020004"/>
                  <a:sym typeface="Inter" panose="02000503000000020004"/>
                </a:rPr>
                <a:t>A tutorial for translating sign language gestures into speech or text using Arduino Uno R3 and TensorFlow Lite.</a:t>
              </a:r>
              <a:endParaRPr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  <p:sp>
          <p:nvSpPr>
            <p:cNvPr id="111" name="Google Shape;111;p20"/>
            <p:cNvSpPr txBox="1"/>
            <p:nvPr/>
          </p:nvSpPr>
          <p:spPr>
            <a:xfrm>
              <a:off x="406350" y="23178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latin typeface="League Spartan"/>
                  <a:ea typeface="League Spartan"/>
                  <a:cs typeface="League Spartan"/>
                  <a:sym typeface="League Spartan"/>
                </a:rPr>
                <a:t>Translating Sign Language with Arduino Uno R3</a:t>
              </a:r>
              <a:endParaRPr sz="24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 rotWithShape="1">
          <a:blip r:embed="rId1"/>
          <a:srcRect l="3703" r="3703"/>
          <a:stretch>
            <a:fillRect/>
          </a:stretch>
        </p:blipFill>
        <p:spPr>
          <a:xfrm>
            <a:off x="5969000" y="0"/>
            <a:ext cx="3174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2"/>
              </a:rPr>
              <a:t>Pexels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21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Translate Sign Language Gestures 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508000" y="15112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 Recognize sign language gestures</a:t>
            </a: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 Translate them into speech or text using text-to-speech or language translation APIs</a:t>
            </a: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1982</Words>
  <Application>WPS Presentation</Application>
  <PresentationFormat/>
  <Paragraphs>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Arial</vt:lpstr>
      <vt:lpstr>Inter</vt:lpstr>
      <vt:lpstr>League Spartan</vt:lpstr>
      <vt:lpstr>Lexend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KIIT</cp:lastModifiedBy>
  <cp:revision>2</cp:revision>
  <dcterms:created xsi:type="dcterms:W3CDTF">2024-02-15T06:10:38Z</dcterms:created>
  <dcterms:modified xsi:type="dcterms:W3CDTF">2024-02-15T06:11:13Z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1A70234AD2004358B6E2729CEC2D8E1A_12</vt:lpwstr>
  </property>
  <property fmtid="{D5CDD505-2E9C-101B-9397-08002B2CF9AE}" pid="3" name="KSOProductBuildVer">
    <vt:lpwstr>1033-12.2.0.13431</vt:lpwstr>
  </property>
</Properties>
</file>