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4" r:id="rId14"/>
    <p:sldId id="265" r:id="rId15"/>
    <p:sldId id="312" r:id="rId16"/>
    <p:sldId id="277" r:id="rId17"/>
    <p:sldId id="278" r:id="rId18"/>
    <p:sldId id="338" r:id="rId19"/>
  </p:sldIdLst>
  <p:sldSz cx="9144000" cy="5143500"/>
  <p:notesSz cx="6858000" cy="9144000"/>
  <p:embeddedFontLst>
    <p:embeddedFont>
      <p:font typeface="Overpass Black"/>
      <p:bold r:id="rId23"/>
    </p:embeddedFont>
    <p:embeddedFont>
      <p:font typeface="Overpass ExtraBold"/>
      <p:bold r:id="rId24"/>
    </p:embeddedFont>
    <p:embeddedFont>
      <p:font typeface="Overpass SemiBold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bee2f40088_0_13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bee2f40088_0_13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c7ef38d1c_0_2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8c7ef38d1c_0_2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ee2f40088_0_12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ee2f40088_0_12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87" name="Shape 7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8" name="Google Shape;7488;gc03edbb75f_0_41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9" name="Google Shape;7489;gc03edbb75f_0_41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86865d4646_0_229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86865d4646_0_229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c03edbb75f_0_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c03edbb75f_0_2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87" name="Shape 7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8" name="Google Shape;7488;gc03edbb75f_0_41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9" name="Google Shape;7489;gc03edbb75f_0_41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c7ef38d1c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c7ef38d1c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c7ef38d1c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c7ef38d1c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ec5cc5d50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ec5cc5d50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c7ef38d1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c7ef38d1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bee2f40088_0_7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bee2f40088_0_7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c7ef38d1c_0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c7ef38d1c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bee2f40088_0_11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bee2f40088_0_11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6865d4646_0_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6865d4646_0_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1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 hasCustomPrompt="1"/>
          </p:nvPr>
        </p:nvSpPr>
        <p:spPr>
          <a:xfrm>
            <a:off x="993175" y="1691963"/>
            <a:ext cx="688350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type="subTitle" idx="1"/>
          </p:nvPr>
        </p:nvSpPr>
        <p:spPr>
          <a:xfrm>
            <a:off x="2418600" y="3025225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52947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1"/>
          <p:cNvSpPr/>
          <p:nvPr/>
        </p:nvSpPr>
        <p:spPr>
          <a:xfrm rot="10800000">
            <a:off x="-2692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1" name="Google Shape;61;p13"/>
          <p:cNvSpPr txBox="1"/>
          <p:nvPr>
            <p:ph type="title" idx="2" hasCustomPrompt="1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type="subTitle" idx="1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type="subTitle" idx="3"/>
          </p:nvPr>
        </p:nvSpPr>
        <p:spPr>
          <a:xfrm>
            <a:off x="164162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3"/>
          <p:cNvSpPr txBox="1"/>
          <p:nvPr>
            <p:ph type="title" idx="4" hasCustomPrompt="1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type="subTitle" idx="5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type="subTitle" idx="6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type="title" idx="7" hasCustomPrompt="1"/>
          </p:nvPr>
        </p:nvSpPr>
        <p:spPr>
          <a:xfrm>
            <a:off x="831025" y="345650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type="subTitle" idx="8"/>
          </p:nvPr>
        </p:nvSpPr>
        <p:spPr>
          <a:xfrm>
            <a:off x="1641625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type="subTitle" idx="9"/>
          </p:nvPr>
        </p:nvSpPr>
        <p:spPr>
          <a:xfrm>
            <a:off x="164162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3"/>
          <p:cNvSpPr txBox="1"/>
          <p:nvPr>
            <p:ph type="title" idx="13" hasCustomPrompt="1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type="subTitle" idx="14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type="subTitle" idx="15"/>
          </p:nvPr>
        </p:nvSpPr>
        <p:spPr>
          <a:xfrm>
            <a:off x="557487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6" name="Google Shape;76;p14"/>
          <p:cNvSpPr txBox="1"/>
          <p:nvPr>
            <p:ph type="title" idx="2" hasCustomPrompt="1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type="subTitle" idx="1"/>
          </p:nvPr>
        </p:nvSpPr>
        <p:spPr>
          <a:xfrm>
            <a:off x="720025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4"/>
          <p:cNvSpPr txBox="1"/>
          <p:nvPr>
            <p:ph type="subTitle" idx="3"/>
          </p:nvPr>
        </p:nvSpPr>
        <p:spPr>
          <a:xfrm>
            <a:off x="7200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4"/>
          <p:cNvSpPr txBox="1"/>
          <p:nvPr>
            <p:ph type="title" idx="4" hasCustomPrompt="1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type="subTitle" idx="5"/>
          </p:nvPr>
        </p:nvSpPr>
        <p:spPr>
          <a:xfrm>
            <a:off x="6009503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4"/>
          <p:cNvSpPr txBox="1"/>
          <p:nvPr>
            <p:ph type="subTitle" idx="6"/>
          </p:nvPr>
        </p:nvSpPr>
        <p:spPr>
          <a:xfrm>
            <a:off x="60095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4"/>
          <p:cNvSpPr txBox="1"/>
          <p:nvPr>
            <p:ph type="title" idx="7" hasCustomPrompt="1"/>
          </p:nvPr>
        </p:nvSpPr>
        <p:spPr>
          <a:xfrm>
            <a:off x="720000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type="subTitle" idx="8"/>
          </p:nvPr>
        </p:nvSpPr>
        <p:spPr>
          <a:xfrm>
            <a:off x="720000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4"/>
          <p:cNvSpPr txBox="1"/>
          <p:nvPr>
            <p:ph type="subTitle" idx="9"/>
          </p:nvPr>
        </p:nvSpPr>
        <p:spPr>
          <a:xfrm>
            <a:off x="720000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4"/>
          <p:cNvSpPr txBox="1"/>
          <p:nvPr>
            <p:ph type="title" idx="13" hasCustomPrompt="1"/>
          </p:nvPr>
        </p:nvSpPr>
        <p:spPr>
          <a:xfrm>
            <a:off x="6009510" y="292999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type="subTitle" idx="14"/>
          </p:nvPr>
        </p:nvSpPr>
        <p:spPr>
          <a:xfrm>
            <a:off x="6009500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4"/>
          <p:cNvSpPr txBox="1"/>
          <p:nvPr>
            <p:ph type="subTitle" idx="15"/>
          </p:nvPr>
        </p:nvSpPr>
        <p:spPr>
          <a:xfrm>
            <a:off x="6009500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4"/>
          <p:cNvSpPr txBox="1"/>
          <p:nvPr>
            <p:ph type="title" idx="16" hasCustomPrompt="1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/>
          <p:nvPr>
            <p:ph type="subTitle" idx="17"/>
          </p:nvPr>
        </p:nvSpPr>
        <p:spPr>
          <a:xfrm>
            <a:off x="3364796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type="subTitle" idx="18"/>
          </p:nvPr>
        </p:nvSpPr>
        <p:spPr>
          <a:xfrm>
            <a:off x="3364763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4"/>
          <p:cNvSpPr txBox="1"/>
          <p:nvPr>
            <p:ph type="title" idx="19" hasCustomPrompt="1"/>
          </p:nvPr>
        </p:nvSpPr>
        <p:spPr>
          <a:xfrm>
            <a:off x="3364763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type="subTitle" idx="20"/>
          </p:nvPr>
        </p:nvSpPr>
        <p:spPr>
          <a:xfrm>
            <a:off x="3364763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4"/>
          <p:cNvSpPr txBox="1"/>
          <p:nvPr>
            <p:ph type="subTitle" idx="21"/>
          </p:nvPr>
        </p:nvSpPr>
        <p:spPr>
          <a:xfrm>
            <a:off x="3364763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bg>
      <p:bgPr>
        <a:solidFill>
          <a:schemeClr val="lt1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5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1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2"/>
          </p:nvPr>
        </p:nvSpPr>
        <p:spPr>
          <a:xfrm>
            <a:off x="7150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15"/>
          <p:cNvSpPr txBox="1"/>
          <p:nvPr>
            <p:ph type="subTitle" idx="3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5"/>
          <p:cNvSpPr txBox="1"/>
          <p:nvPr>
            <p:ph type="subTitle" idx="4"/>
          </p:nvPr>
        </p:nvSpPr>
        <p:spPr>
          <a:xfrm>
            <a:off x="33748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5"/>
          <p:cNvSpPr txBox="1"/>
          <p:nvPr>
            <p:ph type="subTitle" idx="5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5"/>
          <p:cNvSpPr txBox="1"/>
          <p:nvPr>
            <p:ph type="subTitle" idx="6"/>
          </p:nvPr>
        </p:nvSpPr>
        <p:spPr>
          <a:xfrm>
            <a:off x="60346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 rot="308984">
            <a:off x="-1672431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20000" y="1112725"/>
            <a:ext cx="3007200" cy="18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type="subTitle" idx="1"/>
          </p:nvPr>
        </p:nvSpPr>
        <p:spPr>
          <a:xfrm>
            <a:off x="720000" y="3227075"/>
            <a:ext cx="30072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16"/>
          <p:cNvSpPr/>
          <p:nvPr>
            <p:ph type="pic" idx="2"/>
          </p:nvPr>
        </p:nvSpPr>
        <p:spPr>
          <a:xfrm>
            <a:off x="4972375" y="-37175"/>
            <a:ext cx="4171500" cy="5180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-308984" flipH="1">
            <a:off x="1733669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4860625" y="1112725"/>
            <a:ext cx="3007200" cy="18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type="subTitle" idx="1"/>
          </p:nvPr>
        </p:nvSpPr>
        <p:spPr>
          <a:xfrm>
            <a:off x="4860625" y="3227075"/>
            <a:ext cx="30072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7"/>
          <p:cNvSpPr/>
          <p:nvPr>
            <p:ph type="pic" idx="2"/>
          </p:nvPr>
        </p:nvSpPr>
        <p:spPr>
          <a:xfrm>
            <a:off x="0" y="-37175"/>
            <a:ext cx="4171500" cy="5180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 rot="10800000">
            <a:off x="-3214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8"/>
          <p:cNvSpPr/>
          <p:nvPr/>
        </p:nvSpPr>
        <p:spPr>
          <a:xfrm>
            <a:off x="5773361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type="subTitle" idx="1"/>
          </p:nvPr>
        </p:nvSpPr>
        <p:spPr>
          <a:xfrm>
            <a:off x="2056275" y="3274091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8"/>
          <p:cNvSpPr txBox="1"/>
          <p:nvPr>
            <p:ph type="subTitle" idx="2"/>
          </p:nvPr>
        </p:nvSpPr>
        <p:spPr>
          <a:xfrm>
            <a:off x="5535254" y="327410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18"/>
          <p:cNvSpPr txBox="1"/>
          <p:nvPr>
            <p:ph type="subTitle" idx="3"/>
          </p:nvPr>
        </p:nvSpPr>
        <p:spPr>
          <a:xfrm>
            <a:off x="2056275" y="3539179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type="subTitle" idx="4"/>
          </p:nvPr>
        </p:nvSpPr>
        <p:spPr>
          <a:xfrm>
            <a:off x="5535250" y="3539179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18"/>
          <p:cNvSpPr txBox="1"/>
          <p:nvPr>
            <p:ph type="subTitle" idx="5"/>
          </p:nvPr>
        </p:nvSpPr>
        <p:spPr>
          <a:xfrm>
            <a:off x="2056275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18"/>
          <p:cNvSpPr txBox="1"/>
          <p:nvPr>
            <p:ph type="subTitle" idx="6"/>
          </p:nvPr>
        </p:nvSpPr>
        <p:spPr>
          <a:xfrm>
            <a:off x="5535254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type="subTitle" idx="7"/>
          </p:nvPr>
        </p:nvSpPr>
        <p:spPr>
          <a:xfrm>
            <a:off x="2056263" y="1865766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18"/>
          <p:cNvSpPr txBox="1"/>
          <p:nvPr>
            <p:ph type="subTitle" idx="8"/>
          </p:nvPr>
        </p:nvSpPr>
        <p:spPr>
          <a:xfrm>
            <a:off x="5535250" y="1865766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_1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 flipH="1">
            <a:off x="657405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type="subTitle" idx="1"/>
          </p:nvPr>
        </p:nvSpPr>
        <p:spPr>
          <a:xfrm>
            <a:off x="4631267" y="327410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9"/>
          <p:cNvSpPr txBox="1"/>
          <p:nvPr>
            <p:ph type="subTitle" idx="2"/>
          </p:nvPr>
        </p:nvSpPr>
        <p:spPr>
          <a:xfrm>
            <a:off x="4631263" y="3535879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19"/>
          <p:cNvSpPr txBox="1"/>
          <p:nvPr>
            <p:ph type="subTitle" idx="3"/>
          </p:nvPr>
        </p:nvSpPr>
        <p:spPr>
          <a:xfrm>
            <a:off x="2982438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9"/>
          <p:cNvSpPr txBox="1"/>
          <p:nvPr>
            <p:ph type="subTitle" idx="4"/>
          </p:nvPr>
        </p:nvSpPr>
        <p:spPr>
          <a:xfrm>
            <a:off x="2235125" y="1862466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/>
          <p:nvPr/>
        </p:nvSpPr>
        <p:spPr>
          <a:xfrm flipH="1">
            <a:off x="-32145" y="2918525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type="subTitle" idx="1"/>
          </p:nvPr>
        </p:nvSpPr>
        <p:spPr>
          <a:xfrm>
            <a:off x="2299350" y="1457950"/>
            <a:ext cx="4545300" cy="3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7" name="Google Shape;137;p20"/>
          <p:cNvSpPr/>
          <p:nvPr/>
        </p:nvSpPr>
        <p:spPr>
          <a:xfrm rot="10800000" flipH="1">
            <a:off x="5777400" y="-41222"/>
            <a:ext cx="3406995" cy="2017222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0"/>
          <p:cNvSpPr/>
          <p:nvPr/>
        </p:nvSpPr>
        <p:spPr>
          <a:xfrm flipH="1">
            <a:off x="-79375" y="29169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9384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/>
          <p:nvPr/>
        </p:nvSpPr>
        <p:spPr>
          <a:xfrm rot="-308951" flipH="1">
            <a:off x="531846" y="733688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type="title" idx="2" hasCustomPrompt="1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41" name="Google Shape;141;p21"/>
          <p:cNvSpPr/>
          <p:nvPr/>
        </p:nvSpPr>
        <p:spPr>
          <a:xfrm rot="10800000" flipH="1">
            <a:off x="5777400" y="-41222"/>
            <a:ext cx="3406995" cy="2017222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1"/>
          <p:cNvSpPr/>
          <p:nvPr/>
        </p:nvSpPr>
        <p:spPr>
          <a:xfrm flipH="1">
            <a:off x="-79502" y="539999"/>
            <a:ext cx="5426867" cy="464687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1"/>
          <p:cNvSpPr txBox="1"/>
          <p:nvPr>
            <p:ph type="subTitle" idx="1"/>
          </p:nvPr>
        </p:nvSpPr>
        <p:spPr>
          <a:xfrm>
            <a:off x="626525" y="1830050"/>
            <a:ext cx="3872100" cy="25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type="subTitle" idx="2"/>
          </p:nvPr>
        </p:nvSpPr>
        <p:spPr>
          <a:xfrm>
            <a:off x="4572075" y="1830050"/>
            <a:ext cx="3872100" cy="25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_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2"/>
          <p:cNvSpPr/>
          <p:nvPr/>
        </p:nvSpPr>
        <p:spPr>
          <a:xfrm flipH="1">
            <a:off x="-32252" y="2948675"/>
            <a:ext cx="177650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type="subTitle" idx="1"/>
          </p:nvPr>
        </p:nvSpPr>
        <p:spPr>
          <a:xfrm>
            <a:off x="2067356" y="3028691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2"/>
          <p:cNvSpPr txBox="1"/>
          <p:nvPr>
            <p:ph type="subTitle" idx="2"/>
          </p:nvPr>
        </p:nvSpPr>
        <p:spPr>
          <a:xfrm>
            <a:off x="5546338" y="302870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1" name="Google Shape;151;p22"/>
          <p:cNvSpPr txBox="1"/>
          <p:nvPr>
            <p:ph type="subTitle" idx="3"/>
          </p:nvPr>
        </p:nvSpPr>
        <p:spPr>
          <a:xfrm>
            <a:off x="1693706" y="3298954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2"/>
          <p:cNvSpPr txBox="1"/>
          <p:nvPr>
            <p:ph type="subTitle" idx="4"/>
          </p:nvPr>
        </p:nvSpPr>
        <p:spPr>
          <a:xfrm>
            <a:off x="5172688" y="3298954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" name="Google Shape;153;p22"/>
          <p:cNvSpPr txBox="1"/>
          <p:nvPr>
            <p:ph type="subTitle" idx="5"/>
          </p:nvPr>
        </p:nvSpPr>
        <p:spPr>
          <a:xfrm>
            <a:off x="2067356" y="16607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22"/>
          <p:cNvSpPr txBox="1"/>
          <p:nvPr>
            <p:ph type="subTitle" idx="6"/>
          </p:nvPr>
        </p:nvSpPr>
        <p:spPr>
          <a:xfrm>
            <a:off x="5546338" y="16607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22"/>
          <p:cNvSpPr txBox="1"/>
          <p:nvPr>
            <p:ph type="subTitle" idx="7"/>
          </p:nvPr>
        </p:nvSpPr>
        <p:spPr>
          <a:xfrm>
            <a:off x="1693706" y="1920041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2"/>
          <p:cNvSpPr txBox="1"/>
          <p:nvPr>
            <p:ph type="subTitle" idx="8"/>
          </p:nvPr>
        </p:nvSpPr>
        <p:spPr>
          <a:xfrm>
            <a:off x="5172688" y="1920041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>
            <p:ph type="pic" idx="2"/>
          </p:nvPr>
        </p:nvSpPr>
        <p:spPr>
          <a:xfrm>
            <a:off x="19375" y="9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3"/>
          <p:cNvSpPr txBox="1"/>
          <p:nvPr>
            <p:ph type="title"/>
          </p:nvPr>
        </p:nvSpPr>
        <p:spPr>
          <a:xfrm flipH="1">
            <a:off x="713275" y="4038125"/>
            <a:ext cx="7717500" cy="562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flipH="1">
            <a:off x="-2692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4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type="subTitle" idx="1"/>
          </p:nvPr>
        </p:nvSpPr>
        <p:spPr>
          <a:xfrm>
            <a:off x="720000" y="3711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4"/>
          <p:cNvSpPr txBox="1"/>
          <p:nvPr>
            <p:ph type="subTitle" idx="2"/>
          </p:nvPr>
        </p:nvSpPr>
        <p:spPr>
          <a:xfrm>
            <a:off x="3433200" y="3711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4"/>
          <p:cNvSpPr txBox="1"/>
          <p:nvPr>
            <p:ph type="subTitle" idx="3"/>
          </p:nvPr>
        </p:nvSpPr>
        <p:spPr>
          <a:xfrm>
            <a:off x="6146400" y="3711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24"/>
          <p:cNvSpPr txBox="1"/>
          <p:nvPr>
            <p:ph type="subTitle" idx="4"/>
          </p:nvPr>
        </p:nvSpPr>
        <p:spPr>
          <a:xfrm>
            <a:off x="720000" y="4080225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24"/>
          <p:cNvSpPr txBox="1"/>
          <p:nvPr>
            <p:ph type="subTitle" idx="5"/>
          </p:nvPr>
        </p:nvSpPr>
        <p:spPr>
          <a:xfrm>
            <a:off x="3433200" y="4080225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24"/>
          <p:cNvSpPr txBox="1"/>
          <p:nvPr>
            <p:ph type="subTitle" idx="6"/>
          </p:nvPr>
        </p:nvSpPr>
        <p:spPr>
          <a:xfrm>
            <a:off x="6146400" y="4080225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24"/>
          <p:cNvSpPr txBox="1"/>
          <p:nvPr>
            <p:ph type="subTitle" idx="7"/>
          </p:nvPr>
        </p:nvSpPr>
        <p:spPr>
          <a:xfrm>
            <a:off x="720000" y="19896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4"/>
          <p:cNvSpPr txBox="1"/>
          <p:nvPr>
            <p:ph type="subTitle" idx="8"/>
          </p:nvPr>
        </p:nvSpPr>
        <p:spPr>
          <a:xfrm>
            <a:off x="3433200" y="19896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24"/>
          <p:cNvSpPr txBox="1"/>
          <p:nvPr>
            <p:ph type="subTitle" idx="9"/>
          </p:nvPr>
        </p:nvSpPr>
        <p:spPr>
          <a:xfrm>
            <a:off x="6146400" y="19896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4"/>
          <p:cNvSpPr txBox="1"/>
          <p:nvPr>
            <p:ph type="subTitle" idx="13"/>
          </p:nvPr>
        </p:nvSpPr>
        <p:spPr>
          <a:xfrm>
            <a:off x="720000" y="2358525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24"/>
          <p:cNvSpPr txBox="1"/>
          <p:nvPr>
            <p:ph type="subTitle" idx="14"/>
          </p:nvPr>
        </p:nvSpPr>
        <p:spPr>
          <a:xfrm>
            <a:off x="3433200" y="2358525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4"/>
          <p:cNvSpPr txBox="1"/>
          <p:nvPr>
            <p:ph type="subTitle" idx="15"/>
          </p:nvPr>
        </p:nvSpPr>
        <p:spPr>
          <a:xfrm>
            <a:off x="6146400" y="2358525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652947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5"/>
          <p:cNvSpPr/>
          <p:nvPr/>
        </p:nvSpPr>
        <p:spPr>
          <a:xfrm rot="10800000">
            <a:off x="-2692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type="subTitle" idx="1"/>
          </p:nvPr>
        </p:nvSpPr>
        <p:spPr>
          <a:xfrm>
            <a:off x="720000" y="2604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5"/>
          <p:cNvSpPr txBox="1"/>
          <p:nvPr>
            <p:ph type="subTitle" idx="2"/>
          </p:nvPr>
        </p:nvSpPr>
        <p:spPr>
          <a:xfrm>
            <a:off x="3433200" y="2604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5"/>
          <p:cNvSpPr txBox="1"/>
          <p:nvPr>
            <p:ph type="subTitle" idx="3"/>
          </p:nvPr>
        </p:nvSpPr>
        <p:spPr>
          <a:xfrm>
            <a:off x="6146400" y="2604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25"/>
          <p:cNvSpPr txBox="1"/>
          <p:nvPr>
            <p:ph type="subTitle" idx="4"/>
          </p:nvPr>
        </p:nvSpPr>
        <p:spPr>
          <a:xfrm>
            <a:off x="720000" y="2931175"/>
            <a:ext cx="2277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25"/>
          <p:cNvSpPr txBox="1"/>
          <p:nvPr>
            <p:ph type="subTitle" idx="5"/>
          </p:nvPr>
        </p:nvSpPr>
        <p:spPr>
          <a:xfrm>
            <a:off x="3433200" y="2931175"/>
            <a:ext cx="2277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25"/>
          <p:cNvSpPr txBox="1"/>
          <p:nvPr>
            <p:ph type="subTitle" idx="6"/>
          </p:nvPr>
        </p:nvSpPr>
        <p:spPr>
          <a:xfrm>
            <a:off x="6146400" y="2931175"/>
            <a:ext cx="2277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6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2076450" y="-988225"/>
            <a:ext cx="7160970" cy="6131740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6"/>
          <p:cNvSpPr txBox="1"/>
          <p:nvPr>
            <p:ph type="title" hasCustomPrompt="1"/>
          </p:nvPr>
        </p:nvSpPr>
        <p:spPr>
          <a:xfrm>
            <a:off x="720000" y="6183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26"/>
          <p:cNvSpPr txBox="1"/>
          <p:nvPr>
            <p:ph type="subTitle" idx="1"/>
          </p:nvPr>
        </p:nvSpPr>
        <p:spPr>
          <a:xfrm>
            <a:off x="720000" y="1424438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6"/>
          <p:cNvSpPr txBox="1"/>
          <p:nvPr>
            <p:ph type="title" idx="2" hasCustomPrompt="1"/>
          </p:nvPr>
        </p:nvSpPr>
        <p:spPr>
          <a:xfrm>
            <a:off x="720000" y="19555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26"/>
          <p:cNvSpPr txBox="1"/>
          <p:nvPr>
            <p:ph type="subTitle" idx="3"/>
          </p:nvPr>
        </p:nvSpPr>
        <p:spPr>
          <a:xfrm>
            <a:off x="720000" y="2761650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6"/>
          <p:cNvSpPr txBox="1"/>
          <p:nvPr>
            <p:ph type="title" idx="4" hasCustomPrompt="1"/>
          </p:nvPr>
        </p:nvSpPr>
        <p:spPr>
          <a:xfrm>
            <a:off x="720000" y="3292763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6"/>
          <p:cNvSpPr txBox="1"/>
          <p:nvPr>
            <p:ph type="subTitle" idx="5"/>
          </p:nvPr>
        </p:nvSpPr>
        <p:spPr>
          <a:xfrm>
            <a:off x="720000" y="4098863"/>
            <a:ext cx="4310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6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 hasCustomPrompt="1"/>
          </p:nvPr>
        </p:nvSpPr>
        <p:spPr>
          <a:xfrm>
            <a:off x="2173825" y="618350"/>
            <a:ext cx="47964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7"/>
          <p:cNvSpPr txBox="1"/>
          <p:nvPr>
            <p:ph type="subTitle" idx="1"/>
          </p:nvPr>
        </p:nvSpPr>
        <p:spPr>
          <a:xfrm>
            <a:off x="2418600" y="1424438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27"/>
          <p:cNvSpPr txBox="1"/>
          <p:nvPr>
            <p:ph type="title" idx="2" hasCustomPrompt="1"/>
          </p:nvPr>
        </p:nvSpPr>
        <p:spPr>
          <a:xfrm>
            <a:off x="2173825" y="1955550"/>
            <a:ext cx="47964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27"/>
          <p:cNvSpPr txBox="1"/>
          <p:nvPr>
            <p:ph type="subTitle" idx="3"/>
          </p:nvPr>
        </p:nvSpPr>
        <p:spPr>
          <a:xfrm>
            <a:off x="2418600" y="2761650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27"/>
          <p:cNvSpPr txBox="1"/>
          <p:nvPr>
            <p:ph type="title" idx="4" hasCustomPrompt="1"/>
          </p:nvPr>
        </p:nvSpPr>
        <p:spPr>
          <a:xfrm>
            <a:off x="2173825" y="3292775"/>
            <a:ext cx="47964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27"/>
          <p:cNvSpPr txBox="1"/>
          <p:nvPr>
            <p:ph type="subTitle" idx="5"/>
          </p:nvPr>
        </p:nvSpPr>
        <p:spPr>
          <a:xfrm>
            <a:off x="2416800" y="4098863"/>
            <a:ext cx="4310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27"/>
          <p:cNvSpPr/>
          <p:nvPr/>
        </p:nvSpPr>
        <p:spPr>
          <a:xfrm>
            <a:off x="652947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7"/>
          <p:cNvSpPr/>
          <p:nvPr/>
        </p:nvSpPr>
        <p:spPr>
          <a:xfrm rot="10800000">
            <a:off x="-2692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CUSTOM_17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720200" y="1164863"/>
            <a:ext cx="77037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5" name="Google Shape;205;p28"/>
          <p:cNvSpPr txBox="1"/>
          <p:nvPr>
            <p:ph type="subTitle" idx="1"/>
          </p:nvPr>
        </p:nvSpPr>
        <p:spPr>
          <a:xfrm>
            <a:off x="1077275" y="2811800"/>
            <a:ext cx="69894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28"/>
          <p:cNvSpPr/>
          <p:nvPr/>
        </p:nvSpPr>
        <p:spPr>
          <a:xfrm flipH="1">
            <a:off x="-81629" y="2108226"/>
            <a:ext cx="2588131" cy="3035287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 1">
  <p:cSld name="CUSTOM_12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 rot="-308942" flipH="1">
            <a:off x="-3720467" y="2064870"/>
            <a:ext cx="6814520" cy="4668992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3103050" y="1455409"/>
            <a:ext cx="2937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type="subTitle" idx="1"/>
          </p:nvPr>
        </p:nvSpPr>
        <p:spPr>
          <a:xfrm>
            <a:off x="2640800" y="2288900"/>
            <a:ext cx="38625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9"/>
          <p:cNvSpPr/>
          <p:nvPr/>
        </p:nvSpPr>
        <p:spPr>
          <a:xfrm rot="-308942" flipH="1">
            <a:off x="5694383" y="1900070"/>
            <a:ext cx="6814520" cy="4668992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32180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type="subTitle" idx="1"/>
          </p:nvPr>
        </p:nvSpPr>
        <p:spPr>
          <a:xfrm>
            <a:off x="720000" y="2236813"/>
            <a:ext cx="29379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lt1"/>
        </a:solidFill>
        <a:effectLst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31"/>
          <p:cNvSpPr/>
          <p:nvPr/>
        </p:nvSpPr>
        <p:spPr>
          <a:xfrm flipH="1">
            <a:off x="-32213" y="2948675"/>
            <a:ext cx="2861488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2"/>
          <p:cNvSpPr/>
          <p:nvPr/>
        </p:nvSpPr>
        <p:spPr>
          <a:xfrm>
            <a:off x="3213198" y="1160552"/>
            <a:ext cx="6007006" cy="3983181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32"/>
          <p:cNvSpPr/>
          <p:nvPr/>
        </p:nvSpPr>
        <p:spPr>
          <a:xfrm flipH="1">
            <a:off x="-96779" y="1160552"/>
            <a:ext cx="6007006" cy="3983181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 rot="10800000">
            <a:off x="-269600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33"/>
          <p:cNvSpPr/>
          <p:nvPr/>
        </p:nvSpPr>
        <p:spPr>
          <a:xfrm>
            <a:off x="32132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 flipH="1">
            <a:off x="-103014" y="27790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34"/>
          <p:cNvSpPr/>
          <p:nvPr/>
        </p:nvSpPr>
        <p:spPr>
          <a:xfrm rot="308951">
            <a:off x="4919350" y="768038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 flipH="1">
            <a:off x="691636" y="195272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34"/>
          <p:cNvSpPr txBox="1"/>
          <p:nvPr>
            <p:ph type="title" idx="2" hasCustomPrompt="1"/>
          </p:nvPr>
        </p:nvSpPr>
        <p:spPr>
          <a:xfrm flipH="1">
            <a:off x="691361" y="110777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34"/>
          <p:cNvSpPr txBox="1"/>
          <p:nvPr>
            <p:ph type="subTitle" idx="1"/>
          </p:nvPr>
        </p:nvSpPr>
        <p:spPr>
          <a:xfrm flipH="1">
            <a:off x="691361" y="357857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 hasCustomPrompt="1"/>
          </p:nvPr>
        </p:nvSpPr>
        <p:spPr>
          <a:xfrm>
            <a:off x="623250" y="1691963"/>
            <a:ext cx="688350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7" name="Google Shape;237;p35"/>
          <p:cNvSpPr txBox="1"/>
          <p:nvPr>
            <p:ph type="subTitle" idx="1"/>
          </p:nvPr>
        </p:nvSpPr>
        <p:spPr>
          <a:xfrm>
            <a:off x="720000" y="3025225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35"/>
          <p:cNvSpPr/>
          <p:nvPr/>
        </p:nvSpPr>
        <p:spPr>
          <a:xfrm>
            <a:off x="32132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_NUMBER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 flipH="1">
            <a:off x="-158573" y="48075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36"/>
          <p:cNvSpPr txBox="1"/>
          <p:nvPr>
            <p:ph type="title" hasCustomPrompt="1"/>
          </p:nvPr>
        </p:nvSpPr>
        <p:spPr>
          <a:xfrm>
            <a:off x="3713475" y="1691963"/>
            <a:ext cx="688350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2" name="Google Shape;242;p36"/>
          <p:cNvSpPr txBox="1"/>
          <p:nvPr>
            <p:ph type="subTitle" idx="1"/>
          </p:nvPr>
        </p:nvSpPr>
        <p:spPr>
          <a:xfrm>
            <a:off x="3810225" y="3025225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6_1_3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/>
          <p:nvPr/>
        </p:nvSpPr>
        <p:spPr>
          <a:xfrm>
            <a:off x="3289375" y="54471"/>
            <a:ext cx="5952938" cy="50973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6" name="Google Shape;246;p37"/>
          <p:cNvSpPr txBox="1"/>
          <p:nvPr>
            <p:ph type="subTitle" idx="1"/>
          </p:nvPr>
        </p:nvSpPr>
        <p:spPr>
          <a:xfrm>
            <a:off x="720000" y="340045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37"/>
          <p:cNvSpPr txBox="1"/>
          <p:nvPr>
            <p:ph type="subTitle" idx="2"/>
          </p:nvPr>
        </p:nvSpPr>
        <p:spPr>
          <a:xfrm>
            <a:off x="3433200" y="340045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37"/>
          <p:cNvSpPr txBox="1"/>
          <p:nvPr>
            <p:ph type="subTitle" idx="3"/>
          </p:nvPr>
        </p:nvSpPr>
        <p:spPr>
          <a:xfrm>
            <a:off x="6146400" y="340045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37"/>
          <p:cNvSpPr txBox="1"/>
          <p:nvPr>
            <p:ph type="subTitle" idx="4"/>
          </p:nvPr>
        </p:nvSpPr>
        <p:spPr>
          <a:xfrm>
            <a:off x="999100" y="3775775"/>
            <a:ext cx="17193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37"/>
          <p:cNvSpPr txBox="1"/>
          <p:nvPr>
            <p:ph type="subTitle" idx="5"/>
          </p:nvPr>
        </p:nvSpPr>
        <p:spPr>
          <a:xfrm>
            <a:off x="3712350" y="3775775"/>
            <a:ext cx="17193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1" name="Google Shape;251;p37"/>
          <p:cNvSpPr txBox="1"/>
          <p:nvPr>
            <p:ph type="subTitle" idx="6"/>
          </p:nvPr>
        </p:nvSpPr>
        <p:spPr>
          <a:xfrm>
            <a:off x="6425550" y="3775775"/>
            <a:ext cx="17193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37"/>
          <p:cNvSpPr txBox="1"/>
          <p:nvPr>
            <p:ph type="subTitle" idx="7"/>
          </p:nvPr>
        </p:nvSpPr>
        <p:spPr>
          <a:xfrm>
            <a:off x="720000" y="167875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37"/>
          <p:cNvSpPr txBox="1"/>
          <p:nvPr>
            <p:ph type="subTitle" idx="8"/>
          </p:nvPr>
        </p:nvSpPr>
        <p:spPr>
          <a:xfrm>
            <a:off x="3433200" y="167875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37"/>
          <p:cNvSpPr txBox="1"/>
          <p:nvPr>
            <p:ph type="subTitle" idx="9"/>
          </p:nvPr>
        </p:nvSpPr>
        <p:spPr>
          <a:xfrm>
            <a:off x="6146400" y="167875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37"/>
          <p:cNvSpPr txBox="1"/>
          <p:nvPr>
            <p:ph type="subTitle" idx="13"/>
          </p:nvPr>
        </p:nvSpPr>
        <p:spPr>
          <a:xfrm>
            <a:off x="999100" y="2054075"/>
            <a:ext cx="17193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6" name="Google Shape;256;p37"/>
          <p:cNvSpPr txBox="1"/>
          <p:nvPr>
            <p:ph type="subTitle" idx="14"/>
          </p:nvPr>
        </p:nvSpPr>
        <p:spPr>
          <a:xfrm>
            <a:off x="3712350" y="2054075"/>
            <a:ext cx="17193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37"/>
          <p:cNvSpPr txBox="1"/>
          <p:nvPr>
            <p:ph type="subTitle" idx="15"/>
          </p:nvPr>
        </p:nvSpPr>
        <p:spPr>
          <a:xfrm>
            <a:off x="6425550" y="2054075"/>
            <a:ext cx="17193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/>
          <p:nvPr/>
        </p:nvSpPr>
        <p:spPr>
          <a:xfrm rot="308984">
            <a:off x="-1672431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38"/>
          <p:cNvSpPr txBox="1"/>
          <p:nvPr>
            <p:ph type="title"/>
          </p:nvPr>
        </p:nvSpPr>
        <p:spPr>
          <a:xfrm>
            <a:off x="720000" y="1499616"/>
            <a:ext cx="2336100" cy="7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type="subTitle" idx="1"/>
          </p:nvPr>
        </p:nvSpPr>
        <p:spPr>
          <a:xfrm>
            <a:off x="720000" y="2185050"/>
            <a:ext cx="2555100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0_1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/>
          <p:nvPr/>
        </p:nvSpPr>
        <p:spPr>
          <a:xfrm rot="-308984" flipH="1">
            <a:off x="229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39"/>
          <p:cNvSpPr txBox="1"/>
          <p:nvPr>
            <p:ph type="title"/>
          </p:nvPr>
        </p:nvSpPr>
        <p:spPr>
          <a:xfrm flipH="1">
            <a:off x="5964300" y="1499616"/>
            <a:ext cx="2336100" cy="7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5" name="Google Shape;265;p39"/>
          <p:cNvSpPr txBox="1"/>
          <p:nvPr>
            <p:ph type="subTitle" idx="1"/>
          </p:nvPr>
        </p:nvSpPr>
        <p:spPr>
          <a:xfrm flipH="1">
            <a:off x="5745300" y="2185050"/>
            <a:ext cx="2555100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0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40"/>
          <p:cNvSpPr txBox="1"/>
          <p:nvPr>
            <p:ph type="subTitle" idx="1"/>
          </p:nvPr>
        </p:nvSpPr>
        <p:spPr>
          <a:xfrm>
            <a:off x="762075" y="2221350"/>
            <a:ext cx="2354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/>
          <p:nvPr>
            <p:ph type="subTitle" idx="1"/>
          </p:nvPr>
        </p:nvSpPr>
        <p:spPr>
          <a:xfrm>
            <a:off x="1724875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2"/>
          </p:nvPr>
        </p:nvSpPr>
        <p:spPr>
          <a:xfrm>
            <a:off x="172562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5"/>
          <p:cNvSpPr txBox="1"/>
          <p:nvPr>
            <p:ph type="subTitle" idx="3"/>
          </p:nvPr>
        </p:nvSpPr>
        <p:spPr>
          <a:xfrm>
            <a:off x="5023325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type="subTitle" idx="4"/>
          </p:nvPr>
        </p:nvSpPr>
        <p:spPr>
          <a:xfrm>
            <a:off x="502407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 flipH="1">
            <a:off x="-2692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41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41"/>
          <p:cNvSpPr txBox="1"/>
          <p:nvPr>
            <p:ph type="subTitle" idx="1"/>
          </p:nvPr>
        </p:nvSpPr>
        <p:spPr>
          <a:xfrm>
            <a:off x="2076600" y="3466325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41"/>
          <p:cNvSpPr txBox="1"/>
          <p:nvPr>
            <p:ph type="subTitle" idx="2"/>
          </p:nvPr>
        </p:nvSpPr>
        <p:spPr>
          <a:xfrm>
            <a:off x="4789800" y="3466325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41"/>
          <p:cNvSpPr txBox="1"/>
          <p:nvPr>
            <p:ph type="subTitle" idx="3"/>
          </p:nvPr>
        </p:nvSpPr>
        <p:spPr>
          <a:xfrm>
            <a:off x="2076600" y="3896525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41"/>
          <p:cNvSpPr txBox="1"/>
          <p:nvPr>
            <p:ph type="subTitle" idx="4"/>
          </p:nvPr>
        </p:nvSpPr>
        <p:spPr>
          <a:xfrm>
            <a:off x="4789800" y="3896525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 flipH="1">
            <a:off x="-2692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42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42"/>
          <p:cNvSpPr txBox="1"/>
          <p:nvPr>
            <p:ph type="subTitle" idx="1"/>
          </p:nvPr>
        </p:nvSpPr>
        <p:spPr>
          <a:xfrm>
            <a:off x="720000" y="329975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3" name="Google Shape;283;p42"/>
          <p:cNvSpPr txBox="1"/>
          <p:nvPr>
            <p:ph type="subTitle" idx="2"/>
          </p:nvPr>
        </p:nvSpPr>
        <p:spPr>
          <a:xfrm>
            <a:off x="3433200" y="334005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42"/>
          <p:cNvSpPr txBox="1"/>
          <p:nvPr>
            <p:ph type="subTitle" idx="3"/>
          </p:nvPr>
        </p:nvSpPr>
        <p:spPr>
          <a:xfrm>
            <a:off x="720000" y="371315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5" name="Google Shape;285;p42"/>
          <p:cNvSpPr txBox="1"/>
          <p:nvPr>
            <p:ph type="subTitle" idx="4"/>
          </p:nvPr>
        </p:nvSpPr>
        <p:spPr>
          <a:xfrm>
            <a:off x="3433200" y="371315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" name="Google Shape;286;p42"/>
          <p:cNvSpPr txBox="1"/>
          <p:nvPr>
            <p:ph type="subTitle" idx="5"/>
          </p:nvPr>
        </p:nvSpPr>
        <p:spPr>
          <a:xfrm>
            <a:off x="6146400" y="329975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7" name="Google Shape;287;p42"/>
          <p:cNvSpPr txBox="1"/>
          <p:nvPr>
            <p:ph type="subTitle" idx="6"/>
          </p:nvPr>
        </p:nvSpPr>
        <p:spPr>
          <a:xfrm>
            <a:off x="6146400" y="371315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_AND_BODY_1">
    <p:bg>
      <p:bgPr>
        <a:solidFill>
          <a:schemeClr val="lt1"/>
        </a:solidFill>
        <a:effectLst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/>
          <p:nvPr/>
        </p:nvSpPr>
        <p:spPr>
          <a:xfrm flipH="1">
            <a:off x="-2692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44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44"/>
          <p:cNvSpPr txBox="1"/>
          <p:nvPr>
            <p:ph type="subTitle" idx="1"/>
          </p:nvPr>
        </p:nvSpPr>
        <p:spPr>
          <a:xfrm>
            <a:off x="720000" y="1346700"/>
            <a:ext cx="37218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/>
        </p:txBody>
      </p:sp>
      <p:sp>
        <p:nvSpPr>
          <p:cNvPr id="297" name="Google Shape;297;p44"/>
          <p:cNvSpPr txBox="1"/>
          <p:nvPr>
            <p:ph type="subTitle" idx="2"/>
          </p:nvPr>
        </p:nvSpPr>
        <p:spPr>
          <a:xfrm>
            <a:off x="4702225" y="1346700"/>
            <a:ext cx="37218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45"/>
          <p:cNvGrpSpPr/>
          <p:nvPr/>
        </p:nvGrpSpPr>
        <p:grpSpPr>
          <a:xfrm>
            <a:off x="3215200" y="0"/>
            <a:ext cx="6007006" cy="5143633"/>
            <a:chOff x="3215200" y="0"/>
            <a:chExt cx="6007006" cy="5143633"/>
          </a:xfrm>
        </p:grpSpPr>
        <p:sp>
          <p:nvSpPr>
            <p:cNvPr id="300" name="Google Shape;300;p45"/>
            <p:cNvSpPr/>
            <p:nvPr/>
          </p:nvSpPr>
          <p:spPr>
            <a:xfrm>
              <a:off x="3215200" y="0"/>
              <a:ext cx="6007006" cy="5143633"/>
            </a:xfrm>
            <a:custGeom>
              <a:avLst/>
              <a:gdLst/>
              <a:ahLst/>
              <a:cxnLst/>
              <a:rect l="l" t="t" r="r" b="b"/>
              <a:pathLst>
                <a:path w="157861" h="135172" extrusionOk="0">
                  <a:moveTo>
                    <a:pt x="144416" y="32024"/>
                  </a:moveTo>
                  <a:cubicBezTo>
                    <a:pt x="149529" y="48436"/>
                    <a:pt x="157860" y="81258"/>
                    <a:pt x="121477" y="72699"/>
                  </a:cubicBezTo>
                  <a:lnTo>
                    <a:pt x="121477" y="72699"/>
                  </a:lnTo>
                  <a:cubicBezTo>
                    <a:pt x="84386" y="63980"/>
                    <a:pt x="66856" y="57292"/>
                    <a:pt x="69001" y="77287"/>
                  </a:cubicBezTo>
                  <a:lnTo>
                    <a:pt x="69001" y="77287"/>
                  </a:lnTo>
                  <a:cubicBezTo>
                    <a:pt x="71010" y="95958"/>
                    <a:pt x="57155" y="92580"/>
                    <a:pt x="46518" y="89795"/>
                  </a:cubicBezTo>
                  <a:lnTo>
                    <a:pt x="46518" y="89795"/>
                  </a:lnTo>
                  <a:cubicBezTo>
                    <a:pt x="38050" y="87581"/>
                    <a:pt x="23419" y="86531"/>
                    <a:pt x="20018" y="94451"/>
                  </a:cubicBezTo>
                  <a:lnTo>
                    <a:pt x="20018" y="94451"/>
                  </a:lnTo>
                  <a:cubicBezTo>
                    <a:pt x="18671" y="97533"/>
                    <a:pt x="19813" y="102052"/>
                    <a:pt x="25063" y="108489"/>
                  </a:cubicBezTo>
                  <a:lnTo>
                    <a:pt x="25063" y="108489"/>
                  </a:lnTo>
                  <a:cubicBezTo>
                    <a:pt x="39716" y="126452"/>
                    <a:pt x="13125" y="135172"/>
                    <a:pt x="0" y="135172"/>
                  </a:cubicBezTo>
                  <a:lnTo>
                    <a:pt x="0" y="135172"/>
                  </a:lnTo>
                  <a:lnTo>
                    <a:pt x="155989" y="135172"/>
                  </a:lnTo>
                  <a:lnTo>
                    <a:pt x="155989" y="0"/>
                  </a:lnTo>
                  <a:cubicBezTo>
                    <a:pt x="155989" y="0"/>
                    <a:pt x="137568" y="10021"/>
                    <a:pt x="144416" y="3202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5"/>
            <p:cNvSpPr/>
            <p:nvPr/>
          </p:nvSpPr>
          <p:spPr>
            <a:xfrm rot="308951">
              <a:off x="4736893" y="868725"/>
              <a:ext cx="3664166" cy="2975304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2" name="Google Shape;302;p45"/>
          <p:cNvSpPr txBox="1"/>
          <p:nvPr>
            <p:ph type="ctrTitle"/>
          </p:nvPr>
        </p:nvSpPr>
        <p:spPr>
          <a:xfrm>
            <a:off x="719240" y="511067"/>
            <a:ext cx="307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3" name="Google Shape;303;p45"/>
          <p:cNvSpPr txBox="1"/>
          <p:nvPr>
            <p:ph type="subTitle" idx="1"/>
          </p:nvPr>
        </p:nvSpPr>
        <p:spPr>
          <a:xfrm>
            <a:off x="720000" y="1745055"/>
            <a:ext cx="26076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4" name="Google Shape;304;p45"/>
          <p:cNvSpPr txBox="1"/>
          <p:nvPr/>
        </p:nvSpPr>
        <p:spPr>
          <a:xfrm>
            <a:off x="720000" y="3210750"/>
            <a:ext cx="26463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Freepik</a:t>
            </a:r>
            <a:r>
              <a:rPr lang="en-GB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6757152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 flipH="1">
            <a:off x="-81775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flipH="1">
            <a:off x="-74873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subTitle" idx="1"/>
          </p:nvPr>
        </p:nvSpPr>
        <p:spPr>
          <a:xfrm>
            <a:off x="5486100" y="2330400"/>
            <a:ext cx="2937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flipH="1">
            <a:off x="-81775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8"/>
          <p:cNvSpPr/>
          <p:nvPr/>
        </p:nvSpPr>
        <p:spPr>
          <a:xfrm rot="-308951" flipH="1">
            <a:off x="366146" y="869650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572000" y="1092825"/>
            <a:ext cx="38520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type="subTitle" idx="1"/>
          </p:nvPr>
        </p:nvSpPr>
        <p:spPr>
          <a:xfrm>
            <a:off x="4970550" y="3124575"/>
            <a:ext cx="34533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3103052" y="17769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9"/>
          <p:cNvSpPr txBox="1"/>
          <p:nvPr>
            <p:ph type="subTitle" idx="1"/>
          </p:nvPr>
        </p:nvSpPr>
        <p:spPr>
          <a:xfrm flipH="1">
            <a:off x="1809925" y="2532600"/>
            <a:ext cx="55242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/>
          <p:nvPr/>
        </p:nvSpPr>
        <p:spPr>
          <a:xfrm rot="10800000" flipH="1">
            <a:off x="5061097" y="-113"/>
            <a:ext cx="4119383" cy="352731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/>
          <p:nvPr/>
        </p:nvSpPr>
        <p:spPr>
          <a:xfrm flipH="1">
            <a:off x="-79428" y="2445900"/>
            <a:ext cx="3182478" cy="2725068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type="pic" idx="2"/>
          </p:nvPr>
        </p:nvSpPr>
        <p:spPr>
          <a:xfrm>
            <a:off x="19375" y="9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788400" y="3514175"/>
            <a:ext cx="4635600" cy="1086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8" Type="http://schemas.openxmlformats.org/officeDocument/2006/relationships/theme" Target="../theme/theme1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0" Type="http://schemas.openxmlformats.org/officeDocument/2006/relationships/notesSlide" Target="../notesSlides/notesSlide16.xml"/><Relationship Id="rId13" Type="http://schemas.openxmlformats.org/officeDocument/2006/relationships/tags" Target="../tags/tag13.xml"/><Relationship Id="rId129" Type="http://schemas.openxmlformats.org/officeDocument/2006/relationships/slideLayout" Target="../slideLayouts/slideLayout22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verpass SemiBold"/>
                <a:ea typeface="Overpass SemiBold"/>
                <a:cs typeface="Overpass SemiBold"/>
                <a:sym typeface="Overpass SemiBold"/>
              </a:rPr>
              <a:t>Optimizing Hotel Room Pricing for</a:t>
            </a:r>
            <a:r>
              <a:rPr lang="en-US" sz="360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Revenue Maximization</a:t>
            </a:r>
            <a:r>
              <a:rPr lang="en-US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endParaRPr lang="en-US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20" name="Google Shape;320;p51"/>
          <p:cNvSpPr txBox="1"/>
          <p:nvPr>
            <p:ph type="subTitle" idx="1"/>
          </p:nvPr>
        </p:nvSpPr>
        <p:spPr>
          <a:xfrm>
            <a:off x="35560" y="3653155"/>
            <a:ext cx="3931285" cy="927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Presented By:</a:t>
            </a:r>
            <a:br>
              <a:rPr lang="en-US" altLang="en-GB"/>
            </a:br>
            <a:r>
              <a:rPr lang="en-US" altLang="en-GB"/>
              <a:t>   Ashish Kumar Mishra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Location: Gorakhpur, UP</a:t>
            </a:r>
            <a:endParaRPr lang="en-US" altLang="en-GB"/>
          </a:p>
        </p:txBody>
      </p:sp>
      <p:grpSp>
        <p:nvGrpSpPr>
          <p:cNvPr id="321" name="Google Shape;321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2" name="Google Shape;322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-232410" y="298704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2"/>
          <p:cNvSpPr/>
          <p:nvPr/>
        </p:nvSpPr>
        <p:spPr>
          <a:xfrm>
            <a:off x="3708587" y="3377075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0" name="Google Shape;860;p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CONCLUSION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verpass SemiBold"/>
                <a:ea typeface="Overpass SemiBold"/>
                <a:cs typeface="Overpass SemiBold"/>
                <a:sym typeface="Overpass SemiBold"/>
              </a:rPr>
              <a:t>AND</a:t>
            </a:r>
            <a:r>
              <a:rPr lang="en-US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NEXT STEPS</a:t>
            </a:r>
            <a:endParaRPr lang="en-US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863" name="Google Shape;863;p62"/>
          <p:cNvSpPr txBox="1"/>
          <p:nvPr>
            <p:ph type="subTitle" idx="3"/>
          </p:nvPr>
        </p:nvSpPr>
        <p:spPr>
          <a:xfrm>
            <a:off x="2982438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SUMMARY</a:t>
            </a:r>
            <a:endParaRPr lang="en-GB"/>
          </a:p>
        </p:txBody>
      </p:sp>
      <p:sp>
        <p:nvSpPr>
          <p:cNvPr id="864" name="Google Shape;864;p62"/>
          <p:cNvSpPr txBox="1"/>
          <p:nvPr>
            <p:ph type="subTitle" idx="4"/>
          </p:nvPr>
        </p:nvSpPr>
        <p:spPr>
          <a:xfrm>
            <a:off x="1614170" y="1862455"/>
            <a:ext cx="3829685" cy="2685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proposed dynamic pricing strategy aligns Azure Hotels' pricing with market conditions and customer behaviors, promising significant improvements in revenue and market share.</a:t>
            </a:r>
            <a:endParaRPr lang="en-GB"/>
          </a:p>
        </p:txBody>
      </p:sp>
      <p:sp>
        <p:nvSpPr>
          <p:cNvPr id="865" name="Google Shape;865;p62"/>
          <p:cNvSpPr/>
          <p:nvPr/>
        </p:nvSpPr>
        <p:spPr>
          <a:xfrm>
            <a:off x="5796072" y="1707280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79" name="Google Shape;879;p62"/>
          <p:cNvGrpSpPr/>
          <p:nvPr/>
        </p:nvGrpSpPr>
        <p:grpSpPr>
          <a:xfrm>
            <a:off x="5939790" y="1884680"/>
            <a:ext cx="396240" cy="430530"/>
            <a:chOff x="5374727" y="1816807"/>
            <a:chExt cx="431481" cy="431652"/>
          </a:xfrm>
        </p:grpSpPr>
        <p:sp>
          <p:nvSpPr>
            <p:cNvPr id="880" name="Google Shape;880;p62"/>
            <p:cNvSpPr/>
            <p:nvPr/>
          </p:nvSpPr>
          <p:spPr>
            <a:xfrm>
              <a:off x="5577814" y="2158101"/>
              <a:ext cx="25308" cy="90358"/>
            </a:xfrm>
            <a:custGeom>
              <a:avLst/>
              <a:gdLst/>
              <a:ahLst/>
              <a:cxnLst/>
              <a:rect l="l" t="t" r="r" b="b"/>
              <a:pathLst>
                <a:path w="1180" h="4213" extrusionOk="0">
                  <a:moveTo>
                    <a:pt x="0" y="0"/>
                  </a:moveTo>
                  <a:lnTo>
                    <a:pt x="0" y="4213"/>
                  </a:lnTo>
                  <a:lnTo>
                    <a:pt x="1180" y="421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62"/>
            <p:cNvSpPr/>
            <p:nvPr/>
          </p:nvSpPr>
          <p:spPr>
            <a:xfrm>
              <a:off x="5590446" y="2158101"/>
              <a:ext cx="12675" cy="90358"/>
            </a:xfrm>
            <a:custGeom>
              <a:avLst/>
              <a:gdLst/>
              <a:ahLst/>
              <a:cxnLst/>
              <a:rect l="l" t="t" r="r" b="b"/>
              <a:pathLst>
                <a:path w="591" h="4213" extrusionOk="0">
                  <a:moveTo>
                    <a:pt x="1" y="0"/>
                  </a:moveTo>
                  <a:lnTo>
                    <a:pt x="1" y="4213"/>
                  </a:lnTo>
                  <a:lnTo>
                    <a:pt x="591" y="4213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62"/>
            <p:cNvSpPr/>
            <p:nvPr/>
          </p:nvSpPr>
          <p:spPr>
            <a:xfrm>
              <a:off x="5605631" y="2125222"/>
              <a:ext cx="96149" cy="116374"/>
            </a:xfrm>
            <a:custGeom>
              <a:avLst/>
              <a:gdLst/>
              <a:ahLst/>
              <a:cxnLst/>
              <a:rect l="l" t="t" r="r" b="b"/>
              <a:pathLst>
                <a:path w="4483" h="5426" extrusionOk="0">
                  <a:moveTo>
                    <a:pt x="944" y="0"/>
                  </a:moveTo>
                  <a:lnTo>
                    <a:pt x="0" y="708"/>
                  </a:lnTo>
                  <a:lnTo>
                    <a:pt x="3522" y="5425"/>
                  </a:lnTo>
                  <a:lnTo>
                    <a:pt x="4482" y="4718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62"/>
            <p:cNvSpPr/>
            <p:nvPr/>
          </p:nvSpPr>
          <p:spPr>
            <a:xfrm>
              <a:off x="5479155" y="2124857"/>
              <a:ext cx="96149" cy="116739"/>
            </a:xfrm>
            <a:custGeom>
              <a:avLst/>
              <a:gdLst/>
              <a:ahLst/>
              <a:cxnLst/>
              <a:rect l="l" t="t" r="r" b="b"/>
              <a:pathLst>
                <a:path w="4483" h="5443" extrusionOk="0">
                  <a:moveTo>
                    <a:pt x="3539" y="0"/>
                  </a:moveTo>
                  <a:lnTo>
                    <a:pt x="1" y="4735"/>
                  </a:lnTo>
                  <a:lnTo>
                    <a:pt x="961" y="5442"/>
                  </a:lnTo>
                  <a:lnTo>
                    <a:pt x="4482" y="70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62"/>
            <p:cNvSpPr/>
            <p:nvPr/>
          </p:nvSpPr>
          <p:spPr>
            <a:xfrm>
              <a:off x="5400743" y="1867573"/>
              <a:ext cx="379085" cy="303203"/>
            </a:xfrm>
            <a:custGeom>
              <a:avLst/>
              <a:gdLst/>
              <a:ahLst/>
              <a:cxnLst/>
              <a:rect l="l" t="t" r="r" b="b"/>
              <a:pathLst>
                <a:path w="17675" h="14137" extrusionOk="0">
                  <a:moveTo>
                    <a:pt x="0" y="0"/>
                  </a:moveTo>
                  <a:lnTo>
                    <a:pt x="0" y="14136"/>
                  </a:lnTo>
                  <a:lnTo>
                    <a:pt x="17674" y="14136"/>
                  </a:lnTo>
                  <a:lnTo>
                    <a:pt x="176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62"/>
            <p:cNvSpPr/>
            <p:nvPr/>
          </p:nvSpPr>
          <p:spPr>
            <a:xfrm>
              <a:off x="5590446" y="1867573"/>
              <a:ext cx="189381" cy="303203"/>
            </a:xfrm>
            <a:custGeom>
              <a:avLst/>
              <a:gdLst/>
              <a:ahLst/>
              <a:cxnLst/>
              <a:rect l="l" t="t" r="r" b="b"/>
              <a:pathLst>
                <a:path w="8830" h="14137" extrusionOk="0">
                  <a:moveTo>
                    <a:pt x="1" y="0"/>
                  </a:moveTo>
                  <a:lnTo>
                    <a:pt x="1" y="14136"/>
                  </a:lnTo>
                  <a:lnTo>
                    <a:pt x="8829" y="14136"/>
                  </a:lnTo>
                  <a:lnTo>
                    <a:pt x="8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62"/>
            <p:cNvSpPr/>
            <p:nvPr/>
          </p:nvSpPr>
          <p:spPr>
            <a:xfrm>
              <a:off x="5480249" y="1943454"/>
              <a:ext cx="224062" cy="148181"/>
            </a:xfrm>
            <a:custGeom>
              <a:avLst/>
              <a:gdLst/>
              <a:ahLst/>
              <a:cxnLst/>
              <a:rect l="l" t="t" r="r" b="b"/>
              <a:pathLst>
                <a:path w="10447" h="6909" extrusionOk="0">
                  <a:moveTo>
                    <a:pt x="6891" y="0"/>
                  </a:moveTo>
                  <a:lnTo>
                    <a:pt x="6891" y="1180"/>
                  </a:lnTo>
                  <a:lnTo>
                    <a:pt x="8424" y="1180"/>
                  </a:lnTo>
                  <a:lnTo>
                    <a:pt x="5139" y="4465"/>
                  </a:lnTo>
                  <a:lnTo>
                    <a:pt x="3370" y="2696"/>
                  </a:lnTo>
                  <a:lnTo>
                    <a:pt x="0" y="6066"/>
                  </a:lnTo>
                  <a:lnTo>
                    <a:pt x="842" y="6908"/>
                  </a:lnTo>
                  <a:lnTo>
                    <a:pt x="3370" y="4381"/>
                  </a:lnTo>
                  <a:lnTo>
                    <a:pt x="5139" y="6150"/>
                  </a:lnTo>
                  <a:lnTo>
                    <a:pt x="9250" y="2022"/>
                  </a:lnTo>
                  <a:lnTo>
                    <a:pt x="9267" y="3539"/>
                  </a:lnTo>
                  <a:lnTo>
                    <a:pt x="10446" y="3539"/>
                  </a:lnTo>
                  <a:lnTo>
                    <a:pt x="10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62"/>
            <p:cNvSpPr/>
            <p:nvPr/>
          </p:nvSpPr>
          <p:spPr>
            <a:xfrm>
              <a:off x="5451338" y="1943454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8" y="1180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62"/>
            <p:cNvSpPr/>
            <p:nvPr/>
          </p:nvSpPr>
          <p:spPr>
            <a:xfrm>
              <a:off x="5653330" y="2069930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9" y="1180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62"/>
            <p:cNvSpPr/>
            <p:nvPr/>
          </p:nvSpPr>
          <p:spPr>
            <a:xfrm>
              <a:off x="5590446" y="1943454"/>
              <a:ext cx="113865" cy="131559"/>
            </a:xfrm>
            <a:custGeom>
              <a:avLst/>
              <a:gdLst/>
              <a:ahLst/>
              <a:cxnLst/>
              <a:rect l="l" t="t" r="r" b="b"/>
              <a:pathLst>
                <a:path w="5309" h="6134" extrusionOk="0">
                  <a:moveTo>
                    <a:pt x="1753" y="0"/>
                  </a:moveTo>
                  <a:lnTo>
                    <a:pt x="1753" y="1180"/>
                  </a:lnTo>
                  <a:lnTo>
                    <a:pt x="3286" y="1180"/>
                  </a:lnTo>
                  <a:lnTo>
                    <a:pt x="1" y="4465"/>
                  </a:lnTo>
                  <a:lnTo>
                    <a:pt x="1" y="6133"/>
                  </a:lnTo>
                  <a:lnTo>
                    <a:pt x="4129" y="2005"/>
                  </a:lnTo>
                  <a:lnTo>
                    <a:pt x="4129" y="3522"/>
                  </a:lnTo>
                  <a:lnTo>
                    <a:pt x="5308" y="3522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62"/>
            <p:cNvSpPr/>
            <p:nvPr/>
          </p:nvSpPr>
          <p:spPr>
            <a:xfrm>
              <a:off x="5374727" y="1816807"/>
              <a:ext cx="431481" cy="76074"/>
            </a:xfrm>
            <a:custGeom>
              <a:avLst/>
              <a:gdLst/>
              <a:ahLst/>
              <a:cxnLst/>
              <a:rect l="l" t="t" r="r" b="b"/>
              <a:pathLst>
                <a:path w="20118" h="3547" extrusionOk="0">
                  <a:moveTo>
                    <a:pt x="10059" y="0"/>
                  </a:moveTo>
                  <a:cubicBezTo>
                    <a:pt x="9364" y="0"/>
                    <a:pt x="8669" y="396"/>
                    <a:pt x="8391" y="1188"/>
                  </a:cubicBezTo>
                  <a:lnTo>
                    <a:pt x="0" y="1188"/>
                  </a:lnTo>
                  <a:lnTo>
                    <a:pt x="0" y="3547"/>
                  </a:lnTo>
                  <a:lnTo>
                    <a:pt x="20117" y="3547"/>
                  </a:lnTo>
                  <a:lnTo>
                    <a:pt x="20117" y="1188"/>
                  </a:lnTo>
                  <a:lnTo>
                    <a:pt x="11727" y="1188"/>
                  </a:lnTo>
                  <a:cubicBezTo>
                    <a:pt x="11449" y="396"/>
                    <a:pt x="10754" y="0"/>
                    <a:pt x="10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62"/>
            <p:cNvSpPr/>
            <p:nvPr/>
          </p:nvSpPr>
          <p:spPr>
            <a:xfrm>
              <a:off x="5590446" y="1816978"/>
              <a:ext cx="215762" cy="75903"/>
            </a:xfrm>
            <a:custGeom>
              <a:avLst/>
              <a:gdLst/>
              <a:ahLst/>
              <a:cxnLst/>
              <a:rect l="l" t="t" r="r" b="b"/>
              <a:pathLst>
                <a:path w="10060" h="3539" extrusionOk="0">
                  <a:moveTo>
                    <a:pt x="1" y="1"/>
                  </a:moveTo>
                  <a:lnTo>
                    <a:pt x="1" y="3539"/>
                  </a:lnTo>
                  <a:lnTo>
                    <a:pt x="10059" y="3539"/>
                  </a:lnTo>
                  <a:lnTo>
                    <a:pt x="10059" y="1180"/>
                  </a:lnTo>
                  <a:lnTo>
                    <a:pt x="1669" y="1180"/>
                  </a:lnTo>
                  <a:cubicBezTo>
                    <a:pt x="1416" y="472"/>
                    <a:pt x="74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 txBox="1"/>
          <p:nvPr>
            <p:ph type="title"/>
          </p:nvPr>
        </p:nvSpPr>
        <p:spPr>
          <a:xfrm>
            <a:off x="720090" y="1112520"/>
            <a:ext cx="3007360" cy="1276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Implementation Steps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776" name="Google Shape;776;p59"/>
          <p:cNvSpPr txBox="1"/>
          <p:nvPr>
            <p:ph type="subTitle" idx="1"/>
          </p:nvPr>
        </p:nvSpPr>
        <p:spPr>
          <a:xfrm>
            <a:off x="720090" y="2388870"/>
            <a:ext cx="3007360" cy="2364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Pilot the strategy in select markets.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Continuous monitoring and real-time adjustments.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Full rollout post three-month evaluation.</a:t>
            </a:r>
            <a:endParaRPr lang="en-GB"/>
          </a:p>
        </p:txBody>
      </p:sp>
      <p:pic>
        <p:nvPicPr>
          <p:cNvPr id="777" name="Google Shape;777;p59"/>
          <p:cNvPicPr preferRelativeResize="0"/>
          <p:nvPr>
            <p:ph type="pic" idx="2"/>
          </p:nvPr>
        </p:nvPicPr>
        <p:blipFill rotWithShape="1">
          <a:blip r:embed="rId1"/>
          <a:srcRect r="19478"/>
          <a:stretch>
            <a:fillRect/>
          </a:stretch>
        </p:blipFill>
        <p:spPr>
          <a:xfrm>
            <a:off x="4972375" y="-37175"/>
            <a:ext cx="4171500" cy="518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0"/>
          <p:cNvSpPr txBox="1"/>
          <p:nvPr>
            <p:ph type="title"/>
          </p:nvPr>
        </p:nvSpPr>
        <p:spPr>
          <a:xfrm>
            <a:off x="4860625" y="1112725"/>
            <a:ext cx="3007200" cy="18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Considerations</a:t>
            </a:r>
            <a:endParaRPr lang="en-GB"/>
          </a:p>
        </p:txBody>
      </p:sp>
      <p:sp>
        <p:nvSpPr>
          <p:cNvPr id="783" name="Google Shape;783;p60"/>
          <p:cNvSpPr txBox="1"/>
          <p:nvPr>
            <p:ph type="subTitle" idx="1"/>
          </p:nvPr>
        </p:nvSpPr>
        <p:spPr>
          <a:xfrm>
            <a:off x="4860625" y="3227075"/>
            <a:ext cx="30072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Explore AI-driven dynamic pricing tools for real-time pricing adjustments.</a:t>
            </a:r>
            <a:endParaRPr lang="en-GB"/>
          </a:p>
        </p:txBody>
      </p:sp>
      <p:pic>
        <p:nvPicPr>
          <p:cNvPr id="784" name="Google Shape;784;p60"/>
          <p:cNvPicPr preferRelativeResize="0"/>
          <p:nvPr>
            <p:ph type="pic" idx="2"/>
          </p:nvPr>
        </p:nvPicPr>
        <p:blipFill rotWithShape="1">
          <a:blip r:embed="rId1"/>
          <a:srcRect l="33077" r="13242"/>
          <a:stretch>
            <a:fillRect/>
          </a:stretch>
        </p:blipFill>
        <p:spPr>
          <a:xfrm>
            <a:off x="0" y="-37175"/>
            <a:ext cx="4171500" cy="5180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90" name="Shape 7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107"/>
          <p:cNvSpPr txBox="1"/>
          <p:nvPr>
            <p:ph type="title"/>
          </p:nvPr>
        </p:nvSpPr>
        <p:spPr>
          <a:xfrm flipH="1">
            <a:off x="899330" y="484030"/>
            <a:ext cx="77175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IMPLEMENTATION: </a:t>
            </a:r>
            <a:r>
              <a:rPr lang="en-US" alt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 NOTEBOOK</a:t>
            </a:r>
            <a:endParaRPr lang="en-US" altLang="en-GB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493" name="Google Shape;7493;p107"/>
          <p:cNvPicPr preferRelativeResize="0"/>
          <p:nvPr/>
        </p:nvPicPr>
        <p:blipFill rotWithShape="1">
          <a:blip r:embed="rId1"/>
          <a:srcRect l="13117" r="2201"/>
          <a:stretch>
            <a:fillRect/>
          </a:stretch>
        </p:blipFill>
        <p:spPr>
          <a:xfrm>
            <a:off x="5002231" y="1419768"/>
            <a:ext cx="3101616" cy="2060319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494" name="Google Shape;7494;p107"/>
          <p:cNvGrpSpPr/>
          <p:nvPr/>
        </p:nvGrpSpPr>
        <p:grpSpPr>
          <a:xfrm>
            <a:off x="4931926" y="1348188"/>
            <a:ext cx="3351966" cy="2729060"/>
            <a:chOff x="782850" y="1162837"/>
            <a:chExt cx="3717797" cy="2817821"/>
          </a:xfrm>
        </p:grpSpPr>
        <p:sp>
          <p:nvSpPr>
            <p:cNvPr id="7495" name="Google Shape;7495;p107"/>
            <p:cNvSpPr/>
            <p:nvPr/>
          </p:nvSpPr>
          <p:spPr>
            <a:xfrm>
              <a:off x="2245140" y="3518605"/>
              <a:ext cx="793114" cy="462053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6" name="Google Shape;7496;p107"/>
            <p:cNvSpPr/>
            <p:nvPr/>
          </p:nvSpPr>
          <p:spPr>
            <a:xfrm>
              <a:off x="2018409" y="3940006"/>
              <a:ext cx="1247565" cy="40653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7" name="Google Shape;7497;p107"/>
            <p:cNvSpPr/>
            <p:nvPr/>
          </p:nvSpPr>
          <p:spPr>
            <a:xfrm>
              <a:off x="782850" y="1162837"/>
              <a:ext cx="3717797" cy="2355875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aphicFrame>
        <p:nvGraphicFramePr>
          <p:cNvPr id="1" name="Picture Placeholder 0">
            <a:hlinkClick r:id="" action="ppaction://ole?verb="/>
          </p:cNvPr>
          <p:cNvGraphicFramePr>
            <a:graphicFrameLocks noChangeAspect="1"/>
          </p:cNvGraphicFramePr>
          <p:nvPr>
            <p:ph type="pic" idx="2"/>
          </p:nvPr>
        </p:nvGraphicFramePr>
        <p:xfrm>
          <a:off x="1508760" y="1553210"/>
          <a:ext cx="2208530" cy="181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800100" progId="Package">
                  <p:embed/>
                </p:oleObj>
              </mc:Choice>
              <mc:Fallback>
                <p:oleObj name="" showAsIcon="1" r:id="rId2" imgW="971550" imgH="8001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8760" y="1553210"/>
                        <a:ext cx="2208530" cy="181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72"/>
          <p:cNvPicPr preferRelativeResize="0"/>
          <p:nvPr>
            <p:ph type="pic" idx="2"/>
          </p:nvPr>
        </p:nvPicPr>
        <p:blipFill rotWithShape="1">
          <a:blip r:embed="rId1"/>
          <a:srcRect t="7813" b="78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40" name="Google Shape;1640;p72"/>
          <p:cNvSpPr/>
          <p:nvPr/>
        </p:nvSpPr>
        <p:spPr>
          <a:xfrm rot="-9769994">
            <a:off x="7200064" y="-1114464"/>
            <a:ext cx="3229796" cy="2212800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1" name="Google Shape;1641;p72"/>
          <p:cNvSpPr txBox="1"/>
          <p:nvPr>
            <p:ph type="title"/>
          </p:nvPr>
        </p:nvSpPr>
        <p:spPr>
          <a:xfrm>
            <a:off x="3788400" y="3514175"/>
            <a:ext cx="4635600" cy="1086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</a:t>
            </a:r>
            <a: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  <a:r>
              <a:rPr lang="en-GB"/>
              <a:t>A</a:t>
            </a:r>
            <a:endParaRPr lang="en-GB"/>
          </a:p>
        </p:txBody>
      </p:sp>
      <p:sp>
        <p:nvSpPr>
          <p:cNvPr id="1642" name="Google Shape;1642;p72"/>
          <p:cNvSpPr/>
          <p:nvPr/>
        </p:nvSpPr>
        <p:spPr>
          <a:xfrm rot="504770">
            <a:off x="-1532708" y="3647843"/>
            <a:ext cx="3229731" cy="221275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7" name="Google Shape;1647;p73"/>
          <p:cNvPicPr preferRelativeResize="0"/>
          <p:nvPr>
            <p:ph type="pic" idx="2"/>
          </p:nvPr>
        </p:nvPicPr>
        <p:blipFill rotWithShape="1">
          <a:blip r:embed="rId1"/>
          <a:srcRect t="7705" b="7705"/>
          <a:stretch>
            <a:fillRect/>
          </a:stretch>
        </p:blipFill>
        <p:spPr>
          <a:xfrm>
            <a:off x="19375" y="925"/>
            <a:ext cx="9144000" cy="5143499"/>
          </a:xfrm>
          <a:prstGeom prst="rect">
            <a:avLst/>
          </a:prstGeom>
        </p:spPr>
      </p:pic>
      <p:sp>
        <p:nvSpPr>
          <p:cNvPr id="1648" name="Google Shape;1648;p73"/>
          <p:cNvSpPr/>
          <p:nvPr/>
        </p:nvSpPr>
        <p:spPr>
          <a:xfrm rot="900019">
            <a:off x="7352403" y="3952712"/>
            <a:ext cx="3229909" cy="2212877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9" name="Google Shape;1649;p73"/>
          <p:cNvSpPr txBox="1"/>
          <p:nvPr>
            <p:ph type="title"/>
          </p:nvPr>
        </p:nvSpPr>
        <p:spPr>
          <a:xfrm flipH="1">
            <a:off x="777240" y="3153410"/>
            <a:ext cx="7653655" cy="178181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GB" sz="2000"/>
              <a:t>-&gt; </a:t>
            </a:r>
            <a:r>
              <a:rPr lang="en-GB" sz="2000"/>
              <a:t>Interactive Session: </a:t>
            </a:r>
            <a:r>
              <a:rPr lang="en-US" altLang="en-GB" sz="2000"/>
              <a:t>F</a:t>
            </a:r>
            <a:r>
              <a:rPr lang="en-GB" sz="2000"/>
              <a:t>loor for questions.</a:t>
            </a:r>
            <a:br>
              <a:rPr lang="en-GB" sz="2000"/>
            </a:br>
            <a:r>
              <a:rPr lang="en-US" altLang="en-GB" sz="2000"/>
              <a:t>-&gt; </a:t>
            </a:r>
            <a:r>
              <a:rPr lang="en-GB" sz="2000"/>
              <a:t>Contact Information: </a:t>
            </a:r>
            <a:r>
              <a:rPr lang="en-US" altLang="en-GB" sz="2000"/>
              <a:t>ashishmishra19122000@gmail.com</a:t>
            </a:r>
            <a:endParaRPr lang="en-US" altLang="en-GB" sz="2000"/>
          </a:p>
        </p:txBody>
      </p:sp>
      <p:sp>
        <p:nvSpPr>
          <p:cNvPr id="1650" name="Google Shape;1650;p73"/>
          <p:cNvSpPr/>
          <p:nvPr/>
        </p:nvSpPr>
        <p:spPr>
          <a:xfrm rot="-10592246">
            <a:off x="-1848735" y="-1114600"/>
            <a:ext cx="3229871" cy="2212851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90" name="Shape 7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107"/>
          <p:cNvSpPr txBox="1"/>
          <p:nvPr>
            <p:ph type="title"/>
          </p:nvPr>
        </p:nvSpPr>
        <p:spPr>
          <a:xfrm flipH="1">
            <a:off x="674370" y="2154555"/>
            <a:ext cx="7717790" cy="852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altLang="en-GB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550" name="Google Shape;7550;p110"/>
          <p:cNvGrpSpPr/>
          <p:nvPr/>
        </p:nvGrpSpPr>
        <p:grpSpPr>
          <a:xfrm>
            <a:off x="4405250" y="761683"/>
            <a:ext cx="4121950" cy="3949730"/>
            <a:chOff x="4405250" y="761683"/>
            <a:chExt cx="4121950" cy="3949730"/>
          </a:xfrm>
        </p:grpSpPr>
        <p:grpSp>
          <p:nvGrpSpPr>
            <p:cNvPr id="7551" name="Google Shape;7551;p110"/>
            <p:cNvGrpSpPr/>
            <p:nvPr/>
          </p:nvGrpSpPr>
          <p:grpSpPr>
            <a:xfrm>
              <a:off x="4405250" y="2433788"/>
              <a:ext cx="4121950" cy="2277625"/>
              <a:chOff x="2845475" y="2662025"/>
              <a:chExt cx="4121950" cy="2277625"/>
            </a:xfrm>
          </p:grpSpPr>
          <p:sp>
            <p:nvSpPr>
              <p:cNvPr id="7552" name="Google Shape;7552;p110"/>
              <p:cNvSpPr/>
              <p:nvPr>
                <p:custDataLst>
                  <p:tags r:id="rId1"/>
                </p:custDataLst>
              </p:nvPr>
            </p:nvSpPr>
            <p:spPr>
              <a:xfrm>
                <a:off x="3759475" y="2662025"/>
                <a:ext cx="23459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08" extrusionOk="0">
                    <a:moveTo>
                      <a:pt x="46660" y="1"/>
                    </a:moveTo>
                    <a:cubicBezTo>
                      <a:pt x="35774" y="1"/>
                      <a:pt x="24910" y="2388"/>
                      <a:pt x="16628" y="7170"/>
                    </a:cubicBezTo>
                    <a:cubicBezTo>
                      <a:pt x="1" y="16769"/>
                      <a:pt x="74" y="32368"/>
                      <a:pt x="16799" y="42040"/>
                    </a:cubicBezTo>
                    <a:cubicBezTo>
                      <a:pt x="25206" y="46883"/>
                      <a:pt x="36204" y="49307"/>
                      <a:pt x="47176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9" y="32539"/>
                      <a:pt x="93741" y="16940"/>
                      <a:pt x="77015" y="7268"/>
                    </a:cubicBezTo>
                    <a:cubicBezTo>
                      <a:pt x="68621" y="2425"/>
                      <a:pt x="57629" y="1"/>
                      <a:pt x="46660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3" name="Google Shape;7553;p110"/>
              <p:cNvSpPr/>
              <p:nvPr>
                <p:custDataLst>
                  <p:tags r:id="rId2"/>
                </p:custDataLst>
              </p:nvPr>
            </p:nvSpPr>
            <p:spPr>
              <a:xfrm>
                <a:off x="2845475" y="3032400"/>
                <a:ext cx="23459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08" extrusionOk="0">
                    <a:moveTo>
                      <a:pt x="46672" y="1"/>
                    </a:moveTo>
                    <a:cubicBezTo>
                      <a:pt x="35780" y="1"/>
                      <a:pt x="24909" y="2388"/>
                      <a:pt x="16628" y="7170"/>
                    </a:cubicBezTo>
                    <a:cubicBezTo>
                      <a:pt x="0" y="16769"/>
                      <a:pt x="98" y="32368"/>
                      <a:pt x="16823" y="42040"/>
                    </a:cubicBezTo>
                    <a:cubicBezTo>
                      <a:pt x="25218" y="46883"/>
                      <a:pt x="36210" y="49307"/>
                      <a:pt x="47179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8" y="32539"/>
                      <a:pt x="93765" y="16940"/>
                      <a:pt x="77039" y="7268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4" name="Google Shape;7554;p110"/>
              <p:cNvSpPr/>
              <p:nvPr>
                <p:custDataLst>
                  <p:tags r:id="rId3"/>
                </p:custDataLst>
              </p:nvPr>
            </p:nvSpPr>
            <p:spPr>
              <a:xfrm>
                <a:off x="4620850" y="3345850"/>
                <a:ext cx="23465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63" h="49308" extrusionOk="0">
                    <a:moveTo>
                      <a:pt x="46672" y="1"/>
                    </a:moveTo>
                    <a:cubicBezTo>
                      <a:pt x="35780" y="1"/>
                      <a:pt x="24910" y="2388"/>
                      <a:pt x="16628" y="7170"/>
                    </a:cubicBezTo>
                    <a:cubicBezTo>
                      <a:pt x="0" y="16769"/>
                      <a:pt x="98" y="32392"/>
                      <a:pt x="16824" y="42040"/>
                    </a:cubicBezTo>
                    <a:cubicBezTo>
                      <a:pt x="25218" y="46883"/>
                      <a:pt x="36216" y="49307"/>
                      <a:pt x="47191" y="49307"/>
                    </a:cubicBezTo>
                    <a:cubicBezTo>
                      <a:pt x="58083" y="49307"/>
                      <a:pt x="68953" y="46919"/>
                      <a:pt x="77235" y="42138"/>
                    </a:cubicBezTo>
                    <a:cubicBezTo>
                      <a:pt x="93863" y="32539"/>
                      <a:pt x="93765" y="16940"/>
                      <a:pt x="77039" y="7267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5" name="Google Shape;7555;p110"/>
              <p:cNvSpPr/>
              <p:nvPr>
                <p:custDataLst>
                  <p:tags r:id="rId4"/>
                </p:custDataLst>
              </p:nvPr>
            </p:nvSpPr>
            <p:spPr>
              <a:xfrm>
                <a:off x="3269725" y="3920700"/>
                <a:ext cx="924450" cy="485800"/>
              </a:xfrm>
              <a:custGeom>
                <a:avLst/>
                <a:gdLst/>
                <a:ahLst/>
                <a:cxnLst/>
                <a:rect l="l" t="t" r="r" b="b"/>
                <a:pathLst>
                  <a:path w="36978" h="19432" extrusionOk="0">
                    <a:moveTo>
                      <a:pt x="18395" y="1"/>
                    </a:moveTo>
                    <a:cubicBezTo>
                      <a:pt x="14102" y="1"/>
                      <a:pt x="9822" y="944"/>
                      <a:pt x="6563" y="2835"/>
                    </a:cubicBezTo>
                    <a:cubicBezTo>
                      <a:pt x="0" y="6606"/>
                      <a:pt x="49" y="12753"/>
                      <a:pt x="6637" y="16573"/>
                    </a:cubicBezTo>
                    <a:cubicBezTo>
                      <a:pt x="9941" y="18477"/>
                      <a:pt x="14268" y="19432"/>
                      <a:pt x="18589" y="19432"/>
                    </a:cubicBezTo>
                    <a:cubicBezTo>
                      <a:pt x="22882" y="19432"/>
                      <a:pt x="27168" y="18489"/>
                      <a:pt x="30439" y="16597"/>
                    </a:cubicBezTo>
                    <a:cubicBezTo>
                      <a:pt x="36977" y="12826"/>
                      <a:pt x="36953" y="6680"/>
                      <a:pt x="30365" y="2860"/>
                    </a:cubicBezTo>
                    <a:cubicBezTo>
                      <a:pt x="27049" y="956"/>
                      <a:pt x="22716" y="1"/>
                      <a:pt x="18395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6" name="Google Shape;7556;p110"/>
              <p:cNvSpPr/>
              <p:nvPr>
                <p:custDataLst>
                  <p:tags r:id="rId5"/>
                </p:custDataLst>
              </p:nvPr>
            </p:nvSpPr>
            <p:spPr>
              <a:xfrm>
                <a:off x="3645000" y="4432125"/>
                <a:ext cx="347750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7317" extrusionOk="0">
                    <a:moveTo>
                      <a:pt x="6913" y="0"/>
                    </a:moveTo>
                    <a:cubicBezTo>
                      <a:pt x="5301" y="0"/>
                      <a:pt x="3693" y="355"/>
                      <a:pt x="2474" y="1063"/>
                    </a:cubicBezTo>
                    <a:cubicBezTo>
                      <a:pt x="1" y="2483"/>
                      <a:pt x="25" y="4809"/>
                      <a:pt x="2498" y="6229"/>
                    </a:cubicBezTo>
                    <a:cubicBezTo>
                      <a:pt x="3740" y="6955"/>
                      <a:pt x="5371" y="7316"/>
                      <a:pt x="6997" y="7316"/>
                    </a:cubicBezTo>
                    <a:cubicBezTo>
                      <a:pt x="8610" y="7316"/>
                      <a:pt x="10217" y="6961"/>
                      <a:pt x="11436" y="6254"/>
                    </a:cubicBezTo>
                    <a:cubicBezTo>
                      <a:pt x="13910" y="4834"/>
                      <a:pt x="13885" y="2507"/>
                      <a:pt x="11412" y="1087"/>
                    </a:cubicBezTo>
                    <a:cubicBezTo>
                      <a:pt x="10170" y="362"/>
                      <a:pt x="8539" y="0"/>
                      <a:pt x="6913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7" name="Google Shape;7557;p110"/>
              <p:cNvSpPr/>
              <p:nvPr>
                <p:custDataLst>
                  <p:tags r:id="rId6"/>
                </p:custDataLst>
              </p:nvPr>
            </p:nvSpPr>
            <p:spPr>
              <a:xfrm>
                <a:off x="3224425" y="4410550"/>
                <a:ext cx="173875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3659" extrusionOk="0">
                    <a:moveTo>
                      <a:pt x="3445" y="0"/>
                    </a:moveTo>
                    <a:cubicBezTo>
                      <a:pt x="2644" y="0"/>
                      <a:pt x="1844" y="178"/>
                      <a:pt x="1225" y="530"/>
                    </a:cubicBezTo>
                    <a:cubicBezTo>
                      <a:pt x="0" y="1240"/>
                      <a:pt x="0" y="2415"/>
                      <a:pt x="1249" y="3125"/>
                    </a:cubicBezTo>
                    <a:cubicBezTo>
                      <a:pt x="1874" y="3480"/>
                      <a:pt x="2682" y="3658"/>
                      <a:pt x="3490" y="3658"/>
                    </a:cubicBezTo>
                    <a:cubicBezTo>
                      <a:pt x="4298" y="3658"/>
                      <a:pt x="5106" y="3480"/>
                      <a:pt x="5730" y="3125"/>
                    </a:cubicBezTo>
                    <a:cubicBezTo>
                      <a:pt x="6955" y="2415"/>
                      <a:pt x="6955" y="1264"/>
                      <a:pt x="5706" y="554"/>
                    </a:cubicBezTo>
                    <a:cubicBezTo>
                      <a:pt x="5076" y="184"/>
                      <a:pt x="4260" y="0"/>
                      <a:pt x="3445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8" name="Google Shape;7558;p110"/>
              <p:cNvSpPr/>
              <p:nvPr>
                <p:custDataLst>
                  <p:tags r:id="rId7"/>
                </p:custDataLst>
              </p:nvPr>
            </p:nvSpPr>
            <p:spPr>
              <a:xfrm>
                <a:off x="3888650" y="3706500"/>
                <a:ext cx="2345975" cy="123315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26" extrusionOk="0">
                    <a:moveTo>
                      <a:pt x="46639" y="1"/>
                    </a:moveTo>
                    <a:cubicBezTo>
                      <a:pt x="35760" y="1"/>
                      <a:pt x="24905" y="2389"/>
                      <a:pt x="16628" y="7167"/>
                    </a:cubicBezTo>
                    <a:cubicBezTo>
                      <a:pt x="1" y="16766"/>
                      <a:pt x="74" y="32389"/>
                      <a:pt x="16799" y="42038"/>
                    </a:cubicBezTo>
                    <a:cubicBezTo>
                      <a:pt x="25212" y="46895"/>
                      <a:pt x="36218" y="49326"/>
                      <a:pt x="47197" y="49326"/>
                    </a:cubicBezTo>
                    <a:cubicBezTo>
                      <a:pt x="58079" y="49326"/>
                      <a:pt x="68935" y="46938"/>
                      <a:pt x="77211" y="42160"/>
                    </a:cubicBezTo>
                    <a:cubicBezTo>
                      <a:pt x="93839" y="32561"/>
                      <a:pt x="93741" y="16938"/>
                      <a:pt x="77015" y="7289"/>
                    </a:cubicBezTo>
                    <a:cubicBezTo>
                      <a:pt x="68616" y="2431"/>
                      <a:pt x="57615" y="1"/>
                      <a:pt x="46639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59" name="Google Shape;7559;p110"/>
            <p:cNvGrpSpPr/>
            <p:nvPr/>
          </p:nvGrpSpPr>
          <p:grpSpPr>
            <a:xfrm>
              <a:off x="4908420" y="761683"/>
              <a:ext cx="3515579" cy="3620659"/>
              <a:chOff x="3451275" y="1373450"/>
              <a:chExt cx="2350300" cy="2420550"/>
            </a:xfrm>
          </p:grpSpPr>
          <p:sp>
            <p:nvSpPr>
              <p:cNvPr id="7560" name="Google Shape;7560;p110"/>
              <p:cNvSpPr/>
              <p:nvPr>
                <p:custDataLst>
                  <p:tags r:id="rId8"/>
                </p:custDataLst>
              </p:nvPr>
            </p:nvSpPr>
            <p:spPr>
              <a:xfrm>
                <a:off x="5054675" y="2657300"/>
                <a:ext cx="436100" cy="251900"/>
              </a:xfrm>
              <a:custGeom>
                <a:avLst/>
                <a:gdLst/>
                <a:ahLst/>
                <a:cxnLst/>
                <a:rect l="l" t="t" r="r" b="b"/>
                <a:pathLst>
                  <a:path w="17444" h="10076" extrusionOk="0">
                    <a:moveTo>
                      <a:pt x="14361" y="8296"/>
                    </a:moveTo>
                    <a:cubicBezTo>
                      <a:pt x="11253" y="10076"/>
                      <a:pt x="6241" y="10076"/>
                      <a:pt x="3133" y="8271"/>
                    </a:cubicBezTo>
                    <a:cubicBezTo>
                      <a:pt x="25" y="6467"/>
                      <a:pt x="0" y="3559"/>
                      <a:pt x="3083" y="1780"/>
                    </a:cubicBezTo>
                    <a:cubicBezTo>
                      <a:pt x="6191" y="0"/>
                      <a:pt x="11203" y="0"/>
                      <a:pt x="14311" y="1805"/>
                    </a:cubicBezTo>
                    <a:cubicBezTo>
                      <a:pt x="17444" y="3609"/>
                      <a:pt x="17444" y="6492"/>
                      <a:pt x="14361" y="82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1" name="Google Shape;7561;p110"/>
              <p:cNvSpPr/>
              <p:nvPr>
                <p:custDataLst>
                  <p:tags r:id="rId9"/>
                </p:custDataLst>
              </p:nvPr>
            </p:nvSpPr>
            <p:spPr>
              <a:xfrm>
                <a:off x="3921825" y="3511850"/>
                <a:ext cx="436125" cy="229525"/>
              </a:xfrm>
              <a:custGeom>
                <a:avLst/>
                <a:gdLst/>
                <a:ahLst/>
                <a:cxnLst/>
                <a:rect l="l" t="t" r="r" b="b"/>
                <a:pathLst>
                  <a:path w="17445" h="9181" extrusionOk="0">
                    <a:moveTo>
                      <a:pt x="8667" y="1"/>
                    </a:moveTo>
                    <a:cubicBezTo>
                      <a:pt x="6641" y="1"/>
                      <a:pt x="4619" y="446"/>
                      <a:pt x="3083" y="1332"/>
                    </a:cubicBezTo>
                    <a:cubicBezTo>
                      <a:pt x="1" y="3112"/>
                      <a:pt x="1" y="6019"/>
                      <a:pt x="3109" y="7824"/>
                    </a:cubicBezTo>
                    <a:cubicBezTo>
                      <a:pt x="4680" y="8729"/>
                      <a:pt x="6726" y="9180"/>
                      <a:pt x="8763" y="9180"/>
                    </a:cubicBezTo>
                    <a:cubicBezTo>
                      <a:pt x="10786" y="9180"/>
                      <a:pt x="12801" y="8735"/>
                      <a:pt x="14337" y="7849"/>
                    </a:cubicBezTo>
                    <a:cubicBezTo>
                      <a:pt x="17444" y="6069"/>
                      <a:pt x="17419" y="3162"/>
                      <a:pt x="14312" y="1357"/>
                    </a:cubicBezTo>
                    <a:cubicBezTo>
                      <a:pt x="12752" y="452"/>
                      <a:pt x="10707" y="1"/>
                      <a:pt x="8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2" name="Google Shape;7562;p110"/>
              <p:cNvSpPr/>
              <p:nvPr>
                <p:custDataLst>
                  <p:tags r:id="rId10"/>
                </p:custDataLst>
              </p:nvPr>
            </p:nvSpPr>
            <p:spPr>
              <a:xfrm>
                <a:off x="4732600" y="3500575"/>
                <a:ext cx="558300" cy="293425"/>
              </a:xfrm>
              <a:custGeom>
                <a:avLst/>
                <a:gdLst/>
                <a:ahLst/>
                <a:cxnLst/>
                <a:rect l="l" t="t" r="r" b="b"/>
                <a:pathLst>
                  <a:path w="22332" h="11737" extrusionOk="0">
                    <a:moveTo>
                      <a:pt x="11123" y="1"/>
                    </a:moveTo>
                    <a:cubicBezTo>
                      <a:pt x="8527" y="1"/>
                      <a:pt x="5935" y="571"/>
                      <a:pt x="3961" y="1708"/>
                    </a:cubicBezTo>
                    <a:cubicBezTo>
                      <a:pt x="1" y="3989"/>
                      <a:pt x="26" y="7698"/>
                      <a:pt x="4011" y="10004"/>
                    </a:cubicBezTo>
                    <a:cubicBezTo>
                      <a:pt x="6009" y="11160"/>
                      <a:pt x="8624" y="11736"/>
                      <a:pt x="11232" y="11736"/>
                    </a:cubicBezTo>
                    <a:cubicBezTo>
                      <a:pt x="13825" y="11736"/>
                      <a:pt x="16410" y="11166"/>
                      <a:pt x="18372" y="10029"/>
                    </a:cubicBezTo>
                    <a:cubicBezTo>
                      <a:pt x="22332" y="7748"/>
                      <a:pt x="22307" y="4039"/>
                      <a:pt x="18347" y="1733"/>
                    </a:cubicBezTo>
                    <a:cubicBezTo>
                      <a:pt x="16349" y="577"/>
                      <a:pt x="13734" y="1"/>
                      <a:pt x="11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3" name="Google Shape;7563;p110"/>
              <p:cNvSpPr/>
              <p:nvPr>
                <p:custDataLst>
                  <p:tags r:id="rId11"/>
                </p:custDataLst>
              </p:nvPr>
            </p:nvSpPr>
            <p:spPr>
              <a:xfrm>
                <a:off x="3709425" y="2846675"/>
                <a:ext cx="482475" cy="253475"/>
              </a:xfrm>
              <a:custGeom>
                <a:avLst/>
                <a:gdLst/>
                <a:ahLst/>
                <a:cxnLst/>
                <a:rect l="l" t="t" r="r" b="b"/>
                <a:pathLst>
                  <a:path w="19299" h="10139" extrusionOk="0">
                    <a:moveTo>
                      <a:pt x="9585" y="1"/>
                    </a:moveTo>
                    <a:cubicBezTo>
                      <a:pt x="7353" y="1"/>
                      <a:pt x="5128" y="489"/>
                      <a:pt x="3434" y="1473"/>
                    </a:cubicBezTo>
                    <a:cubicBezTo>
                      <a:pt x="0" y="3453"/>
                      <a:pt x="25" y="6661"/>
                      <a:pt x="3459" y="8641"/>
                    </a:cubicBezTo>
                    <a:cubicBezTo>
                      <a:pt x="5187" y="9637"/>
                      <a:pt x="7454" y="10139"/>
                      <a:pt x="9717" y="10139"/>
                    </a:cubicBezTo>
                    <a:cubicBezTo>
                      <a:pt x="11953" y="10139"/>
                      <a:pt x="14184" y="9650"/>
                      <a:pt x="15890" y="8666"/>
                    </a:cubicBezTo>
                    <a:cubicBezTo>
                      <a:pt x="19299" y="6686"/>
                      <a:pt x="19274" y="3478"/>
                      <a:pt x="15840" y="1498"/>
                    </a:cubicBezTo>
                    <a:cubicBezTo>
                      <a:pt x="14112" y="502"/>
                      <a:pt x="11845" y="1"/>
                      <a:pt x="95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4" name="Google Shape;7564;p110"/>
              <p:cNvSpPr/>
              <p:nvPr>
                <p:custDataLst>
                  <p:tags r:id="rId12"/>
                </p:custDataLst>
              </p:nvPr>
            </p:nvSpPr>
            <p:spPr>
              <a:xfrm>
                <a:off x="4199400" y="1373450"/>
                <a:ext cx="346525" cy="517500"/>
              </a:xfrm>
              <a:custGeom>
                <a:avLst/>
                <a:gdLst/>
                <a:ahLst/>
                <a:cxnLst/>
                <a:rect l="l" t="t" r="r" b="b"/>
                <a:pathLst>
                  <a:path w="13861" h="20700" extrusionOk="0">
                    <a:moveTo>
                      <a:pt x="919" y="1"/>
                    </a:moveTo>
                    <a:cubicBezTo>
                      <a:pt x="443" y="1"/>
                      <a:pt x="1" y="373"/>
                      <a:pt x="1" y="903"/>
                    </a:cubicBezTo>
                    <a:lnTo>
                      <a:pt x="1" y="12307"/>
                    </a:lnTo>
                    <a:cubicBezTo>
                      <a:pt x="1" y="12958"/>
                      <a:pt x="351" y="13560"/>
                      <a:pt x="928" y="13886"/>
                    </a:cubicBezTo>
                    <a:lnTo>
                      <a:pt x="12507" y="20577"/>
                    </a:lnTo>
                    <a:cubicBezTo>
                      <a:pt x="12650" y="20661"/>
                      <a:pt x="12802" y="20699"/>
                      <a:pt x="12950" y="20699"/>
                    </a:cubicBezTo>
                    <a:cubicBezTo>
                      <a:pt x="13424" y="20699"/>
                      <a:pt x="13860" y="20310"/>
                      <a:pt x="13860" y="19775"/>
                    </a:cubicBezTo>
                    <a:lnTo>
                      <a:pt x="13860" y="8372"/>
                    </a:lnTo>
                    <a:cubicBezTo>
                      <a:pt x="13860" y="7720"/>
                      <a:pt x="13534" y="7119"/>
                      <a:pt x="12958" y="6793"/>
                    </a:cubicBezTo>
                    <a:lnTo>
                      <a:pt x="1379" y="126"/>
                    </a:lnTo>
                    <a:cubicBezTo>
                      <a:pt x="1231" y="40"/>
                      <a:pt x="107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5" name="Google Shape;7565;p110"/>
              <p:cNvSpPr/>
              <p:nvPr>
                <p:custDataLst>
                  <p:tags r:id="rId13"/>
                </p:custDataLst>
              </p:nvPr>
            </p:nvSpPr>
            <p:spPr>
              <a:xfrm>
                <a:off x="3971325" y="1593000"/>
                <a:ext cx="161050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9591" extrusionOk="0">
                    <a:moveTo>
                      <a:pt x="419" y="1"/>
                    </a:moveTo>
                    <a:cubicBezTo>
                      <a:pt x="195" y="1"/>
                      <a:pt x="1" y="174"/>
                      <a:pt x="1" y="417"/>
                    </a:cubicBezTo>
                    <a:lnTo>
                      <a:pt x="1" y="5705"/>
                    </a:lnTo>
                    <a:cubicBezTo>
                      <a:pt x="1" y="6006"/>
                      <a:pt x="176" y="6282"/>
                      <a:pt x="427" y="6432"/>
                    </a:cubicBezTo>
                    <a:lnTo>
                      <a:pt x="5790" y="9540"/>
                    </a:lnTo>
                    <a:cubicBezTo>
                      <a:pt x="5854" y="9574"/>
                      <a:pt x="5923" y="9591"/>
                      <a:pt x="5992" y="9591"/>
                    </a:cubicBezTo>
                    <a:cubicBezTo>
                      <a:pt x="6220" y="9591"/>
                      <a:pt x="6442" y="9414"/>
                      <a:pt x="6442" y="9164"/>
                    </a:cubicBezTo>
                    <a:lnTo>
                      <a:pt x="6442" y="3875"/>
                    </a:lnTo>
                    <a:cubicBezTo>
                      <a:pt x="6442" y="3575"/>
                      <a:pt x="6266" y="3299"/>
                      <a:pt x="6016" y="3149"/>
                    </a:cubicBezTo>
                    <a:lnTo>
                      <a:pt x="652" y="66"/>
                    </a:lnTo>
                    <a:cubicBezTo>
                      <a:pt x="576" y="21"/>
                      <a:pt x="496" y="1"/>
                      <a:pt x="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6" name="Google Shape;7566;p1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5282750" y="2292350"/>
                <a:ext cx="25065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4986" extrusionOk="0">
                    <a:moveTo>
                      <a:pt x="674" y="1"/>
                    </a:moveTo>
                    <a:cubicBezTo>
                      <a:pt x="321" y="1"/>
                      <a:pt x="0" y="281"/>
                      <a:pt x="0" y="664"/>
                    </a:cubicBezTo>
                    <a:lnTo>
                      <a:pt x="0" y="8909"/>
                    </a:lnTo>
                    <a:cubicBezTo>
                      <a:pt x="0" y="9385"/>
                      <a:pt x="251" y="9811"/>
                      <a:pt x="652" y="10062"/>
                    </a:cubicBezTo>
                    <a:lnTo>
                      <a:pt x="9048" y="14899"/>
                    </a:lnTo>
                    <a:cubicBezTo>
                      <a:pt x="9149" y="14959"/>
                      <a:pt x="9257" y="14986"/>
                      <a:pt x="9363" y="14986"/>
                    </a:cubicBezTo>
                    <a:cubicBezTo>
                      <a:pt x="9704" y="14986"/>
                      <a:pt x="10025" y="14705"/>
                      <a:pt x="10025" y="14323"/>
                    </a:cubicBezTo>
                    <a:lnTo>
                      <a:pt x="10025" y="6077"/>
                    </a:lnTo>
                    <a:cubicBezTo>
                      <a:pt x="10025" y="5601"/>
                      <a:pt x="9775" y="5175"/>
                      <a:pt x="9374" y="4924"/>
                    </a:cubicBezTo>
                    <a:lnTo>
                      <a:pt x="1003" y="87"/>
                    </a:lnTo>
                    <a:cubicBezTo>
                      <a:pt x="896" y="28"/>
                      <a:pt x="783" y="1"/>
                      <a:pt x="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7" name="Google Shape;7567;p1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5223225" y="1526350"/>
                <a:ext cx="3383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13535" h="20213" extrusionOk="0">
                    <a:moveTo>
                      <a:pt x="12658" y="0"/>
                    </a:moveTo>
                    <a:cubicBezTo>
                      <a:pt x="12508" y="0"/>
                      <a:pt x="12353" y="39"/>
                      <a:pt x="12206" y="125"/>
                    </a:cubicBezTo>
                    <a:lnTo>
                      <a:pt x="902" y="6642"/>
                    </a:lnTo>
                    <a:cubicBezTo>
                      <a:pt x="351" y="6968"/>
                      <a:pt x="0" y="7544"/>
                      <a:pt x="0" y="8196"/>
                    </a:cubicBezTo>
                    <a:lnTo>
                      <a:pt x="0" y="19324"/>
                    </a:lnTo>
                    <a:cubicBezTo>
                      <a:pt x="0" y="19841"/>
                      <a:pt x="440" y="20212"/>
                      <a:pt x="916" y="20212"/>
                    </a:cubicBezTo>
                    <a:cubicBezTo>
                      <a:pt x="1062" y="20212"/>
                      <a:pt x="1212" y="20177"/>
                      <a:pt x="1354" y="20100"/>
                    </a:cubicBezTo>
                    <a:lnTo>
                      <a:pt x="12657" y="13559"/>
                    </a:lnTo>
                    <a:cubicBezTo>
                      <a:pt x="13208" y="13258"/>
                      <a:pt x="13534" y="12657"/>
                      <a:pt x="13534" y="12030"/>
                    </a:cubicBezTo>
                    <a:lnTo>
                      <a:pt x="13534" y="902"/>
                    </a:lnTo>
                    <a:cubicBezTo>
                      <a:pt x="13534" y="373"/>
                      <a:pt x="13120" y="0"/>
                      <a:pt x="12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8" name="Google Shape;7568;p110"/>
              <p:cNvSpPr/>
              <p:nvPr>
                <p:custDataLst>
                  <p:tags r:id="rId16"/>
                </p:custDataLst>
              </p:nvPr>
            </p:nvSpPr>
            <p:spPr>
              <a:xfrm>
                <a:off x="3451275" y="2176050"/>
                <a:ext cx="485000" cy="723800"/>
              </a:xfrm>
              <a:custGeom>
                <a:avLst/>
                <a:gdLst/>
                <a:ahLst/>
                <a:cxnLst/>
                <a:rect l="l" t="t" r="r" b="b"/>
                <a:pathLst>
                  <a:path w="19400" h="28952" extrusionOk="0">
                    <a:moveTo>
                      <a:pt x="18110" y="1"/>
                    </a:moveTo>
                    <a:cubicBezTo>
                      <a:pt x="17896" y="1"/>
                      <a:pt x="17676" y="56"/>
                      <a:pt x="17469" y="178"/>
                    </a:cubicBezTo>
                    <a:lnTo>
                      <a:pt x="1279" y="9526"/>
                    </a:lnTo>
                    <a:cubicBezTo>
                      <a:pt x="477" y="9977"/>
                      <a:pt x="1" y="10804"/>
                      <a:pt x="1" y="11732"/>
                    </a:cubicBezTo>
                    <a:lnTo>
                      <a:pt x="1" y="27672"/>
                    </a:lnTo>
                    <a:cubicBezTo>
                      <a:pt x="1" y="28412"/>
                      <a:pt x="619" y="28951"/>
                      <a:pt x="1289" y="28951"/>
                    </a:cubicBezTo>
                    <a:cubicBezTo>
                      <a:pt x="1504" y="28951"/>
                      <a:pt x="1724" y="28896"/>
                      <a:pt x="1930" y="28774"/>
                    </a:cubicBezTo>
                    <a:lnTo>
                      <a:pt x="18121" y="19426"/>
                    </a:lnTo>
                    <a:cubicBezTo>
                      <a:pt x="18898" y="18975"/>
                      <a:pt x="19399" y="18148"/>
                      <a:pt x="19399" y="17220"/>
                    </a:cubicBezTo>
                    <a:lnTo>
                      <a:pt x="19399" y="1280"/>
                    </a:lnTo>
                    <a:cubicBezTo>
                      <a:pt x="19399" y="540"/>
                      <a:pt x="18781" y="1"/>
                      <a:pt x="181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9" name="Google Shape;7569;p110"/>
              <p:cNvSpPr/>
              <p:nvPr>
                <p:custDataLst>
                  <p:tags r:id="rId17"/>
                </p:custDataLst>
              </p:nvPr>
            </p:nvSpPr>
            <p:spPr>
              <a:xfrm>
                <a:off x="3541500" y="2584000"/>
                <a:ext cx="1103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5465" extrusionOk="0">
                    <a:moveTo>
                      <a:pt x="3560" y="0"/>
                    </a:moveTo>
                    <a:lnTo>
                      <a:pt x="1" y="4737"/>
                    </a:lnTo>
                    <a:cubicBezTo>
                      <a:pt x="406" y="5210"/>
                      <a:pt x="973" y="5465"/>
                      <a:pt x="1644" y="5465"/>
                    </a:cubicBezTo>
                    <a:cubicBezTo>
                      <a:pt x="2217" y="5465"/>
                      <a:pt x="2867" y="5280"/>
                      <a:pt x="3560" y="4887"/>
                    </a:cubicBezTo>
                    <a:cubicBezTo>
                      <a:pt x="3860" y="4712"/>
                      <a:pt x="4136" y="4511"/>
                      <a:pt x="4412" y="4286"/>
                    </a:cubicBez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0" name="Google Shape;7570;p110"/>
              <p:cNvSpPr/>
              <p:nvPr>
                <p:custDataLst>
                  <p:tags r:id="rId18"/>
                </p:custDataLst>
              </p:nvPr>
            </p:nvSpPr>
            <p:spPr>
              <a:xfrm>
                <a:off x="3630475" y="2446700"/>
                <a:ext cx="106550" cy="244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9778" extrusionOk="0">
                    <a:moveTo>
                      <a:pt x="1904" y="1"/>
                    </a:moveTo>
                    <a:cubicBezTo>
                      <a:pt x="1332" y="1"/>
                      <a:pt x="685" y="187"/>
                      <a:pt x="1" y="580"/>
                    </a:cubicBezTo>
                    <a:lnTo>
                      <a:pt x="1" y="5492"/>
                    </a:lnTo>
                    <a:lnTo>
                      <a:pt x="853" y="9778"/>
                    </a:lnTo>
                    <a:cubicBezTo>
                      <a:pt x="2808" y="8199"/>
                      <a:pt x="4261" y="5392"/>
                      <a:pt x="4261" y="3011"/>
                    </a:cubicBezTo>
                    <a:cubicBezTo>
                      <a:pt x="4261" y="1108"/>
                      <a:pt x="3303" y="1"/>
                      <a:pt x="19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1" name="Google Shape;7571;p110"/>
              <p:cNvSpPr/>
              <p:nvPr>
                <p:custDataLst>
                  <p:tags r:id="rId19"/>
                </p:custDataLst>
              </p:nvPr>
            </p:nvSpPr>
            <p:spPr>
              <a:xfrm>
                <a:off x="3523950" y="2461175"/>
                <a:ext cx="106550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9650" extrusionOk="0">
                    <a:moveTo>
                      <a:pt x="4262" y="1"/>
                    </a:moveTo>
                    <a:cubicBezTo>
                      <a:pt x="1906" y="1379"/>
                      <a:pt x="1" y="4662"/>
                      <a:pt x="1" y="7369"/>
                    </a:cubicBezTo>
                    <a:cubicBezTo>
                      <a:pt x="1" y="8372"/>
                      <a:pt x="251" y="9149"/>
                      <a:pt x="703" y="9650"/>
                    </a:cubicBezTo>
                    <a:lnTo>
                      <a:pt x="4262" y="4913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2" name="Google Shape;7572;p110"/>
              <p:cNvSpPr/>
              <p:nvPr>
                <p:custDataLst>
                  <p:tags r:id="rId20"/>
                </p:custDataLst>
              </p:nvPr>
            </p:nvSpPr>
            <p:spPr>
              <a:xfrm>
                <a:off x="3764550" y="2352150"/>
                <a:ext cx="1429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36" extrusionOk="0">
                    <a:moveTo>
                      <a:pt x="5715" y="1"/>
                    </a:moveTo>
                    <a:lnTo>
                      <a:pt x="1" y="3209"/>
                    </a:lnTo>
                    <a:lnTo>
                      <a:pt x="1" y="4036"/>
                    </a:lnTo>
                    <a:lnTo>
                      <a:pt x="5715" y="828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3" name="Google Shape;7573;p110"/>
              <p:cNvSpPr/>
              <p:nvPr>
                <p:custDataLst>
                  <p:tags r:id="rId21"/>
                </p:custDataLst>
              </p:nvPr>
            </p:nvSpPr>
            <p:spPr>
              <a:xfrm>
                <a:off x="3764550" y="2432350"/>
                <a:ext cx="14290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11" extrusionOk="0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4" name="Google Shape;7574;p110"/>
              <p:cNvSpPr/>
              <p:nvPr>
                <p:custDataLst>
                  <p:tags r:id="rId22"/>
                </p:custDataLst>
              </p:nvPr>
            </p:nvSpPr>
            <p:spPr>
              <a:xfrm>
                <a:off x="3764550" y="2511925"/>
                <a:ext cx="14290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11" extrusionOk="0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5" name="Google Shape;7575;p110"/>
              <p:cNvSpPr/>
              <p:nvPr>
                <p:custDataLst>
                  <p:tags r:id="rId23"/>
                </p:custDataLst>
              </p:nvPr>
            </p:nvSpPr>
            <p:spPr>
              <a:xfrm>
                <a:off x="4443125" y="3131525"/>
                <a:ext cx="391025" cy="205625"/>
              </a:xfrm>
              <a:custGeom>
                <a:avLst/>
                <a:gdLst/>
                <a:ahLst/>
                <a:cxnLst/>
                <a:rect l="l" t="t" r="r" b="b"/>
                <a:pathLst>
                  <a:path w="15641" h="8225" extrusionOk="0">
                    <a:moveTo>
                      <a:pt x="7774" y="1"/>
                    </a:moveTo>
                    <a:cubicBezTo>
                      <a:pt x="5958" y="1"/>
                      <a:pt x="4143" y="396"/>
                      <a:pt x="2758" y="1182"/>
                    </a:cubicBezTo>
                    <a:cubicBezTo>
                      <a:pt x="1" y="2786"/>
                      <a:pt x="1" y="5392"/>
                      <a:pt x="2783" y="7022"/>
                    </a:cubicBezTo>
                    <a:cubicBezTo>
                      <a:pt x="4186" y="7824"/>
                      <a:pt x="6016" y="8225"/>
                      <a:pt x="7839" y="8225"/>
                    </a:cubicBezTo>
                    <a:cubicBezTo>
                      <a:pt x="9663" y="8225"/>
                      <a:pt x="11480" y="7824"/>
                      <a:pt x="12858" y="7022"/>
                    </a:cubicBezTo>
                    <a:cubicBezTo>
                      <a:pt x="15640" y="5418"/>
                      <a:pt x="15640" y="2836"/>
                      <a:pt x="12833" y="1207"/>
                    </a:cubicBezTo>
                    <a:cubicBezTo>
                      <a:pt x="11437" y="402"/>
                      <a:pt x="9604" y="1"/>
                      <a:pt x="77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6" name="Google Shape;7576;p110"/>
              <p:cNvSpPr/>
              <p:nvPr>
                <p:custDataLst>
                  <p:tags r:id="rId24"/>
                </p:custDataLst>
              </p:nvPr>
            </p:nvSpPr>
            <p:spPr>
              <a:xfrm>
                <a:off x="4466950" y="3106550"/>
                <a:ext cx="345250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13810" h="4212" extrusionOk="0">
                    <a:moveTo>
                      <a:pt x="2156" y="0"/>
                    </a:moveTo>
                    <a:lnTo>
                      <a:pt x="0" y="3985"/>
                    </a:lnTo>
                    <a:lnTo>
                      <a:pt x="13810" y="4211"/>
                    </a:lnTo>
                    <a:lnTo>
                      <a:pt x="11655" y="201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7" name="Google Shape;7577;p110"/>
              <p:cNvSpPr/>
              <p:nvPr>
                <p:custDataLst>
                  <p:tags r:id="rId25"/>
                </p:custDataLst>
              </p:nvPr>
            </p:nvSpPr>
            <p:spPr>
              <a:xfrm>
                <a:off x="4502650" y="3057200"/>
                <a:ext cx="271975" cy="142975"/>
              </a:xfrm>
              <a:custGeom>
                <a:avLst/>
                <a:gdLst/>
                <a:ahLst/>
                <a:cxnLst/>
                <a:rect l="l" t="t" r="r" b="b"/>
                <a:pathLst>
                  <a:path w="10879" h="5719" extrusionOk="0">
                    <a:moveTo>
                      <a:pt x="5427" y="1"/>
                    </a:moveTo>
                    <a:cubicBezTo>
                      <a:pt x="4161" y="1"/>
                      <a:pt x="2896" y="283"/>
                      <a:pt x="1931" y="847"/>
                    </a:cubicBezTo>
                    <a:cubicBezTo>
                      <a:pt x="1" y="1949"/>
                      <a:pt x="1" y="3754"/>
                      <a:pt x="1956" y="4882"/>
                    </a:cubicBezTo>
                    <a:cubicBezTo>
                      <a:pt x="2926" y="5436"/>
                      <a:pt x="4201" y="5718"/>
                      <a:pt x="5473" y="5718"/>
                    </a:cubicBezTo>
                    <a:cubicBezTo>
                      <a:pt x="6732" y="5718"/>
                      <a:pt x="7989" y="5442"/>
                      <a:pt x="8948" y="4882"/>
                    </a:cubicBezTo>
                    <a:cubicBezTo>
                      <a:pt x="10878" y="3779"/>
                      <a:pt x="10853" y="1974"/>
                      <a:pt x="8923" y="847"/>
                    </a:cubicBezTo>
                    <a:cubicBezTo>
                      <a:pt x="7958" y="283"/>
                      <a:pt x="6693" y="1"/>
                      <a:pt x="5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8" name="Google Shape;7578;p110"/>
              <p:cNvSpPr/>
              <p:nvPr>
                <p:custDataLst>
                  <p:tags r:id="rId26"/>
                </p:custDataLst>
              </p:nvPr>
            </p:nvSpPr>
            <p:spPr>
              <a:xfrm>
                <a:off x="4537125" y="3075375"/>
                <a:ext cx="203025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8121" h="4271" extrusionOk="0">
                    <a:moveTo>
                      <a:pt x="4048" y="1"/>
                    </a:moveTo>
                    <a:cubicBezTo>
                      <a:pt x="3102" y="1"/>
                      <a:pt x="2156" y="207"/>
                      <a:pt x="1429" y="621"/>
                    </a:cubicBezTo>
                    <a:cubicBezTo>
                      <a:pt x="0" y="1448"/>
                      <a:pt x="0" y="2801"/>
                      <a:pt x="1454" y="3628"/>
                    </a:cubicBezTo>
                    <a:cubicBezTo>
                      <a:pt x="2186" y="4058"/>
                      <a:pt x="3141" y="4271"/>
                      <a:pt x="4091" y="4271"/>
                    </a:cubicBezTo>
                    <a:cubicBezTo>
                      <a:pt x="5027" y="4271"/>
                      <a:pt x="5958" y="4064"/>
                      <a:pt x="6667" y="3653"/>
                    </a:cubicBezTo>
                    <a:cubicBezTo>
                      <a:pt x="8121" y="2826"/>
                      <a:pt x="8121" y="1473"/>
                      <a:pt x="6667" y="621"/>
                    </a:cubicBezTo>
                    <a:cubicBezTo>
                      <a:pt x="5940" y="207"/>
                      <a:pt x="4994" y="1"/>
                      <a:pt x="4048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9" name="Google Shape;7579;p110"/>
              <p:cNvSpPr/>
              <p:nvPr>
                <p:custDataLst>
                  <p:tags r:id="rId27"/>
                </p:custDataLst>
              </p:nvPr>
            </p:nvSpPr>
            <p:spPr>
              <a:xfrm>
                <a:off x="4178100" y="2643525"/>
                <a:ext cx="9680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38723" h="19524" extrusionOk="0">
                    <a:moveTo>
                      <a:pt x="0" y="0"/>
                    </a:moveTo>
                    <a:cubicBezTo>
                      <a:pt x="0" y="0"/>
                      <a:pt x="14762" y="19123"/>
                      <a:pt x="14712" y="19399"/>
                    </a:cubicBezTo>
                    <a:lnTo>
                      <a:pt x="22106" y="19524"/>
                    </a:lnTo>
                    <a:lnTo>
                      <a:pt x="38722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0" name="Google Shape;7580;p110"/>
              <p:cNvSpPr/>
              <p:nvPr>
                <p:custDataLst>
                  <p:tags r:id="rId28"/>
                </p:custDataLst>
              </p:nvPr>
            </p:nvSpPr>
            <p:spPr>
              <a:xfrm>
                <a:off x="5080350" y="2667950"/>
                <a:ext cx="157300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4663" extrusionOk="0">
                    <a:moveTo>
                      <a:pt x="4362" y="1"/>
                    </a:moveTo>
                    <a:cubicBezTo>
                      <a:pt x="4362" y="1"/>
                      <a:pt x="1530" y="3309"/>
                      <a:pt x="778" y="3534"/>
                    </a:cubicBezTo>
                    <a:cubicBezTo>
                      <a:pt x="1" y="3760"/>
                      <a:pt x="703" y="4537"/>
                      <a:pt x="1279" y="4587"/>
                    </a:cubicBezTo>
                    <a:cubicBezTo>
                      <a:pt x="1855" y="4662"/>
                      <a:pt x="3710" y="4562"/>
                      <a:pt x="4236" y="4036"/>
                    </a:cubicBezTo>
                    <a:cubicBezTo>
                      <a:pt x="4788" y="3509"/>
                      <a:pt x="6292" y="2958"/>
                      <a:pt x="6292" y="2958"/>
                    </a:cubicBezTo>
                    <a:cubicBezTo>
                      <a:pt x="6292" y="1229"/>
                      <a:pt x="5891" y="151"/>
                      <a:pt x="5891" y="151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1" name="Google Shape;7581;p110"/>
              <p:cNvSpPr/>
              <p:nvPr>
                <p:custDataLst>
                  <p:tags r:id="rId29"/>
                </p:custDataLst>
              </p:nvPr>
            </p:nvSpPr>
            <p:spPr>
              <a:xfrm>
                <a:off x="5155550" y="2057675"/>
                <a:ext cx="135975" cy="6353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5415" extrusionOk="0">
                    <a:moveTo>
                      <a:pt x="351" y="1003"/>
                    </a:moveTo>
                    <a:cubicBezTo>
                      <a:pt x="351" y="1003"/>
                      <a:pt x="0" y="8346"/>
                      <a:pt x="126" y="10752"/>
                    </a:cubicBezTo>
                    <a:cubicBezTo>
                      <a:pt x="251" y="13133"/>
                      <a:pt x="852" y="25088"/>
                      <a:pt x="852" y="25088"/>
                    </a:cubicBezTo>
                    <a:cubicBezTo>
                      <a:pt x="2406" y="25414"/>
                      <a:pt x="3384" y="25088"/>
                      <a:pt x="3384" y="25088"/>
                    </a:cubicBezTo>
                    <a:cubicBezTo>
                      <a:pt x="3885" y="15940"/>
                      <a:pt x="3885" y="13309"/>
                      <a:pt x="4035" y="11930"/>
                    </a:cubicBezTo>
                    <a:cubicBezTo>
                      <a:pt x="4161" y="10577"/>
                      <a:pt x="4361" y="6617"/>
                      <a:pt x="4361" y="6617"/>
                    </a:cubicBezTo>
                    <a:cubicBezTo>
                      <a:pt x="5439" y="4361"/>
                      <a:pt x="4311" y="1404"/>
                      <a:pt x="3760" y="702"/>
                    </a:cubicBezTo>
                    <a:cubicBezTo>
                      <a:pt x="3233" y="0"/>
                      <a:pt x="351" y="1003"/>
                      <a:pt x="351" y="10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2" name="Google Shape;7582;p110"/>
              <p:cNvSpPr/>
              <p:nvPr>
                <p:custDataLst>
                  <p:tags r:id="rId30"/>
                </p:custDataLst>
              </p:nvPr>
            </p:nvSpPr>
            <p:spPr>
              <a:xfrm>
                <a:off x="5284625" y="2728725"/>
                <a:ext cx="883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6217" extrusionOk="0">
                    <a:moveTo>
                      <a:pt x="827" y="702"/>
                    </a:moveTo>
                    <a:cubicBezTo>
                      <a:pt x="727" y="2056"/>
                      <a:pt x="251" y="3635"/>
                      <a:pt x="126" y="4437"/>
                    </a:cubicBezTo>
                    <a:cubicBezTo>
                      <a:pt x="0" y="5239"/>
                      <a:pt x="276" y="5690"/>
                      <a:pt x="476" y="5940"/>
                    </a:cubicBezTo>
                    <a:cubicBezTo>
                      <a:pt x="652" y="6216"/>
                      <a:pt x="2933" y="5464"/>
                      <a:pt x="3233" y="4587"/>
                    </a:cubicBezTo>
                    <a:cubicBezTo>
                      <a:pt x="3534" y="3710"/>
                      <a:pt x="2908" y="2958"/>
                      <a:pt x="2857" y="1304"/>
                    </a:cubicBezTo>
                    <a:cubicBezTo>
                      <a:pt x="2131" y="1"/>
                      <a:pt x="827" y="702"/>
                      <a:pt x="827" y="702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3" name="Google Shape;7583;p110"/>
              <p:cNvSpPr/>
              <p:nvPr>
                <p:custDataLst>
                  <p:tags r:id="rId31"/>
                </p:custDataLst>
              </p:nvPr>
            </p:nvSpPr>
            <p:spPr>
              <a:xfrm>
                <a:off x="5223225" y="2062675"/>
                <a:ext cx="155400" cy="716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28673" extrusionOk="0">
                    <a:moveTo>
                      <a:pt x="0" y="1379"/>
                    </a:moveTo>
                    <a:cubicBezTo>
                      <a:pt x="0" y="1379"/>
                      <a:pt x="401" y="8046"/>
                      <a:pt x="1003" y="10277"/>
                    </a:cubicBezTo>
                    <a:cubicBezTo>
                      <a:pt x="1629" y="12482"/>
                      <a:pt x="2181" y="19024"/>
                      <a:pt x="2431" y="20151"/>
                    </a:cubicBezTo>
                    <a:cubicBezTo>
                      <a:pt x="2707" y="21279"/>
                      <a:pt x="3033" y="28297"/>
                      <a:pt x="3033" y="28297"/>
                    </a:cubicBezTo>
                    <a:cubicBezTo>
                      <a:pt x="4436" y="28673"/>
                      <a:pt x="5539" y="28297"/>
                      <a:pt x="5539" y="28297"/>
                    </a:cubicBezTo>
                    <a:cubicBezTo>
                      <a:pt x="5514" y="21730"/>
                      <a:pt x="5664" y="16392"/>
                      <a:pt x="5539" y="14587"/>
                    </a:cubicBezTo>
                    <a:cubicBezTo>
                      <a:pt x="5414" y="12783"/>
                      <a:pt x="5589" y="7445"/>
                      <a:pt x="5589" y="7445"/>
                    </a:cubicBezTo>
                    <a:cubicBezTo>
                      <a:pt x="6166" y="4938"/>
                      <a:pt x="6216" y="4637"/>
                      <a:pt x="5589" y="2983"/>
                    </a:cubicBezTo>
                    <a:cubicBezTo>
                      <a:pt x="4963" y="1329"/>
                      <a:pt x="2306" y="1"/>
                      <a:pt x="0" y="13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4" name="Google Shape;7584;p110"/>
              <p:cNvSpPr/>
              <p:nvPr>
                <p:custDataLst>
                  <p:tags r:id="rId32"/>
                </p:custDataLst>
              </p:nvPr>
            </p:nvSpPr>
            <p:spPr>
              <a:xfrm>
                <a:off x="4928100" y="1701150"/>
                <a:ext cx="330225" cy="2920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1680" extrusionOk="0">
                    <a:moveTo>
                      <a:pt x="10527" y="1"/>
                    </a:moveTo>
                    <a:cubicBezTo>
                      <a:pt x="8221" y="652"/>
                      <a:pt x="6993" y="6442"/>
                      <a:pt x="6341" y="7745"/>
                    </a:cubicBezTo>
                    <a:cubicBezTo>
                      <a:pt x="5690" y="9048"/>
                      <a:pt x="326" y="9349"/>
                      <a:pt x="326" y="9349"/>
                    </a:cubicBezTo>
                    <a:cubicBezTo>
                      <a:pt x="1" y="10477"/>
                      <a:pt x="903" y="11680"/>
                      <a:pt x="903" y="11680"/>
                    </a:cubicBezTo>
                    <a:cubicBezTo>
                      <a:pt x="6091" y="11454"/>
                      <a:pt x="7920" y="11028"/>
                      <a:pt x="8873" y="8973"/>
                    </a:cubicBezTo>
                    <a:cubicBezTo>
                      <a:pt x="9825" y="6943"/>
                      <a:pt x="13209" y="702"/>
                      <a:pt x="10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5" name="Google Shape;7585;p11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123600" y="1698650"/>
                <a:ext cx="315175" cy="511300"/>
              </a:xfrm>
              <a:custGeom>
                <a:avLst/>
                <a:gdLst/>
                <a:ahLst/>
                <a:cxnLst/>
                <a:rect l="l" t="t" r="r" b="b"/>
                <a:pathLst>
                  <a:path w="12607" h="20452" extrusionOk="0">
                    <a:moveTo>
                      <a:pt x="2707" y="101"/>
                    </a:moveTo>
                    <a:cubicBezTo>
                      <a:pt x="4762" y="0"/>
                      <a:pt x="9499" y="1078"/>
                      <a:pt x="11053" y="3058"/>
                    </a:cubicBezTo>
                    <a:cubicBezTo>
                      <a:pt x="12607" y="5063"/>
                      <a:pt x="10351" y="8572"/>
                      <a:pt x="9800" y="10702"/>
                    </a:cubicBezTo>
                    <a:cubicBezTo>
                      <a:pt x="9273" y="12807"/>
                      <a:pt x="10050" y="18146"/>
                      <a:pt x="10050" y="18647"/>
                    </a:cubicBezTo>
                    <a:cubicBezTo>
                      <a:pt x="7644" y="20251"/>
                      <a:pt x="1805" y="20452"/>
                      <a:pt x="1153" y="18071"/>
                    </a:cubicBezTo>
                    <a:cubicBezTo>
                      <a:pt x="877" y="15464"/>
                      <a:pt x="1479" y="12356"/>
                      <a:pt x="1504" y="10827"/>
                    </a:cubicBezTo>
                    <a:cubicBezTo>
                      <a:pt x="1429" y="7569"/>
                      <a:pt x="0" y="1078"/>
                      <a:pt x="270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6" name="Google Shape;7586;p110"/>
              <p:cNvSpPr/>
              <p:nvPr>
                <p:custDataLst>
                  <p:tags r:id="rId34"/>
                </p:custDataLst>
              </p:nvPr>
            </p:nvSpPr>
            <p:spPr>
              <a:xfrm>
                <a:off x="5141750" y="1701150"/>
                <a:ext cx="99025" cy="514450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20578" extrusionOk="0">
                    <a:moveTo>
                      <a:pt x="3735" y="477"/>
                    </a:moveTo>
                    <a:cubicBezTo>
                      <a:pt x="2432" y="5113"/>
                      <a:pt x="2106" y="10301"/>
                      <a:pt x="2232" y="12256"/>
                    </a:cubicBezTo>
                    <a:cubicBezTo>
                      <a:pt x="2357" y="14236"/>
                      <a:pt x="2432" y="20577"/>
                      <a:pt x="2432" y="20577"/>
                    </a:cubicBezTo>
                    <a:cubicBezTo>
                      <a:pt x="878" y="19775"/>
                      <a:pt x="227" y="18296"/>
                      <a:pt x="227" y="17620"/>
                    </a:cubicBezTo>
                    <a:cubicBezTo>
                      <a:pt x="227" y="16943"/>
                      <a:pt x="803" y="11204"/>
                      <a:pt x="778" y="10727"/>
                    </a:cubicBezTo>
                    <a:cubicBezTo>
                      <a:pt x="753" y="10276"/>
                      <a:pt x="1" y="5013"/>
                      <a:pt x="227" y="2632"/>
                    </a:cubicBezTo>
                    <a:cubicBezTo>
                      <a:pt x="427" y="276"/>
                      <a:pt x="1981" y="1"/>
                      <a:pt x="1981" y="1"/>
                    </a:cubicBezTo>
                    <a:lnTo>
                      <a:pt x="39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7" name="Google Shape;7587;p110"/>
              <p:cNvSpPr/>
              <p:nvPr>
                <p:custDataLst>
                  <p:tags r:id="rId35"/>
                </p:custDataLst>
              </p:nvPr>
            </p:nvSpPr>
            <p:spPr>
              <a:xfrm>
                <a:off x="5180600" y="1573950"/>
                <a:ext cx="2260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2332" extrusionOk="0">
                    <a:moveTo>
                      <a:pt x="903" y="1"/>
                    </a:moveTo>
                    <a:cubicBezTo>
                      <a:pt x="1" y="277"/>
                      <a:pt x="903" y="2332"/>
                      <a:pt x="903" y="2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8" name="Google Shape;7588;p110"/>
              <p:cNvSpPr/>
              <p:nvPr>
                <p:custDataLst>
                  <p:tags r:id="rId36"/>
                </p:custDataLst>
              </p:nvPr>
            </p:nvSpPr>
            <p:spPr>
              <a:xfrm>
                <a:off x="5193775" y="1531975"/>
                <a:ext cx="140375" cy="201150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8046" extrusionOk="0">
                    <a:moveTo>
                      <a:pt x="351" y="1931"/>
                    </a:moveTo>
                    <a:cubicBezTo>
                      <a:pt x="351" y="1931"/>
                      <a:pt x="0" y="3134"/>
                      <a:pt x="125" y="4061"/>
                    </a:cubicBezTo>
                    <a:cubicBezTo>
                      <a:pt x="251" y="5013"/>
                      <a:pt x="351" y="6868"/>
                      <a:pt x="1178" y="7444"/>
                    </a:cubicBezTo>
                    <a:cubicBezTo>
                      <a:pt x="1980" y="8046"/>
                      <a:pt x="3183" y="7369"/>
                      <a:pt x="3960" y="6692"/>
                    </a:cubicBezTo>
                    <a:cubicBezTo>
                      <a:pt x="4737" y="6016"/>
                      <a:pt x="5564" y="4788"/>
                      <a:pt x="5589" y="3309"/>
                    </a:cubicBezTo>
                    <a:cubicBezTo>
                      <a:pt x="5614" y="1830"/>
                      <a:pt x="5038" y="1"/>
                      <a:pt x="2882" y="101"/>
                    </a:cubicBezTo>
                    <a:cubicBezTo>
                      <a:pt x="752" y="201"/>
                      <a:pt x="351" y="1931"/>
                      <a:pt x="351" y="19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9" name="Google Shape;7589;p110"/>
              <p:cNvSpPr/>
              <p:nvPr>
                <p:custDataLst>
                  <p:tags r:id="rId37"/>
                </p:custDataLst>
              </p:nvPr>
            </p:nvSpPr>
            <p:spPr>
              <a:xfrm>
                <a:off x="5228850" y="1666075"/>
                <a:ext cx="865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5088" extrusionOk="0">
                    <a:moveTo>
                      <a:pt x="3083" y="0"/>
                    </a:moveTo>
                    <a:cubicBezTo>
                      <a:pt x="3083" y="0"/>
                      <a:pt x="2933" y="1930"/>
                      <a:pt x="3434" y="2632"/>
                    </a:cubicBezTo>
                    <a:cubicBezTo>
                      <a:pt x="3459" y="3108"/>
                      <a:pt x="2106" y="5088"/>
                      <a:pt x="778" y="4737"/>
                    </a:cubicBezTo>
                    <a:cubicBezTo>
                      <a:pt x="1" y="4536"/>
                      <a:pt x="76" y="3634"/>
                      <a:pt x="76" y="3634"/>
                    </a:cubicBezTo>
                    <a:cubicBezTo>
                      <a:pt x="176" y="2932"/>
                      <a:pt x="76" y="1253"/>
                      <a:pt x="76" y="12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0" name="Google Shape;7590;p110"/>
              <p:cNvSpPr/>
              <p:nvPr>
                <p:custDataLst>
                  <p:tags r:id="rId38"/>
                </p:custDataLst>
              </p:nvPr>
            </p:nvSpPr>
            <p:spPr>
              <a:xfrm>
                <a:off x="5181225" y="1481225"/>
                <a:ext cx="196150" cy="1967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71" extrusionOk="0">
                    <a:moveTo>
                      <a:pt x="327" y="2382"/>
                    </a:moveTo>
                    <a:cubicBezTo>
                      <a:pt x="1" y="3459"/>
                      <a:pt x="352" y="3860"/>
                      <a:pt x="1279" y="4186"/>
                    </a:cubicBezTo>
                    <a:cubicBezTo>
                      <a:pt x="2206" y="4487"/>
                      <a:pt x="4688" y="3785"/>
                      <a:pt x="4688" y="3785"/>
                    </a:cubicBezTo>
                    <a:cubicBezTo>
                      <a:pt x="4512" y="4963"/>
                      <a:pt x="4888" y="5565"/>
                      <a:pt x="4888" y="5565"/>
                    </a:cubicBezTo>
                    <a:cubicBezTo>
                      <a:pt x="5289" y="4412"/>
                      <a:pt x="5665" y="5013"/>
                      <a:pt x="5715" y="5940"/>
                    </a:cubicBezTo>
                    <a:cubicBezTo>
                      <a:pt x="5740" y="6868"/>
                      <a:pt x="5214" y="6843"/>
                      <a:pt x="5214" y="6843"/>
                    </a:cubicBezTo>
                    <a:cubicBezTo>
                      <a:pt x="5264" y="7620"/>
                      <a:pt x="5515" y="7870"/>
                      <a:pt x="5515" y="7870"/>
                    </a:cubicBezTo>
                    <a:cubicBezTo>
                      <a:pt x="6492" y="7194"/>
                      <a:pt x="7846" y="2607"/>
                      <a:pt x="6066" y="2507"/>
                    </a:cubicBezTo>
                    <a:cubicBezTo>
                      <a:pt x="6041" y="903"/>
                      <a:pt x="978" y="1"/>
                      <a:pt x="327" y="23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1" name="Google Shape;7591;p110"/>
              <p:cNvSpPr/>
              <p:nvPr>
                <p:custDataLst>
                  <p:tags r:id="rId39"/>
                </p:custDataLst>
              </p:nvPr>
            </p:nvSpPr>
            <p:spPr>
              <a:xfrm>
                <a:off x="5255800" y="1724325"/>
                <a:ext cx="170450" cy="500675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20027" extrusionOk="0">
                    <a:moveTo>
                      <a:pt x="2431" y="1"/>
                    </a:moveTo>
                    <a:cubicBezTo>
                      <a:pt x="853" y="3359"/>
                      <a:pt x="0" y="6417"/>
                      <a:pt x="51" y="9174"/>
                    </a:cubicBezTo>
                    <a:cubicBezTo>
                      <a:pt x="126" y="11956"/>
                      <a:pt x="677" y="20026"/>
                      <a:pt x="677" y="20026"/>
                    </a:cubicBezTo>
                    <a:cubicBezTo>
                      <a:pt x="3459" y="19349"/>
                      <a:pt x="5339" y="18572"/>
                      <a:pt x="5865" y="17620"/>
                    </a:cubicBezTo>
                    <a:cubicBezTo>
                      <a:pt x="4687" y="14512"/>
                      <a:pt x="4261" y="12407"/>
                      <a:pt x="4487" y="11530"/>
                    </a:cubicBezTo>
                    <a:cubicBezTo>
                      <a:pt x="4737" y="10628"/>
                      <a:pt x="6817" y="3861"/>
                      <a:pt x="5740" y="1856"/>
                    </a:cubicBezTo>
                    <a:cubicBezTo>
                      <a:pt x="4712" y="753"/>
                      <a:pt x="2431" y="1"/>
                      <a:pt x="2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2" name="Google Shape;7592;p110"/>
              <p:cNvSpPr/>
              <p:nvPr>
                <p:custDataLst>
                  <p:tags r:id="rId40"/>
                </p:custDataLst>
              </p:nvPr>
            </p:nvSpPr>
            <p:spPr>
              <a:xfrm>
                <a:off x="5317200" y="1740625"/>
                <a:ext cx="343375" cy="288250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11530" extrusionOk="0">
                    <a:moveTo>
                      <a:pt x="2557" y="652"/>
                    </a:moveTo>
                    <a:cubicBezTo>
                      <a:pt x="4462" y="1605"/>
                      <a:pt x="5840" y="6166"/>
                      <a:pt x="7294" y="7570"/>
                    </a:cubicBezTo>
                    <a:cubicBezTo>
                      <a:pt x="8121" y="8372"/>
                      <a:pt x="12181" y="9399"/>
                      <a:pt x="13309" y="9424"/>
                    </a:cubicBezTo>
                    <a:cubicBezTo>
                      <a:pt x="13735" y="10427"/>
                      <a:pt x="12958" y="11529"/>
                      <a:pt x="12958" y="11529"/>
                    </a:cubicBezTo>
                    <a:cubicBezTo>
                      <a:pt x="6016" y="10878"/>
                      <a:pt x="5715" y="10502"/>
                      <a:pt x="3585" y="7770"/>
                    </a:cubicBezTo>
                    <a:cubicBezTo>
                      <a:pt x="928" y="4412"/>
                      <a:pt x="1" y="1"/>
                      <a:pt x="2557" y="6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3" name="Google Shape;7593;p110"/>
              <p:cNvSpPr/>
              <p:nvPr>
                <p:custDataLst>
                  <p:tags r:id="rId41"/>
                </p:custDataLst>
              </p:nvPr>
            </p:nvSpPr>
            <p:spPr>
              <a:xfrm>
                <a:off x="5248275" y="1713050"/>
                <a:ext cx="683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836" extrusionOk="0">
                    <a:moveTo>
                      <a:pt x="2382" y="1"/>
                    </a:moveTo>
                    <a:cubicBezTo>
                      <a:pt x="2382" y="51"/>
                      <a:pt x="2732" y="452"/>
                      <a:pt x="2732" y="452"/>
                    </a:cubicBezTo>
                    <a:cubicBezTo>
                      <a:pt x="2732" y="452"/>
                      <a:pt x="2056" y="1956"/>
                      <a:pt x="1805" y="2607"/>
                    </a:cubicBezTo>
                    <a:cubicBezTo>
                      <a:pt x="1555" y="3284"/>
                      <a:pt x="903" y="3835"/>
                      <a:pt x="903" y="3835"/>
                    </a:cubicBezTo>
                    <a:lnTo>
                      <a:pt x="1" y="2858"/>
                    </a:lnTo>
                    <a:cubicBezTo>
                      <a:pt x="1229" y="2206"/>
                      <a:pt x="2382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4" name="Google Shape;7594;p110"/>
              <p:cNvSpPr/>
              <p:nvPr>
                <p:custDataLst>
                  <p:tags r:id="rId42"/>
                </p:custDataLst>
              </p:nvPr>
            </p:nvSpPr>
            <p:spPr>
              <a:xfrm>
                <a:off x="5635500" y="1972450"/>
                <a:ext cx="13285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2508" extrusionOk="0">
                    <a:moveTo>
                      <a:pt x="427" y="477"/>
                    </a:moveTo>
                    <a:cubicBezTo>
                      <a:pt x="427" y="477"/>
                      <a:pt x="1379" y="201"/>
                      <a:pt x="2106" y="201"/>
                    </a:cubicBezTo>
                    <a:cubicBezTo>
                      <a:pt x="2833" y="226"/>
                      <a:pt x="3559" y="1"/>
                      <a:pt x="3710" y="1"/>
                    </a:cubicBezTo>
                    <a:cubicBezTo>
                      <a:pt x="3860" y="26"/>
                      <a:pt x="3810" y="577"/>
                      <a:pt x="2807" y="703"/>
                    </a:cubicBezTo>
                    <a:cubicBezTo>
                      <a:pt x="3635" y="928"/>
                      <a:pt x="4336" y="1053"/>
                      <a:pt x="4838" y="903"/>
                    </a:cubicBezTo>
                    <a:cubicBezTo>
                      <a:pt x="5314" y="728"/>
                      <a:pt x="5264" y="1404"/>
                      <a:pt x="4838" y="1855"/>
                    </a:cubicBezTo>
                    <a:cubicBezTo>
                      <a:pt x="4412" y="2307"/>
                      <a:pt x="3685" y="2382"/>
                      <a:pt x="3208" y="2432"/>
                    </a:cubicBezTo>
                    <a:cubicBezTo>
                      <a:pt x="2707" y="2507"/>
                      <a:pt x="777" y="2131"/>
                      <a:pt x="201" y="1906"/>
                    </a:cubicBezTo>
                    <a:cubicBezTo>
                      <a:pt x="0" y="778"/>
                      <a:pt x="427" y="477"/>
                      <a:pt x="427" y="4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5" name="Google Shape;7595;p110"/>
              <p:cNvSpPr/>
              <p:nvPr>
                <p:custDataLst>
                  <p:tags r:id="rId43"/>
                </p:custDataLst>
              </p:nvPr>
            </p:nvSpPr>
            <p:spPr>
              <a:xfrm>
                <a:off x="5216950" y="1722450"/>
                <a:ext cx="313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3184" extrusionOk="0">
                    <a:moveTo>
                      <a:pt x="677" y="101"/>
                    </a:moveTo>
                    <a:cubicBezTo>
                      <a:pt x="752" y="1"/>
                      <a:pt x="953" y="1981"/>
                      <a:pt x="1254" y="2482"/>
                    </a:cubicBezTo>
                    <a:cubicBezTo>
                      <a:pt x="677" y="3033"/>
                      <a:pt x="326" y="3184"/>
                      <a:pt x="326" y="3184"/>
                    </a:cubicBezTo>
                    <a:cubicBezTo>
                      <a:pt x="326" y="3184"/>
                      <a:pt x="1" y="953"/>
                      <a:pt x="67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6" name="Google Shape;7596;p110"/>
              <p:cNvSpPr/>
              <p:nvPr>
                <p:custDataLst>
                  <p:tags r:id="rId44"/>
                </p:custDataLst>
              </p:nvPr>
            </p:nvSpPr>
            <p:spPr>
              <a:xfrm>
                <a:off x="5230725" y="1783850"/>
                <a:ext cx="363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80" extrusionOk="0">
                    <a:moveTo>
                      <a:pt x="778" y="1"/>
                    </a:moveTo>
                    <a:lnTo>
                      <a:pt x="1" y="452"/>
                    </a:lnTo>
                    <a:cubicBezTo>
                      <a:pt x="176" y="1079"/>
                      <a:pt x="201" y="1480"/>
                      <a:pt x="201" y="1480"/>
                    </a:cubicBezTo>
                    <a:lnTo>
                      <a:pt x="903" y="1480"/>
                    </a:lnTo>
                    <a:lnTo>
                      <a:pt x="1455" y="7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7" name="Google Shape;7597;p110"/>
              <p:cNvSpPr/>
              <p:nvPr>
                <p:custDataLst>
                  <p:tags r:id="rId45"/>
                </p:custDataLst>
              </p:nvPr>
            </p:nvSpPr>
            <p:spPr>
              <a:xfrm>
                <a:off x="5209425" y="1813300"/>
                <a:ext cx="451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0753" extrusionOk="0">
                    <a:moveTo>
                      <a:pt x="1053" y="302"/>
                    </a:moveTo>
                    <a:cubicBezTo>
                      <a:pt x="1" y="5815"/>
                      <a:pt x="101" y="9224"/>
                      <a:pt x="101" y="9224"/>
                    </a:cubicBezTo>
                    <a:lnTo>
                      <a:pt x="627" y="10753"/>
                    </a:lnTo>
                    <a:lnTo>
                      <a:pt x="1805" y="9049"/>
                    </a:lnTo>
                    <a:cubicBezTo>
                      <a:pt x="1805" y="9049"/>
                      <a:pt x="953" y="2557"/>
                      <a:pt x="1755" y="302"/>
                    </a:cubicBezTo>
                    <a:cubicBezTo>
                      <a:pt x="1329" y="1"/>
                      <a:pt x="1053" y="302"/>
                      <a:pt x="1053" y="3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8" name="Google Shape;7598;p110"/>
              <p:cNvSpPr/>
              <p:nvPr>
                <p:custDataLst>
                  <p:tags r:id="rId46"/>
                </p:custDataLst>
              </p:nvPr>
            </p:nvSpPr>
            <p:spPr>
              <a:xfrm>
                <a:off x="3940000" y="1902900"/>
                <a:ext cx="374725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6518" extrusionOk="0">
                    <a:moveTo>
                      <a:pt x="1805" y="151"/>
                    </a:moveTo>
                    <a:cubicBezTo>
                      <a:pt x="1805" y="151"/>
                      <a:pt x="5389" y="2683"/>
                      <a:pt x="6868" y="3510"/>
                    </a:cubicBezTo>
                    <a:cubicBezTo>
                      <a:pt x="8372" y="4337"/>
                      <a:pt x="14186" y="1053"/>
                      <a:pt x="14186" y="1053"/>
                    </a:cubicBezTo>
                    <a:cubicBezTo>
                      <a:pt x="14186" y="1053"/>
                      <a:pt x="14988" y="1480"/>
                      <a:pt x="14637" y="2733"/>
                    </a:cubicBezTo>
                    <a:cubicBezTo>
                      <a:pt x="10828" y="5314"/>
                      <a:pt x="7996" y="6517"/>
                      <a:pt x="6868" y="6267"/>
                    </a:cubicBezTo>
                    <a:cubicBezTo>
                      <a:pt x="5740" y="6016"/>
                      <a:pt x="2306" y="4011"/>
                      <a:pt x="1153" y="3384"/>
                    </a:cubicBezTo>
                    <a:cubicBezTo>
                      <a:pt x="1" y="2758"/>
                      <a:pt x="226" y="1"/>
                      <a:pt x="1805" y="151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9" name="Google Shape;7599;p110"/>
              <p:cNvSpPr/>
              <p:nvPr>
                <p:custDataLst>
                  <p:tags r:id="rId47"/>
                </p:custDataLst>
              </p:nvPr>
            </p:nvSpPr>
            <p:spPr>
              <a:xfrm>
                <a:off x="3968825" y="2921075"/>
                <a:ext cx="163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2082" extrusionOk="0">
                    <a:moveTo>
                      <a:pt x="0" y="26"/>
                    </a:moveTo>
                    <a:cubicBezTo>
                      <a:pt x="76" y="1054"/>
                      <a:pt x="176" y="2081"/>
                      <a:pt x="176" y="2081"/>
                    </a:cubicBezTo>
                    <a:lnTo>
                      <a:pt x="401" y="2081"/>
                    </a:lnTo>
                    <a:cubicBezTo>
                      <a:pt x="401" y="2081"/>
                      <a:pt x="401" y="527"/>
                      <a:pt x="652" y="853"/>
                    </a:cubicBezTo>
                    <a:cubicBezTo>
                      <a:pt x="627" y="1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0" name="Google Shape;7600;p110"/>
              <p:cNvSpPr/>
              <p:nvPr>
                <p:custDataLst>
                  <p:tags r:id="rId48"/>
                </p:custDataLst>
              </p:nvPr>
            </p:nvSpPr>
            <p:spPr>
              <a:xfrm>
                <a:off x="3951275" y="2533875"/>
                <a:ext cx="107175" cy="4467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7870" extrusionOk="0">
                    <a:moveTo>
                      <a:pt x="3885" y="17268"/>
                    </a:moveTo>
                    <a:cubicBezTo>
                      <a:pt x="4011" y="17268"/>
                      <a:pt x="4161" y="17143"/>
                      <a:pt x="4286" y="16968"/>
                    </a:cubicBezTo>
                    <a:cubicBezTo>
                      <a:pt x="4061" y="16692"/>
                      <a:pt x="3810" y="16416"/>
                      <a:pt x="3660" y="16216"/>
                    </a:cubicBezTo>
                    <a:cubicBezTo>
                      <a:pt x="3184" y="15514"/>
                      <a:pt x="2382" y="13985"/>
                      <a:pt x="2332" y="13308"/>
                    </a:cubicBezTo>
                    <a:cubicBezTo>
                      <a:pt x="2281" y="12632"/>
                      <a:pt x="2707" y="5439"/>
                      <a:pt x="2833" y="4562"/>
                    </a:cubicBezTo>
                    <a:cubicBezTo>
                      <a:pt x="2933" y="3684"/>
                      <a:pt x="3259" y="376"/>
                      <a:pt x="3234" y="176"/>
                    </a:cubicBezTo>
                    <a:cubicBezTo>
                      <a:pt x="3209" y="0"/>
                      <a:pt x="151" y="1353"/>
                      <a:pt x="151" y="1353"/>
                    </a:cubicBezTo>
                    <a:cubicBezTo>
                      <a:pt x="201" y="1629"/>
                      <a:pt x="602" y="3358"/>
                      <a:pt x="452" y="4461"/>
                    </a:cubicBezTo>
                    <a:cubicBezTo>
                      <a:pt x="276" y="5564"/>
                      <a:pt x="1" y="6291"/>
                      <a:pt x="151" y="8095"/>
                    </a:cubicBezTo>
                    <a:cubicBezTo>
                      <a:pt x="301" y="9900"/>
                      <a:pt x="1179" y="12807"/>
                      <a:pt x="878" y="14186"/>
                    </a:cubicBezTo>
                    <a:cubicBezTo>
                      <a:pt x="878" y="14211"/>
                      <a:pt x="878" y="14236"/>
                      <a:pt x="878" y="14261"/>
                    </a:cubicBezTo>
                    <a:cubicBezTo>
                      <a:pt x="1755" y="15489"/>
                      <a:pt x="2081" y="17870"/>
                      <a:pt x="3885" y="17268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1" name="Google Shape;7601;p110"/>
              <p:cNvSpPr/>
              <p:nvPr>
                <p:custDataLst>
                  <p:tags r:id="rId49"/>
                </p:custDataLst>
              </p:nvPr>
            </p:nvSpPr>
            <p:spPr>
              <a:xfrm>
                <a:off x="3965700" y="2890375"/>
                <a:ext cx="1190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312" extrusionOk="0">
                    <a:moveTo>
                      <a:pt x="3709" y="2708"/>
                    </a:moveTo>
                    <a:cubicBezTo>
                      <a:pt x="3584" y="2883"/>
                      <a:pt x="3434" y="3008"/>
                      <a:pt x="3308" y="3008"/>
                    </a:cubicBezTo>
                    <a:cubicBezTo>
                      <a:pt x="1504" y="3610"/>
                      <a:pt x="1178" y="1229"/>
                      <a:pt x="301" y="1"/>
                    </a:cubicBezTo>
                    <a:cubicBezTo>
                      <a:pt x="0" y="1304"/>
                      <a:pt x="125" y="1454"/>
                      <a:pt x="376" y="1630"/>
                    </a:cubicBezTo>
                    <a:cubicBezTo>
                      <a:pt x="602" y="1830"/>
                      <a:pt x="1454" y="2858"/>
                      <a:pt x="1604" y="3585"/>
                    </a:cubicBezTo>
                    <a:cubicBezTo>
                      <a:pt x="1755" y="4312"/>
                      <a:pt x="4035" y="4236"/>
                      <a:pt x="4461" y="4086"/>
                    </a:cubicBezTo>
                    <a:cubicBezTo>
                      <a:pt x="4762" y="3986"/>
                      <a:pt x="4236" y="3334"/>
                      <a:pt x="3709" y="2708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2" name="Google Shape;7602;p110"/>
              <p:cNvSpPr/>
              <p:nvPr>
                <p:custDataLst>
                  <p:tags r:id="rId50"/>
                </p:custDataLst>
              </p:nvPr>
            </p:nvSpPr>
            <p:spPr>
              <a:xfrm>
                <a:off x="3823450" y="2538250"/>
                <a:ext cx="99025" cy="5257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21029" extrusionOk="0">
                    <a:moveTo>
                      <a:pt x="2708" y="7369"/>
                    </a:moveTo>
                    <a:cubicBezTo>
                      <a:pt x="2607" y="8171"/>
                      <a:pt x="2131" y="14361"/>
                      <a:pt x="2206" y="15389"/>
                    </a:cubicBezTo>
                    <a:cubicBezTo>
                      <a:pt x="2257" y="16016"/>
                      <a:pt x="2557" y="16993"/>
                      <a:pt x="2758" y="17795"/>
                    </a:cubicBezTo>
                    <a:cubicBezTo>
                      <a:pt x="2858" y="18296"/>
                      <a:pt x="2933" y="18722"/>
                      <a:pt x="2858" y="18923"/>
                    </a:cubicBezTo>
                    <a:cubicBezTo>
                      <a:pt x="2683" y="19449"/>
                      <a:pt x="2683" y="21028"/>
                      <a:pt x="1830" y="20677"/>
                    </a:cubicBezTo>
                    <a:cubicBezTo>
                      <a:pt x="978" y="20326"/>
                      <a:pt x="402" y="19224"/>
                      <a:pt x="577" y="18021"/>
                    </a:cubicBezTo>
                    <a:cubicBezTo>
                      <a:pt x="753" y="16793"/>
                      <a:pt x="552" y="16216"/>
                      <a:pt x="602" y="15489"/>
                    </a:cubicBezTo>
                    <a:cubicBezTo>
                      <a:pt x="652" y="14762"/>
                      <a:pt x="151" y="10276"/>
                      <a:pt x="76" y="8672"/>
                    </a:cubicBezTo>
                    <a:cubicBezTo>
                      <a:pt x="1" y="7068"/>
                      <a:pt x="527" y="6291"/>
                      <a:pt x="577" y="5239"/>
                    </a:cubicBezTo>
                    <a:cubicBezTo>
                      <a:pt x="627" y="4161"/>
                      <a:pt x="302" y="1930"/>
                      <a:pt x="302" y="1930"/>
                    </a:cubicBezTo>
                    <a:cubicBezTo>
                      <a:pt x="302" y="1930"/>
                      <a:pt x="3961" y="1"/>
                      <a:pt x="3660" y="2331"/>
                    </a:cubicBezTo>
                    <a:cubicBezTo>
                      <a:pt x="3359" y="4662"/>
                      <a:pt x="2783" y="6567"/>
                      <a:pt x="2708" y="7369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3" name="Google Shape;7603;p110"/>
              <p:cNvSpPr/>
              <p:nvPr>
                <p:custDataLst>
                  <p:tags r:id="rId51"/>
                </p:custDataLst>
              </p:nvPr>
            </p:nvSpPr>
            <p:spPr>
              <a:xfrm>
                <a:off x="3783350" y="2247525"/>
                <a:ext cx="268200" cy="4204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16818" extrusionOk="0">
                    <a:moveTo>
                      <a:pt x="502" y="1379"/>
                    </a:moveTo>
                    <a:cubicBezTo>
                      <a:pt x="1" y="3885"/>
                      <a:pt x="1204" y="5564"/>
                      <a:pt x="1404" y="6141"/>
                    </a:cubicBezTo>
                    <a:cubicBezTo>
                      <a:pt x="1630" y="6717"/>
                      <a:pt x="928" y="13860"/>
                      <a:pt x="928" y="13860"/>
                    </a:cubicBezTo>
                    <a:cubicBezTo>
                      <a:pt x="2858" y="16818"/>
                      <a:pt x="9625" y="14988"/>
                      <a:pt x="10728" y="13133"/>
                    </a:cubicBezTo>
                    <a:cubicBezTo>
                      <a:pt x="10577" y="8722"/>
                      <a:pt x="10201" y="1529"/>
                      <a:pt x="10226" y="752"/>
                    </a:cubicBezTo>
                    <a:cubicBezTo>
                      <a:pt x="10277" y="0"/>
                      <a:pt x="502" y="1379"/>
                      <a:pt x="502" y="13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4" name="Google Shape;7604;p110"/>
              <p:cNvSpPr/>
              <p:nvPr>
                <p:custDataLst>
                  <p:tags r:id="rId52"/>
                </p:custDataLst>
              </p:nvPr>
            </p:nvSpPr>
            <p:spPr>
              <a:xfrm>
                <a:off x="3833475" y="2983125"/>
                <a:ext cx="65825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3234" extrusionOk="0">
                    <a:moveTo>
                      <a:pt x="2607" y="1203"/>
                    </a:moveTo>
                    <a:cubicBezTo>
                      <a:pt x="2557" y="2256"/>
                      <a:pt x="2282" y="3233"/>
                      <a:pt x="1429" y="2882"/>
                    </a:cubicBezTo>
                    <a:cubicBezTo>
                      <a:pt x="577" y="2531"/>
                      <a:pt x="1" y="1429"/>
                      <a:pt x="176" y="226"/>
                    </a:cubicBezTo>
                    <a:cubicBezTo>
                      <a:pt x="627" y="1554"/>
                      <a:pt x="2382" y="1504"/>
                      <a:pt x="2357" y="0"/>
                    </a:cubicBezTo>
                    <a:cubicBezTo>
                      <a:pt x="2457" y="501"/>
                      <a:pt x="2632" y="978"/>
                      <a:pt x="2607" y="12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5" name="Google Shape;7605;p110"/>
              <p:cNvSpPr/>
              <p:nvPr>
                <p:custDataLst>
                  <p:tags r:id="rId53"/>
                </p:custDataLst>
              </p:nvPr>
            </p:nvSpPr>
            <p:spPr>
              <a:xfrm>
                <a:off x="3914300" y="1699275"/>
                <a:ext cx="85875" cy="17420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68" extrusionOk="0">
                    <a:moveTo>
                      <a:pt x="1856" y="0"/>
                    </a:moveTo>
                    <a:cubicBezTo>
                      <a:pt x="3008" y="1128"/>
                      <a:pt x="3410" y="2081"/>
                      <a:pt x="3234" y="3183"/>
                    </a:cubicBezTo>
                    <a:cubicBezTo>
                      <a:pt x="3059" y="4261"/>
                      <a:pt x="2858" y="5640"/>
                      <a:pt x="3435" y="6066"/>
                    </a:cubicBezTo>
                    <a:cubicBezTo>
                      <a:pt x="2232" y="6968"/>
                      <a:pt x="1" y="5640"/>
                      <a:pt x="51" y="5389"/>
                    </a:cubicBezTo>
                    <a:cubicBezTo>
                      <a:pt x="101" y="5163"/>
                      <a:pt x="1304" y="1655"/>
                      <a:pt x="1404" y="16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6" name="Google Shape;7606;p110"/>
              <p:cNvSpPr/>
              <p:nvPr>
                <p:custDataLst>
                  <p:tags r:id="rId54"/>
                </p:custDataLst>
              </p:nvPr>
            </p:nvSpPr>
            <p:spPr>
              <a:xfrm>
                <a:off x="3732600" y="1875350"/>
                <a:ext cx="318950" cy="508800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20352" extrusionOk="0">
                    <a:moveTo>
                      <a:pt x="10101" y="1253"/>
                    </a:moveTo>
                    <a:cubicBezTo>
                      <a:pt x="7620" y="0"/>
                      <a:pt x="3334" y="727"/>
                      <a:pt x="1680" y="2556"/>
                    </a:cubicBezTo>
                    <a:cubicBezTo>
                      <a:pt x="1" y="4411"/>
                      <a:pt x="3510" y="7795"/>
                      <a:pt x="4086" y="9750"/>
                    </a:cubicBezTo>
                    <a:cubicBezTo>
                      <a:pt x="4687" y="11704"/>
                      <a:pt x="677" y="17193"/>
                      <a:pt x="1981" y="18872"/>
                    </a:cubicBezTo>
                    <a:cubicBezTo>
                      <a:pt x="4587" y="20351"/>
                      <a:pt x="12056" y="19323"/>
                      <a:pt x="12758" y="17118"/>
                    </a:cubicBezTo>
                    <a:cubicBezTo>
                      <a:pt x="12733" y="13860"/>
                      <a:pt x="10778" y="10978"/>
                      <a:pt x="11254" y="9624"/>
                    </a:cubicBezTo>
                    <a:cubicBezTo>
                      <a:pt x="11279" y="8747"/>
                      <a:pt x="12532" y="5890"/>
                      <a:pt x="12031" y="4787"/>
                    </a:cubicBezTo>
                    <a:cubicBezTo>
                      <a:pt x="11003" y="2556"/>
                      <a:pt x="11229" y="1930"/>
                      <a:pt x="10101" y="1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7" name="Google Shape;7607;p110"/>
              <p:cNvSpPr/>
              <p:nvPr>
                <p:custDataLst>
                  <p:tags r:id="rId55"/>
                </p:custDataLst>
              </p:nvPr>
            </p:nvSpPr>
            <p:spPr>
              <a:xfrm>
                <a:off x="3846025" y="1688625"/>
                <a:ext cx="140375" cy="2005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8021" extrusionOk="0">
                    <a:moveTo>
                      <a:pt x="5288" y="1930"/>
                    </a:moveTo>
                    <a:cubicBezTo>
                      <a:pt x="5288" y="1930"/>
                      <a:pt x="5614" y="3108"/>
                      <a:pt x="5489" y="4061"/>
                    </a:cubicBezTo>
                    <a:cubicBezTo>
                      <a:pt x="5364" y="4988"/>
                      <a:pt x="5288" y="6843"/>
                      <a:pt x="4461" y="7444"/>
                    </a:cubicBezTo>
                    <a:cubicBezTo>
                      <a:pt x="3634" y="8020"/>
                      <a:pt x="2456" y="7344"/>
                      <a:pt x="1654" y="6667"/>
                    </a:cubicBezTo>
                    <a:cubicBezTo>
                      <a:pt x="877" y="6015"/>
                      <a:pt x="50" y="4787"/>
                      <a:pt x="25" y="3284"/>
                    </a:cubicBezTo>
                    <a:cubicBezTo>
                      <a:pt x="0" y="1805"/>
                      <a:pt x="602" y="0"/>
                      <a:pt x="2732" y="76"/>
                    </a:cubicBezTo>
                    <a:cubicBezTo>
                      <a:pt x="4862" y="176"/>
                      <a:pt x="5288" y="1930"/>
                      <a:pt x="5288" y="1930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8" name="Google Shape;7608;p110"/>
              <p:cNvSpPr/>
              <p:nvPr>
                <p:custDataLst>
                  <p:tags r:id="rId56"/>
                </p:custDataLst>
              </p:nvPr>
            </p:nvSpPr>
            <p:spPr>
              <a:xfrm>
                <a:off x="3879225" y="1842750"/>
                <a:ext cx="72075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5089" extrusionOk="0">
                    <a:moveTo>
                      <a:pt x="301" y="1"/>
                    </a:moveTo>
                    <a:cubicBezTo>
                      <a:pt x="301" y="1"/>
                      <a:pt x="452" y="1906"/>
                      <a:pt x="26" y="2607"/>
                    </a:cubicBezTo>
                    <a:cubicBezTo>
                      <a:pt x="0" y="3084"/>
                      <a:pt x="1128" y="5089"/>
                      <a:pt x="2231" y="4738"/>
                    </a:cubicBezTo>
                    <a:cubicBezTo>
                      <a:pt x="2883" y="4537"/>
                      <a:pt x="2807" y="3610"/>
                      <a:pt x="2807" y="3610"/>
                    </a:cubicBezTo>
                    <a:cubicBezTo>
                      <a:pt x="2732" y="2908"/>
                      <a:pt x="2807" y="1229"/>
                      <a:pt x="2807" y="1229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9" name="Google Shape;7609;p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3804025" y="1672950"/>
                <a:ext cx="124725" cy="223100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8924" extrusionOk="0">
                    <a:moveTo>
                      <a:pt x="4988" y="2607"/>
                    </a:moveTo>
                    <a:cubicBezTo>
                      <a:pt x="4562" y="4136"/>
                      <a:pt x="3209" y="4487"/>
                      <a:pt x="3209" y="4487"/>
                    </a:cubicBezTo>
                    <a:cubicBezTo>
                      <a:pt x="3008" y="6517"/>
                      <a:pt x="3485" y="7971"/>
                      <a:pt x="4136" y="8297"/>
                    </a:cubicBezTo>
                    <a:cubicBezTo>
                      <a:pt x="2357" y="8923"/>
                      <a:pt x="1329" y="8447"/>
                      <a:pt x="853" y="7495"/>
                    </a:cubicBezTo>
                    <a:cubicBezTo>
                      <a:pt x="377" y="6542"/>
                      <a:pt x="1" y="2457"/>
                      <a:pt x="1981" y="1229"/>
                    </a:cubicBezTo>
                    <a:cubicBezTo>
                      <a:pt x="3986" y="1"/>
                      <a:pt x="4988" y="2607"/>
                      <a:pt x="4988" y="26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0" name="Google Shape;7610;p110"/>
              <p:cNvSpPr/>
              <p:nvPr>
                <p:custDataLst>
                  <p:tags r:id="rId58"/>
                </p:custDataLst>
              </p:nvPr>
            </p:nvSpPr>
            <p:spPr>
              <a:xfrm>
                <a:off x="3879850" y="1669825"/>
                <a:ext cx="10402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3610" extrusionOk="0">
                    <a:moveTo>
                      <a:pt x="1955" y="2732"/>
                    </a:moveTo>
                    <a:cubicBezTo>
                      <a:pt x="2582" y="3559"/>
                      <a:pt x="3935" y="3610"/>
                      <a:pt x="4161" y="3559"/>
                    </a:cubicBezTo>
                    <a:cubicBezTo>
                      <a:pt x="4136" y="351"/>
                      <a:pt x="1028" y="0"/>
                      <a:pt x="1" y="1178"/>
                    </a:cubicBezTo>
                    <a:cubicBezTo>
                      <a:pt x="828" y="2782"/>
                      <a:pt x="1955" y="2732"/>
                      <a:pt x="1955" y="27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1" name="Google Shape;7611;p110"/>
              <p:cNvSpPr/>
              <p:nvPr>
                <p:custDataLst>
                  <p:tags r:id="rId59"/>
                </p:custDataLst>
              </p:nvPr>
            </p:nvSpPr>
            <p:spPr>
              <a:xfrm>
                <a:off x="3853525" y="1943000"/>
                <a:ext cx="131625" cy="248775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9951" extrusionOk="0">
                    <a:moveTo>
                      <a:pt x="602" y="6793"/>
                    </a:moveTo>
                    <a:cubicBezTo>
                      <a:pt x="728" y="6743"/>
                      <a:pt x="1" y="1003"/>
                      <a:pt x="1" y="1003"/>
                    </a:cubicBezTo>
                    <a:lnTo>
                      <a:pt x="5064" y="1"/>
                    </a:lnTo>
                    <a:lnTo>
                      <a:pt x="5264" y="8873"/>
                    </a:lnTo>
                    <a:lnTo>
                      <a:pt x="678" y="9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2" name="Google Shape;7612;p110"/>
              <p:cNvSpPr/>
              <p:nvPr>
                <p:custDataLst>
                  <p:tags r:id="rId60"/>
                </p:custDataLst>
              </p:nvPr>
            </p:nvSpPr>
            <p:spPr>
              <a:xfrm>
                <a:off x="3936250" y="2018825"/>
                <a:ext cx="789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4237" extrusionOk="0">
                    <a:moveTo>
                      <a:pt x="0" y="2306"/>
                    </a:moveTo>
                    <a:cubicBezTo>
                      <a:pt x="0" y="2306"/>
                      <a:pt x="1604" y="727"/>
                      <a:pt x="1955" y="351"/>
                    </a:cubicBezTo>
                    <a:cubicBezTo>
                      <a:pt x="2331" y="0"/>
                      <a:pt x="2331" y="477"/>
                      <a:pt x="1855" y="1329"/>
                    </a:cubicBezTo>
                    <a:cubicBezTo>
                      <a:pt x="2582" y="1504"/>
                      <a:pt x="3058" y="2482"/>
                      <a:pt x="3108" y="2807"/>
                    </a:cubicBezTo>
                    <a:cubicBezTo>
                      <a:pt x="3158" y="3158"/>
                      <a:pt x="2231" y="4036"/>
                      <a:pt x="1955" y="4136"/>
                    </a:cubicBezTo>
                    <a:cubicBezTo>
                      <a:pt x="1704" y="4236"/>
                      <a:pt x="627" y="4136"/>
                      <a:pt x="627" y="4136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3" name="Google Shape;7613;p110"/>
              <p:cNvSpPr/>
              <p:nvPr>
                <p:custDataLst>
                  <p:tags r:id="rId61"/>
                </p:custDataLst>
              </p:nvPr>
            </p:nvSpPr>
            <p:spPr>
              <a:xfrm>
                <a:off x="3748275" y="1927975"/>
                <a:ext cx="223075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1304" extrusionOk="0">
                    <a:moveTo>
                      <a:pt x="1855" y="76"/>
                    </a:moveTo>
                    <a:cubicBezTo>
                      <a:pt x="3233" y="151"/>
                      <a:pt x="3459" y="7645"/>
                      <a:pt x="3459" y="7645"/>
                    </a:cubicBezTo>
                    <a:cubicBezTo>
                      <a:pt x="3459" y="7645"/>
                      <a:pt x="7243" y="5890"/>
                      <a:pt x="7519" y="5940"/>
                    </a:cubicBezTo>
                    <a:cubicBezTo>
                      <a:pt x="8923" y="6241"/>
                      <a:pt x="8146" y="7770"/>
                      <a:pt x="8146" y="7770"/>
                    </a:cubicBezTo>
                    <a:cubicBezTo>
                      <a:pt x="5188" y="10025"/>
                      <a:pt x="3985" y="11304"/>
                      <a:pt x="2532" y="11028"/>
                    </a:cubicBezTo>
                    <a:cubicBezTo>
                      <a:pt x="1103" y="10752"/>
                      <a:pt x="0" y="5589"/>
                      <a:pt x="50" y="3259"/>
                    </a:cubicBezTo>
                    <a:cubicBezTo>
                      <a:pt x="101" y="928"/>
                      <a:pt x="978" y="0"/>
                      <a:pt x="1855" y="7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4" name="Google Shape;7614;p110"/>
              <p:cNvSpPr/>
              <p:nvPr>
                <p:custDataLst>
                  <p:tags r:id="rId62"/>
                </p:custDataLst>
              </p:nvPr>
            </p:nvSpPr>
            <p:spPr>
              <a:xfrm>
                <a:off x="4044000" y="1672325"/>
                <a:ext cx="1189275" cy="1189875"/>
              </a:xfrm>
              <a:custGeom>
                <a:avLst/>
                <a:gdLst/>
                <a:ahLst/>
                <a:cxnLst/>
                <a:rect l="l" t="t" r="r" b="b"/>
                <a:pathLst>
                  <a:path w="47571" h="47595" extrusionOk="0">
                    <a:moveTo>
                      <a:pt x="23786" y="1"/>
                    </a:moveTo>
                    <a:cubicBezTo>
                      <a:pt x="10653" y="1"/>
                      <a:pt x="1" y="10652"/>
                      <a:pt x="1" y="23785"/>
                    </a:cubicBezTo>
                    <a:cubicBezTo>
                      <a:pt x="1" y="26467"/>
                      <a:pt x="427" y="29049"/>
                      <a:pt x="1254" y="31455"/>
                    </a:cubicBezTo>
                    <a:cubicBezTo>
                      <a:pt x="4387" y="40703"/>
                      <a:pt x="13059" y="47369"/>
                      <a:pt x="23284" y="47570"/>
                    </a:cubicBezTo>
                    <a:cubicBezTo>
                      <a:pt x="23460" y="47595"/>
                      <a:pt x="23610" y="47595"/>
                      <a:pt x="23786" y="47595"/>
                    </a:cubicBezTo>
                    <a:cubicBezTo>
                      <a:pt x="23936" y="47595"/>
                      <a:pt x="24111" y="47570"/>
                      <a:pt x="24262" y="47570"/>
                    </a:cubicBezTo>
                    <a:cubicBezTo>
                      <a:pt x="34512" y="47369"/>
                      <a:pt x="43159" y="40703"/>
                      <a:pt x="46317" y="31455"/>
                    </a:cubicBezTo>
                    <a:cubicBezTo>
                      <a:pt x="47119" y="29049"/>
                      <a:pt x="47570" y="26467"/>
                      <a:pt x="47570" y="23785"/>
                    </a:cubicBezTo>
                    <a:cubicBezTo>
                      <a:pt x="47570" y="10652"/>
                      <a:pt x="36918" y="1"/>
                      <a:pt x="23786" y="1"/>
                    </a:cubicBezTo>
                    <a:close/>
                  </a:path>
                </a:pathLst>
              </a:custGeom>
              <a:solidFill>
                <a:srgbClr val="85C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5" name="Google Shape;7615;p110"/>
              <p:cNvSpPr/>
              <p:nvPr>
                <p:custDataLst>
                  <p:tags r:id="rId63"/>
                </p:custDataLst>
              </p:nvPr>
            </p:nvSpPr>
            <p:spPr>
              <a:xfrm>
                <a:off x="4075350" y="2252525"/>
                <a:ext cx="1126575" cy="609675"/>
              </a:xfrm>
              <a:custGeom>
                <a:avLst/>
                <a:gdLst/>
                <a:ahLst/>
                <a:cxnLst/>
                <a:rect l="l" t="t" r="r" b="b"/>
                <a:pathLst>
                  <a:path w="45063" h="24387" extrusionOk="0">
                    <a:moveTo>
                      <a:pt x="22532" y="1"/>
                    </a:moveTo>
                    <a:cubicBezTo>
                      <a:pt x="12080" y="1"/>
                      <a:pt x="3183" y="3434"/>
                      <a:pt x="0" y="8247"/>
                    </a:cubicBezTo>
                    <a:cubicBezTo>
                      <a:pt x="3133" y="17495"/>
                      <a:pt x="11805" y="24161"/>
                      <a:pt x="22030" y="24362"/>
                    </a:cubicBezTo>
                    <a:cubicBezTo>
                      <a:pt x="22206" y="24387"/>
                      <a:pt x="22356" y="24387"/>
                      <a:pt x="22532" y="24387"/>
                    </a:cubicBezTo>
                    <a:cubicBezTo>
                      <a:pt x="22682" y="24387"/>
                      <a:pt x="22857" y="24362"/>
                      <a:pt x="23008" y="24362"/>
                    </a:cubicBezTo>
                    <a:cubicBezTo>
                      <a:pt x="33258" y="24161"/>
                      <a:pt x="41905" y="17495"/>
                      <a:pt x="45063" y="8247"/>
                    </a:cubicBezTo>
                    <a:cubicBezTo>
                      <a:pt x="41855" y="3434"/>
                      <a:pt x="32983" y="1"/>
                      <a:pt x="22532" y="1"/>
                    </a:cubicBezTo>
                    <a:close/>
                  </a:path>
                </a:pathLst>
              </a:custGeom>
              <a:solidFill>
                <a:srgbClr val="8FD7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6" name="Google Shape;7616;p110"/>
              <p:cNvSpPr/>
              <p:nvPr>
                <p:custDataLst>
                  <p:tags r:id="rId64"/>
                </p:custDataLst>
              </p:nvPr>
            </p:nvSpPr>
            <p:spPr>
              <a:xfrm>
                <a:off x="4025225" y="1912550"/>
                <a:ext cx="1225575" cy="354425"/>
              </a:xfrm>
              <a:custGeom>
                <a:avLst/>
                <a:gdLst/>
                <a:ahLst/>
                <a:cxnLst/>
                <a:rect l="l" t="t" r="r" b="b"/>
                <a:pathLst>
                  <a:path w="49023" h="14177" extrusionOk="0">
                    <a:moveTo>
                      <a:pt x="24394" y="0"/>
                    </a:moveTo>
                    <a:cubicBezTo>
                      <a:pt x="18153" y="0"/>
                      <a:pt x="11926" y="1366"/>
                      <a:pt x="7193" y="4101"/>
                    </a:cubicBezTo>
                    <a:cubicBezTo>
                      <a:pt x="2531" y="6783"/>
                      <a:pt x="0" y="10367"/>
                      <a:pt x="50" y="14176"/>
                    </a:cubicBezTo>
                    <a:lnTo>
                      <a:pt x="301" y="14176"/>
                    </a:lnTo>
                    <a:cubicBezTo>
                      <a:pt x="251" y="10467"/>
                      <a:pt x="2757" y="6958"/>
                      <a:pt x="7318" y="4327"/>
                    </a:cubicBezTo>
                    <a:cubicBezTo>
                      <a:pt x="12014" y="1604"/>
                      <a:pt x="18197" y="244"/>
                      <a:pt x="24391" y="244"/>
                    </a:cubicBezTo>
                    <a:cubicBezTo>
                      <a:pt x="30628" y="244"/>
                      <a:pt x="36876" y="1623"/>
                      <a:pt x="41629" y="4377"/>
                    </a:cubicBezTo>
                    <a:cubicBezTo>
                      <a:pt x="46191" y="7008"/>
                      <a:pt x="48722" y="10492"/>
                      <a:pt x="48772" y="14176"/>
                    </a:cubicBezTo>
                    <a:lnTo>
                      <a:pt x="49023" y="14176"/>
                    </a:lnTo>
                    <a:cubicBezTo>
                      <a:pt x="48973" y="10392"/>
                      <a:pt x="46391" y="6833"/>
                      <a:pt x="41780" y="4151"/>
                    </a:cubicBezTo>
                    <a:cubicBezTo>
                      <a:pt x="36976" y="1385"/>
                      <a:pt x="30678" y="0"/>
                      <a:pt x="2439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7" name="Google Shape;7617;p110"/>
              <p:cNvSpPr/>
              <p:nvPr>
                <p:custDataLst>
                  <p:tags r:id="rId65"/>
                </p:custDataLst>
              </p:nvPr>
            </p:nvSpPr>
            <p:spPr>
              <a:xfrm>
                <a:off x="4336000" y="1735000"/>
                <a:ext cx="733725" cy="1085850"/>
              </a:xfrm>
              <a:custGeom>
                <a:avLst/>
                <a:gdLst/>
                <a:ahLst/>
                <a:cxnLst/>
                <a:rect l="l" t="t" r="r" b="b"/>
                <a:pathLst>
                  <a:path w="29349" h="43434" extrusionOk="0">
                    <a:moveTo>
                      <a:pt x="23735" y="0"/>
                    </a:moveTo>
                    <a:lnTo>
                      <a:pt x="23634" y="226"/>
                    </a:lnTo>
                    <a:cubicBezTo>
                      <a:pt x="27118" y="1880"/>
                      <a:pt x="29098" y="5965"/>
                      <a:pt x="29098" y="11404"/>
                    </a:cubicBezTo>
                    <a:cubicBezTo>
                      <a:pt x="29098" y="22181"/>
                      <a:pt x="21454" y="35389"/>
                      <a:pt x="12030" y="40827"/>
                    </a:cubicBezTo>
                    <a:cubicBezTo>
                      <a:pt x="9346" y="42387"/>
                      <a:pt x="6751" y="43175"/>
                      <a:pt x="4418" y="43175"/>
                    </a:cubicBezTo>
                    <a:cubicBezTo>
                      <a:pt x="2852" y="43175"/>
                      <a:pt x="1404" y="42820"/>
                      <a:pt x="126" y="42106"/>
                    </a:cubicBezTo>
                    <a:lnTo>
                      <a:pt x="0" y="42331"/>
                    </a:lnTo>
                    <a:cubicBezTo>
                      <a:pt x="1303" y="43058"/>
                      <a:pt x="2807" y="43434"/>
                      <a:pt x="4411" y="43434"/>
                    </a:cubicBezTo>
                    <a:cubicBezTo>
                      <a:pt x="6792" y="43434"/>
                      <a:pt x="9424" y="42632"/>
                      <a:pt x="12156" y="41053"/>
                    </a:cubicBezTo>
                    <a:cubicBezTo>
                      <a:pt x="21654" y="35564"/>
                      <a:pt x="29349" y="22281"/>
                      <a:pt x="29349" y="11404"/>
                    </a:cubicBezTo>
                    <a:cubicBezTo>
                      <a:pt x="29349" y="5865"/>
                      <a:pt x="27319" y="1704"/>
                      <a:pt x="2373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8" name="Google Shape;7618;p110"/>
              <p:cNvSpPr/>
              <p:nvPr>
                <p:custDataLst>
                  <p:tags r:id="rId66"/>
                </p:custDataLst>
              </p:nvPr>
            </p:nvSpPr>
            <p:spPr>
              <a:xfrm>
                <a:off x="4206925" y="1735000"/>
                <a:ext cx="734350" cy="1085850"/>
              </a:xfrm>
              <a:custGeom>
                <a:avLst/>
                <a:gdLst/>
                <a:ahLst/>
                <a:cxnLst/>
                <a:rect l="l" t="t" r="r" b="b"/>
                <a:pathLst>
                  <a:path w="29374" h="43434" extrusionOk="0">
                    <a:moveTo>
                      <a:pt x="5614" y="0"/>
                    </a:moveTo>
                    <a:cubicBezTo>
                      <a:pt x="2055" y="1704"/>
                      <a:pt x="0" y="5865"/>
                      <a:pt x="0" y="11404"/>
                    </a:cubicBezTo>
                    <a:cubicBezTo>
                      <a:pt x="0" y="22281"/>
                      <a:pt x="7720" y="35564"/>
                      <a:pt x="17193" y="41053"/>
                    </a:cubicBezTo>
                    <a:cubicBezTo>
                      <a:pt x="19925" y="42632"/>
                      <a:pt x="22582" y="43434"/>
                      <a:pt x="24963" y="43434"/>
                    </a:cubicBezTo>
                    <a:cubicBezTo>
                      <a:pt x="26567" y="43434"/>
                      <a:pt x="28046" y="43058"/>
                      <a:pt x="29374" y="42331"/>
                    </a:cubicBezTo>
                    <a:lnTo>
                      <a:pt x="29249" y="42106"/>
                    </a:lnTo>
                    <a:cubicBezTo>
                      <a:pt x="27970" y="42820"/>
                      <a:pt x="26522" y="43175"/>
                      <a:pt x="24955" y="43175"/>
                    </a:cubicBezTo>
                    <a:cubicBezTo>
                      <a:pt x="22619" y="43175"/>
                      <a:pt x="20018" y="42387"/>
                      <a:pt x="17319" y="40827"/>
                    </a:cubicBezTo>
                    <a:cubicBezTo>
                      <a:pt x="7920" y="35389"/>
                      <a:pt x="251" y="22181"/>
                      <a:pt x="251" y="11404"/>
                    </a:cubicBezTo>
                    <a:cubicBezTo>
                      <a:pt x="251" y="5965"/>
                      <a:pt x="2256" y="1880"/>
                      <a:pt x="5740" y="226"/>
                    </a:cubicBezTo>
                    <a:lnTo>
                      <a:pt x="5614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9" name="Google Shape;7619;p110"/>
              <p:cNvSpPr/>
              <p:nvPr>
                <p:custDataLst>
                  <p:tags r:id="rId67"/>
                </p:custDataLst>
              </p:nvPr>
            </p:nvSpPr>
            <p:spPr>
              <a:xfrm>
                <a:off x="4028350" y="2266950"/>
                <a:ext cx="1220575" cy="495000"/>
              </a:xfrm>
              <a:custGeom>
                <a:avLst/>
                <a:gdLst/>
                <a:ahLst/>
                <a:cxnLst/>
                <a:rect l="l" t="t" r="r" b="b"/>
                <a:pathLst>
                  <a:path w="48823" h="19800" extrusionOk="0">
                    <a:moveTo>
                      <a:pt x="0" y="0"/>
                    </a:moveTo>
                    <a:cubicBezTo>
                      <a:pt x="0" y="10903"/>
                      <a:pt x="10953" y="19800"/>
                      <a:pt x="24412" y="19800"/>
                    </a:cubicBezTo>
                    <a:cubicBezTo>
                      <a:pt x="37870" y="19800"/>
                      <a:pt x="48823" y="10903"/>
                      <a:pt x="48823" y="0"/>
                    </a:cubicBezTo>
                    <a:lnTo>
                      <a:pt x="48572" y="0"/>
                    </a:lnTo>
                    <a:cubicBezTo>
                      <a:pt x="48572" y="10777"/>
                      <a:pt x="37720" y="19524"/>
                      <a:pt x="24412" y="19524"/>
                    </a:cubicBezTo>
                    <a:cubicBezTo>
                      <a:pt x="11078" y="19524"/>
                      <a:pt x="251" y="10777"/>
                      <a:pt x="251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0" name="Google Shape;7620;p110"/>
              <p:cNvSpPr/>
              <p:nvPr>
                <p:custDataLst>
                  <p:tags r:id="rId68"/>
                </p:custDataLst>
              </p:nvPr>
            </p:nvSpPr>
            <p:spPr>
              <a:xfrm>
                <a:off x="4089125" y="1721325"/>
                <a:ext cx="498150" cy="1116450"/>
              </a:xfrm>
              <a:custGeom>
                <a:avLst/>
                <a:gdLst/>
                <a:ahLst/>
                <a:cxnLst/>
                <a:rect l="l" t="t" r="r" b="b"/>
                <a:pathLst>
                  <a:path w="19926" h="44658" extrusionOk="0">
                    <a:moveTo>
                      <a:pt x="15846" y="5456"/>
                    </a:moveTo>
                    <a:cubicBezTo>
                      <a:pt x="15846" y="5456"/>
                      <a:pt x="15844" y="5457"/>
                      <a:pt x="15840" y="5459"/>
                    </a:cubicBezTo>
                    <a:cubicBezTo>
                      <a:pt x="15836" y="5460"/>
                      <a:pt x="15833" y="5462"/>
                      <a:pt x="15828" y="5465"/>
                    </a:cubicBezTo>
                    <a:lnTo>
                      <a:pt x="15828" y="5465"/>
                    </a:lnTo>
                    <a:cubicBezTo>
                      <a:pt x="15840" y="5460"/>
                      <a:pt x="15846" y="5456"/>
                      <a:pt x="15846" y="5456"/>
                    </a:cubicBezTo>
                    <a:close/>
                    <a:moveTo>
                      <a:pt x="15578" y="0"/>
                    </a:moveTo>
                    <a:cubicBezTo>
                      <a:pt x="15496" y="0"/>
                      <a:pt x="15392" y="21"/>
                      <a:pt x="15264" y="71"/>
                    </a:cubicBezTo>
                    <a:cubicBezTo>
                      <a:pt x="14662" y="321"/>
                      <a:pt x="12707" y="873"/>
                      <a:pt x="12607" y="1224"/>
                    </a:cubicBezTo>
                    <a:cubicBezTo>
                      <a:pt x="12507" y="1575"/>
                      <a:pt x="12858" y="1600"/>
                      <a:pt x="11655" y="2402"/>
                    </a:cubicBezTo>
                    <a:cubicBezTo>
                      <a:pt x="10427" y="3204"/>
                      <a:pt x="9399" y="4306"/>
                      <a:pt x="8823" y="4657"/>
                    </a:cubicBezTo>
                    <a:cubicBezTo>
                      <a:pt x="8271" y="5008"/>
                      <a:pt x="8346" y="5384"/>
                      <a:pt x="7870" y="5585"/>
                    </a:cubicBezTo>
                    <a:cubicBezTo>
                      <a:pt x="7369" y="5810"/>
                      <a:pt x="7269" y="5660"/>
                      <a:pt x="6868" y="6186"/>
                    </a:cubicBezTo>
                    <a:cubicBezTo>
                      <a:pt x="6442" y="6712"/>
                      <a:pt x="4813" y="7840"/>
                      <a:pt x="4487" y="8342"/>
                    </a:cubicBezTo>
                    <a:cubicBezTo>
                      <a:pt x="4186" y="8818"/>
                      <a:pt x="2532" y="10823"/>
                      <a:pt x="1554" y="13530"/>
                    </a:cubicBezTo>
                    <a:cubicBezTo>
                      <a:pt x="577" y="16236"/>
                      <a:pt x="26" y="18818"/>
                      <a:pt x="51" y="19444"/>
                    </a:cubicBezTo>
                    <a:cubicBezTo>
                      <a:pt x="101" y="20046"/>
                      <a:pt x="0" y="22377"/>
                      <a:pt x="276" y="22803"/>
                    </a:cubicBezTo>
                    <a:cubicBezTo>
                      <a:pt x="552" y="23204"/>
                      <a:pt x="777" y="23880"/>
                      <a:pt x="853" y="24557"/>
                    </a:cubicBezTo>
                    <a:cubicBezTo>
                      <a:pt x="928" y="25259"/>
                      <a:pt x="1479" y="25635"/>
                      <a:pt x="1655" y="26061"/>
                    </a:cubicBezTo>
                    <a:cubicBezTo>
                      <a:pt x="1830" y="26462"/>
                      <a:pt x="1730" y="27414"/>
                      <a:pt x="1755" y="27690"/>
                    </a:cubicBezTo>
                    <a:cubicBezTo>
                      <a:pt x="1805" y="27966"/>
                      <a:pt x="2632" y="29495"/>
                      <a:pt x="2707" y="29745"/>
                    </a:cubicBezTo>
                    <a:cubicBezTo>
                      <a:pt x="2717" y="29787"/>
                      <a:pt x="2729" y="29803"/>
                      <a:pt x="2745" y="29803"/>
                    </a:cubicBezTo>
                    <a:cubicBezTo>
                      <a:pt x="2793" y="29803"/>
                      <a:pt x="2867" y="29650"/>
                      <a:pt x="2943" y="29650"/>
                    </a:cubicBezTo>
                    <a:cubicBezTo>
                      <a:pt x="2973" y="29650"/>
                      <a:pt x="3004" y="29675"/>
                      <a:pt x="3033" y="29745"/>
                    </a:cubicBezTo>
                    <a:cubicBezTo>
                      <a:pt x="3183" y="30021"/>
                      <a:pt x="3484" y="30698"/>
                      <a:pt x="3484" y="31424"/>
                    </a:cubicBezTo>
                    <a:cubicBezTo>
                      <a:pt x="3484" y="32151"/>
                      <a:pt x="2557" y="32201"/>
                      <a:pt x="2808" y="32853"/>
                    </a:cubicBezTo>
                    <a:cubicBezTo>
                      <a:pt x="3033" y="33505"/>
                      <a:pt x="5364" y="37364"/>
                      <a:pt x="6341" y="38743"/>
                    </a:cubicBezTo>
                    <a:cubicBezTo>
                      <a:pt x="7319" y="40146"/>
                      <a:pt x="9875" y="42402"/>
                      <a:pt x="10627" y="42853"/>
                    </a:cubicBezTo>
                    <a:lnTo>
                      <a:pt x="14587" y="44658"/>
                    </a:lnTo>
                    <a:cubicBezTo>
                      <a:pt x="14917" y="44587"/>
                      <a:pt x="14604" y="44050"/>
                      <a:pt x="15088" y="44050"/>
                    </a:cubicBezTo>
                    <a:cubicBezTo>
                      <a:pt x="15119" y="44050"/>
                      <a:pt x="15152" y="44052"/>
                      <a:pt x="15189" y="44056"/>
                    </a:cubicBezTo>
                    <a:cubicBezTo>
                      <a:pt x="15626" y="44109"/>
                      <a:pt x="16503" y="44356"/>
                      <a:pt x="17197" y="44356"/>
                    </a:cubicBezTo>
                    <a:cubicBezTo>
                      <a:pt x="17498" y="44356"/>
                      <a:pt x="17764" y="44310"/>
                      <a:pt x="17945" y="44181"/>
                    </a:cubicBezTo>
                    <a:cubicBezTo>
                      <a:pt x="18572" y="43780"/>
                      <a:pt x="17544" y="43304"/>
                      <a:pt x="18271" y="43079"/>
                    </a:cubicBezTo>
                    <a:cubicBezTo>
                      <a:pt x="18998" y="42878"/>
                      <a:pt x="19675" y="42502"/>
                      <a:pt x="19800" y="42051"/>
                    </a:cubicBezTo>
                    <a:cubicBezTo>
                      <a:pt x="19900" y="41600"/>
                      <a:pt x="19925" y="41274"/>
                      <a:pt x="19374" y="41174"/>
                    </a:cubicBezTo>
                    <a:cubicBezTo>
                      <a:pt x="18823" y="41074"/>
                      <a:pt x="18271" y="40497"/>
                      <a:pt x="17795" y="40347"/>
                    </a:cubicBezTo>
                    <a:cubicBezTo>
                      <a:pt x="17294" y="40196"/>
                      <a:pt x="16442" y="40272"/>
                      <a:pt x="15915" y="39971"/>
                    </a:cubicBezTo>
                    <a:cubicBezTo>
                      <a:pt x="15389" y="39645"/>
                      <a:pt x="14136" y="38617"/>
                      <a:pt x="13660" y="38567"/>
                    </a:cubicBezTo>
                    <a:cubicBezTo>
                      <a:pt x="13158" y="38542"/>
                      <a:pt x="12131" y="38567"/>
                      <a:pt x="12657" y="38417"/>
                    </a:cubicBezTo>
                    <a:cubicBezTo>
                      <a:pt x="13158" y="38241"/>
                      <a:pt x="13559" y="38267"/>
                      <a:pt x="13309" y="38016"/>
                    </a:cubicBezTo>
                    <a:cubicBezTo>
                      <a:pt x="13058" y="37790"/>
                      <a:pt x="12482" y="36637"/>
                      <a:pt x="12056" y="36312"/>
                    </a:cubicBezTo>
                    <a:cubicBezTo>
                      <a:pt x="11655" y="36011"/>
                      <a:pt x="10502" y="35735"/>
                      <a:pt x="9975" y="35084"/>
                    </a:cubicBezTo>
                    <a:cubicBezTo>
                      <a:pt x="9449" y="34407"/>
                      <a:pt x="8772" y="32928"/>
                      <a:pt x="8772" y="32928"/>
                    </a:cubicBezTo>
                    <a:cubicBezTo>
                      <a:pt x="8772" y="32928"/>
                      <a:pt x="7269" y="32502"/>
                      <a:pt x="6742" y="31850"/>
                    </a:cubicBezTo>
                    <a:cubicBezTo>
                      <a:pt x="6241" y="31199"/>
                      <a:pt x="5715" y="30522"/>
                      <a:pt x="5389" y="30472"/>
                    </a:cubicBezTo>
                    <a:cubicBezTo>
                      <a:pt x="5088" y="30397"/>
                      <a:pt x="4813" y="30146"/>
                      <a:pt x="4612" y="30121"/>
                    </a:cubicBezTo>
                    <a:cubicBezTo>
                      <a:pt x="4597" y="30118"/>
                      <a:pt x="4583" y="30116"/>
                      <a:pt x="4569" y="30116"/>
                    </a:cubicBezTo>
                    <a:cubicBezTo>
                      <a:pt x="4369" y="30116"/>
                      <a:pt x="4245" y="30432"/>
                      <a:pt x="4011" y="30572"/>
                    </a:cubicBezTo>
                    <a:cubicBezTo>
                      <a:pt x="3987" y="30584"/>
                      <a:pt x="3963" y="30590"/>
                      <a:pt x="3940" y="30590"/>
                    </a:cubicBezTo>
                    <a:cubicBezTo>
                      <a:pt x="3718" y="30590"/>
                      <a:pt x="3520" y="30078"/>
                      <a:pt x="3384" y="29670"/>
                    </a:cubicBezTo>
                    <a:cubicBezTo>
                      <a:pt x="3259" y="29219"/>
                      <a:pt x="2757" y="29394"/>
                      <a:pt x="2557" y="28993"/>
                    </a:cubicBezTo>
                    <a:cubicBezTo>
                      <a:pt x="2356" y="28617"/>
                      <a:pt x="2131" y="27865"/>
                      <a:pt x="2181" y="27615"/>
                    </a:cubicBezTo>
                    <a:cubicBezTo>
                      <a:pt x="2206" y="27364"/>
                      <a:pt x="2582" y="26587"/>
                      <a:pt x="2482" y="26186"/>
                    </a:cubicBezTo>
                    <a:cubicBezTo>
                      <a:pt x="2381" y="25810"/>
                      <a:pt x="1805" y="25409"/>
                      <a:pt x="1630" y="25008"/>
                    </a:cubicBezTo>
                    <a:cubicBezTo>
                      <a:pt x="1454" y="24632"/>
                      <a:pt x="1855" y="23931"/>
                      <a:pt x="2106" y="23605"/>
                    </a:cubicBezTo>
                    <a:cubicBezTo>
                      <a:pt x="2356" y="23254"/>
                      <a:pt x="2632" y="23179"/>
                      <a:pt x="2281" y="22878"/>
                    </a:cubicBezTo>
                    <a:cubicBezTo>
                      <a:pt x="2103" y="22712"/>
                      <a:pt x="1904" y="22624"/>
                      <a:pt x="1763" y="22624"/>
                    </a:cubicBezTo>
                    <a:cubicBezTo>
                      <a:pt x="1626" y="22624"/>
                      <a:pt x="1543" y="22706"/>
                      <a:pt x="1579" y="22878"/>
                    </a:cubicBezTo>
                    <a:cubicBezTo>
                      <a:pt x="1614" y="23028"/>
                      <a:pt x="1553" y="23131"/>
                      <a:pt x="1449" y="23131"/>
                    </a:cubicBezTo>
                    <a:cubicBezTo>
                      <a:pt x="1329" y="23131"/>
                      <a:pt x="1151" y="22992"/>
                      <a:pt x="1003" y="22627"/>
                    </a:cubicBezTo>
                    <a:cubicBezTo>
                      <a:pt x="727" y="21926"/>
                      <a:pt x="602" y="20296"/>
                      <a:pt x="1178" y="19670"/>
                    </a:cubicBezTo>
                    <a:cubicBezTo>
                      <a:pt x="1684" y="19095"/>
                      <a:pt x="1431" y="18373"/>
                      <a:pt x="1869" y="18373"/>
                    </a:cubicBezTo>
                    <a:cubicBezTo>
                      <a:pt x="1908" y="18373"/>
                      <a:pt x="1953" y="18379"/>
                      <a:pt x="2006" y="18392"/>
                    </a:cubicBezTo>
                    <a:cubicBezTo>
                      <a:pt x="2632" y="18542"/>
                      <a:pt x="2757" y="19018"/>
                      <a:pt x="2908" y="19494"/>
                    </a:cubicBezTo>
                    <a:cubicBezTo>
                      <a:pt x="2970" y="19745"/>
                      <a:pt x="3071" y="19895"/>
                      <a:pt x="3152" y="19895"/>
                    </a:cubicBezTo>
                    <a:cubicBezTo>
                      <a:pt x="3234" y="19895"/>
                      <a:pt x="3296" y="19745"/>
                      <a:pt x="3284" y="19394"/>
                    </a:cubicBezTo>
                    <a:lnTo>
                      <a:pt x="3284" y="19394"/>
                    </a:lnTo>
                    <a:cubicBezTo>
                      <a:pt x="3935" y="20196"/>
                      <a:pt x="3910" y="20647"/>
                      <a:pt x="4011" y="20748"/>
                    </a:cubicBezTo>
                    <a:cubicBezTo>
                      <a:pt x="4111" y="20848"/>
                      <a:pt x="4261" y="20848"/>
                      <a:pt x="4261" y="21073"/>
                    </a:cubicBezTo>
                    <a:cubicBezTo>
                      <a:pt x="4261" y="21274"/>
                      <a:pt x="4086" y="22176"/>
                      <a:pt x="4111" y="22652"/>
                    </a:cubicBezTo>
                    <a:cubicBezTo>
                      <a:pt x="4157" y="23117"/>
                      <a:pt x="4118" y="23538"/>
                      <a:pt x="4291" y="23538"/>
                    </a:cubicBezTo>
                    <a:cubicBezTo>
                      <a:pt x="4305" y="23538"/>
                      <a:pt x="4320" y="23535"/>
                      <a:pt x="4336" y="23530"/>
                    </a:cubicBezTo>
                    <a:cubicBezTo>
                      <a:pt x="4537" y="23454"/>
                      <a:pt x="4712" y="22527"/>
                      <a:pt x="4712" y="21926"/>
                    </a:cubicBezTo>
                    <a:cubicBezTo>
                      <a:pt x="4712" y="21349"/>
                      <a:pt x="4838" y="20723"/>
                      <a:pt x="5163" y="20672"/>
                    </a:cubicBezTo>
                    <a:cubicBezTo>
                      <a:pt x="5433" y="20650"/>
                      <a:pt x="5723" y="20386"/>
                      <a:pt x="6051" y="20386"/>
                    </a:cubicBezTo>
                    <a:cubicBezTo>
                      <a:pt x="6089" y="20386"/>
                      <a:pt x="6127" y="20389"/>
                      <a:pt x="6166" y="20397"/>
                    </a:cubicBezTo>
                    <a:cubicBezTo>
                      <a:pt x="6218" y="20407"/>
                      <a:pt x="6273" y="20412"/>
                      <a:pt x="6330" y="20412"/>
                    </a:cubicBezTo>
                    <a:cubicBezTo>
                      <a:pt x="6680" y="20412"/>
                      <a:pt x="7082" y="20216"/>
                      <a:pt x="7168" y="19870"/>
                    </a:cubicBezTo>
                    <a:cubicBezTo>
                      <a:pt x="7269" y="19494"/>
                      <a:pt x="8497" y="18367"/>
                      <a:pt x="8823" y="18367"/>
                    </a:cubicBezTo>
                    <a:cubicBezTo>
                      <a:pt x="9156" y="18390"/>
                      <a:pt x="9467" y="18821"/>
                      <a:pt x="9755" y="18821"/>
                    </a:cubicBezTo>
                    <a:cubicBezTo>
                      <a:pt x="9770" y="18821"/>
                      <a:pt x="9785" y="18820"/>
                      <a:pt x="9800" y="18818"/>
                    </a:cubicBezTo>
                    <a:cubicBezTo>
                      <a:pt x="10126" y="18743"/>
                      <a:pt x="9750" y="17941"/>
                      <a:pt x="10326" y="17865"/>
                    </a:cubicBezTo>
                    <a:cubicBezTo>
                      <a:pt x="10661" y="17820"/>
                      <a:pt x="10996" y="17746"/>
                      <a:pt x="11230" y="17746"/>
                    </a:cubicBezTo>
                    <a:cubicBezTo>
                      <a:pt x="11381" y="17746"/>
                      <a:pt x="11490" y="17777"/>
                      <a:pt x="11529" y="17865"/>
                    </a:cubicBezTo>
                    <a:cubicBezTo>
                      <a:pt x="11655" y="18116"/>
                      <a:pt x="10853" y="18241"/>
                      <a:pt x="11078" y="18417"/>
                    </a:cubicBezTo>
                    <a:cubicBezTo>
                      <a:pt x="11135" y="18457"/>
                      <a:pt x="11203" y="18472"/>
                      <a:pt x="11277" y="18472"/>
                    </a:cubicBezTo>
                    <a:cubicBezTo>
                      <a:pt x="11515" y="18472"/>
                      <a:pt x="11820" y="18315"/>
                      <a:pt x="12066" y="18315"/>
                    </a:cubicBezTo>
                    <a:cubicBezTo>
                      <a:pt x="12079" y="18315"/>
                      <a:pt x="12093" y="18316"/>
                      <a:pt x="12106" y="18317"/>
                    </a:cubicBezTo>
                    <a:cubicBezTo>
                      <a:pt x="12293" y="18348"/>
                      <a:pt x="12705" y="18467"/>
                      <a:pt x="12995" y="18467"/>
                    </a:cubicBezTo>
                    <a:cubicBezTo>
                      <a:pt x="13169" y="18467"/>
                      <a:pt x="13299" y="18423"/>
                      <a:pt x="13309" y="18291"/>
                    </a:cubicBezTo>
                    <a:cubicBezTo>
                      <a:pt x="13329" y="18009"/>
                      <a:pt x="13382" y="17677"/>
                      <a:pt x="13257" y="17677"/>
                    </a:cubicBezTo>
                    <a:cubicBezTo>
                      <a:pt x="13227" y="17677"/>
                      <a:pt x="13187" y="17696"/>
                      <a:pt x="13133" y="17740"/>
                    </a:cubicBezTo>
                    <a:cubicBezTo>
                      <a:pt x="12933" y="17904"/>
                      <a:pt x="12891" y="18121"/>
                      <a:pt x="12807" y="18121"/>
                    </a:cubicBezTo>
                    <a:cubicBezTo>
                      <a:pt x="12775" y="18121"/>
                      <a:pt x="12737" y="18091"/>
                      <a:pt x="12682" y="18016"/>
                    </a:cubicBezTo>
                    <a:cubicBezTo>
                      <a:pt x="12482" y="17740"/>
                      <a:pt x="12231" y="17690"/>
                      <a:pt x="12306" y="17264"/>
                    </a:cubicBezTo>
                    <a:cubicBezTo>
                      <a:pt x="12382" y="16863"/>
                      <a:pt x="12883" y="16437"/>
                      <a:pt x="12757" y="16337"/>
                    </a:cubicBezTo>
                    <a:cubicBezTo>
                      <a:pt x="12607" y="16236"/>
                      <a:pt x="11855" y="16211"/>
                      <a:pt x="11755" y="16061"/>
                    </a:cubicBezTo>
                    <a:cubicBezTo>
                      <a:pt x="11669" y="15954"/>
                      <a:pt x="11949" y="15628"/>
                      <a:pt x="12406" y="15628"/>
                    </a:cubicBezTo>
                    <a:cubicBezTo>
                      <a:pt x="12485" y="15628"/>
                      <a:pt x="12569" y="15638"/>
                      <a:pt x="12657" y="15660"/>
                    </a:cubicBezTo>
                    <a:cubicBezTo>
                      <a:pt x="13206" y="15779"/>
                      <a:pt x="13551" y="16240"/>
                      <a:pt x="13907" y="16240"/>
                    </a:cubicBezTo>
                    <a:cubicBezTo>
                      <a:pt x="13925" y="16240"/>
                      <a:pt x="13943" y="16239"/>
                      <a:pt x="13960" y="16236"/>
                    </a:cubicBezTo>
                    <a:cubicBezTo>
                      <a:pt x="14260" y="16218"/>
                      <a:pt x="14644" y="15905"/>
                      <a:pt x="14818" y="15905"/>
                    </a:cubicBezTo>
                    <a:cubicBezTo>
                      <a:pt x="14878" y="15905"/>
                      <a:pt x="14913" y="15941"/>
                      <a:pt x="14913" y="16036"/>
                    </a:cubicBezTo>
                    <a:cubicBezTo>
                      <a:pt x="14913" y="16412"/>
                      <a:pt x="14211" y="16963"/>
                      <a:pt x="14111" y="17264"/>
                    </a:cubicBezTo>
                    <a:cubicBezTo>
                      <a:pt x="14011" y="17590"/>
                      <a:pt x="14186" y="17765"/>
                      <a:pt x="14662" y="17916"/>
                    </a:cubicBezTo>
                    <a:cubicBezTo>
                      <a:pt x="15077" y="18025"/>
                      <a:pt x="15112" y="18420"/>
                      <a:pt x="15296" y="18420"/>
                    </a:cubicBezTo>
                    <a:cubicBezTo>
                      <a:pt x="15323" y="18420"/>
                      <a:pt x="15354" y="18411"/>
                      <a:pt x="15389" y="18392"/>
                    </a:cubicBezTo>
                    <a:cubicBezTo>
                      <a:pt x="15665" y="18241"/>
                      <a:pt x="15840" y="17214"/>
                      <a:pt x="15539" y="17038"/>
                    </a:cubicBezTo>
                    <a:cubicBezTo>
                      <a:pt x="15494" y="17014"/>
                      <a:pt x="15448" y="17005"/>
                      <a:pt x="15402" y="17005"/>
                    </a:cubicBezTo>
                    <a:cubicBezTo>
                      <a:pt x="15252" y="17005"/>
                      <a:pt x="15111" y="17107"/>
                      <a:pt x="15045" y="17107"/>
                    </a:cubicBezTo>
                    <a:cubicBezTo>
                      <a:pt x="14988" y="17107"/>
                      <a:pt x="14988" y="17029"/>
                      <a:pt x="15088" y="16738"/>
                    </a:cubicBezTo>
                    <a:cubicBezTo>
                      <a:pt x="15314" y="15986"/>
                      <a:pt x="15840" y="15885"/>
                      <a:pt x="15640" y="15234"/>
                    </a:cubicBezTo>
                    <a:cubicBezTo>
                      <a:pt x="15414" y="14582"/>
                      <a:pt x="15013" y="13805"/>
                      <a:pt x="15013" y="13530"/>
                    </a:cubicBezTo>
                    <a:cubicBezTo>
                      <a:pt x="15013" y="13254"/>
                      <a:pt x="15314" y="11800"/>
                      <a:pt x="15314" y="11800"/>
                    </a:cubicBezTo>
                    <a:lnTo>
                      <a:pt x="15314" y="11800"/>
                    </a:lnTo>
                    <a:cubicBezTo>
                      <a:pt x="15314" y="11800"/>
                      <a:pt x="14938" y="12239"/>
                      <a:pt x="14643" y="12239"/>
                    </a:cubicBezTo>
                    <a:cubicBezTo>
                      <a:pt x="14615" y="12239"/>
                      <a:pt x="14588" y="12235"/>
                      <a:pt x="14562" y="12226"/>
                    </a:cubicBezTo>
                    <a:cubicBezTo>
                      <a:pt x="14236" y="12101"/>
                      <a:pt x="14036" y="11900"/>
                      <a:pt x="14211" y="11675"/>
                    </a:cubicBezTo>
                    <a:cubicBezTo>
                      <a:pt x="14387" y="11424"/>
                      <a:pt x="14813" y="10998"/>
                      <a:pt x="14687" y="10973"/>
                    </a:cubicBezTo>
                    <a:cubicBezTo>
                      <a:pt x="14587" y="10923"/>
                      <a:pt x="14462" y="10798"/>
                      <a:pt x="14462" y="10597"/>
                    </a:cubicBezTo>
                    <a:cubicBezTo>
                      <a:pt x="14462" y="10372"/>
                      <a:pt x="14236" y="10146"/>
                      <a:pt x="14136" y="9996"/>
                    </a:cubicBezTo>
                    <a:cubicBezTo>
                      <a:pt x="14045" y="9883"/>
                      <a:pt x="14037" y="9688"/>
                      <a:pt x="13907" y="9688"/>
                    </a:cubicBezTo>
                    <a:cubicBezTo>
                      <a:pt x="13893" y="9688"/>
                      <a:pt x="13877" y="9690"/>
                      <a:pt x="13860" y="9695"/>
                    </a:cubicBezTo>
                    <a:cubicBezTo>
                      <a:pt x="13685" y="9720"/>
                      <a:pt x="13409" y="10171"/>
                      <a:pt x="13309" y="10447"/>
                    </a:cubicBezTo>
                    <a:cubicBezTo>
                      <a:pt x="13209" y="10723"/>
                      <a:pt x="12607" y="10798"/>
                      <a:pt x="12607" y="11048"/>
                    </a:cubicBezTo>
                    <a:cubicBezTo>
                      <a:pt x="12607" y="11274"/>
                      <a:pt x="12682" y="11976"/>
                      <a:pt x="12106" y="12076"/>
                    </a:cubicBezTo>
                    <a:cubicBezTo>
                      <a:pt x="11504" y="12176"/>
                      <a:pt x="11204" y="12076"/>
                      <a:pt x="11078" y="12251"/>
                    </a:cubicBezTo>
                    <a:cubicBezTo>
                      <a:pt x="10980" y="12423"/>
                      <a:pt x="10572" y="13406"/>
                      <a:pt x="10343" y="13406"/>
                    </a:cubicBezTo>
                    <a:cubicBezTo>
                      <a:pt x="10337" y="13406"/>
                      <a:pt x="10332" y="13405"/>
                      <a:pt x="10326" y="13404"/>
                    </a:cubicBezTo>
                    <a:cubicBezTo>
                      <a:pt x="10076" y="13329"/>
                      <a:pt x="10201" y="12903"/>
                      <a:pt x="10326" y="12452"/>
                    </a:cubicBezTo>
                    <a:cubicBezTo>
                      <a:pt x="10427" y="12001"/>
                      <a:pt x="10853" y="12101"/>
                      <a:pt x="10777" y="11675"/>
                    </a:cubicBezTo>
                    <a:cubicBezTo>
                      <a:pt x="10702" y="11224"/>
                      <a:pt x="10477" y="11424"/>
                      <a:pt x="10527" y="10998"/>
                    </a:cubicBezTo>
                    <a:cubicBezTo>
                      <a:pt x="10602" y="10597"/>
                      <a:pt x="10226" y="9996"/>
                      <a:pt x="10326" y="9820"/>
                    </a:cubicBezTo>
                    <a:cubicBezTo>
                      <a:pt x="10402" y="9645"/>
                      <a:pt x="10752" y="9620"/>
                      <a:pt x="10702" y="9344"/>
                    </a:cubicBezTo>
                    <a:cubicBezTo>
                      <a:pt x="10677" y="9068"/>
                      <a:pt x="10777" y="8216"/>
                      <a:pt x="11479" y="8191"/>
                    </a:cubicBezTo>
                    <a:cubicBezTo>
                      <a:pt x="12156" y="8166"/>
                      <a:pt x="13509" y="7915"/>
                      <a:pt x="13785" y="7765"/>
                    </a:cubicBezTo>
                    <a:cubicBezTo>
                      <a:pt x="13915" y="7706"/>
                      <a:pt x="14040" y="7680"/>
                      <a:pt x="14151" y="7680"/>
                    </a:cubicBezTo>
                    <a:cubicBezTo>
                      <a:pt x="14275" y="7680"/>
                      <a:pt x="14382" y="7712"/>
                      <a:pt x="14462" y="7765"/>
                    </a:cubicBezTo>
                    <a:cubicBezTo>
                      <a:pt x="14514" y="7817"/>
                      <a:pt x="14544" y="7843"/>
                      <a:pt x="14586" y="7843"/>
                    </a:cubicBezTo>
                    <a:cubicBezTo>
                      <a:pt x="14644" y="7843"/>
                      <a:pt x="14723" y="7792"/>
                      <a:pt x="14913" y="7690"/>
                    </a:cubicBezTo>
                    <a:cubicBezTo>
                      <a:pt x="15178" y="7513"/>
                      <a:pt x="15990" y="7063"/>
                      <a:pt x="16281" y="7063"/>
                    </a:cubicBezTo>
                    <a:cubicBezTo>
                      <a:pt x="16319" y="7063"/>
                      <a:pt x="16349" y="7071"/>
                      <a:pt x="16366" y="7088"/>
                    </a:cubicBezTo>
                    <a:cubicBezTo>
                      <a:pt x="16492" y="7214"/>
                      <a:pt x="16366" y="8016"/>
                      <a:pt x="16041" y="8342"/>
                    </a:cubicBezTo>
                    <a:cubicBezTo>
                      <a:pt x="15764" y="8619"/>
                      <a:pt x="15572" y="9002"/>
                      <a:pt x="15347" y="9002"/>
                    </a:cubicBezTo>
                    <a:cubicBezTo>
                      <a:pt x="15328" y="9002"/>
                      <a:pt x="15309" y="8999"/>
                      <a:pt x="15289" y="8993"/>
                    </a:cubicBezTo>
                    <a:cubicBezTo>
                      <a:pt x="15104" y="8938"/>
                      <a:pt x="14714" y="8718"/>
                      <a:pt x="14593" y="8718"/>
                    </a:cubicBezTo>
                    <a:cubicBezTo>
                      <a:pt x="14550" y="8718"/>
                      <a:pt x="14541" y="8746"/>
                      <a:pt x="14587" y="8818"/>
                    </a:cubicBezTo>
                    <a:cubicBezTo>
                      <a:pt x="14762" y="9093"/>
                      <a:pt x="15214" y="9194"/>
                      <a:pt x="15214" y="9419"/>
                    </a:cubicBezTo>
                    <a:cubicBezTo>
                      <a:pt x="15214" y="9620"/>
                      <a:pt x="15038" y="10472"/>
                      <a:pt x="15289" y="10622"/>
                    </a:cubicBezTo>
                    <a:cubicBezTo>
                      <a:pt x="15316" y="10638"/>
                      <a:pt x="15340" y="10645"/>
                      <a:pt x="15362" y="10645"/>
                    </a:cubicBezTo>
                    <a:cubicBezTo>
                      <a:pt x="15546" y="10645"/>
                      <a:pt x="15575" y="10141"/>
                      <a:pt x="15665" y="10096"/>
                    </a:cubicBezTo>
                    <a:cubicBezTo>
                      <a:pt x="15666" y="10096"/>
                      <a:pt x="15668" y="10095"/>
                      <a:pt x="15670" y="10095"/>
                    </a:cubicBezTo>
                    <a:cubicBezTo>
                      <a:pt x="15750" y="10095"/>
                      <a:pt x="15709" y="10639"/>
                      <a:pt x="15858" y="10639"/>
                    </a:cubicBezTo>
                    <a:cubicBezTo>
                      <a:pt x="15880" y="10639"/>
                      <a:pt x="15908" y="10627"/>
                      <a:pt x="15940" y="10597"/>
                    </a:cubicBezTo>
                    <a:cubicBezTo>
                      <a:pt x="16191" y="10347"/>
                      <a:pt x="16291" y="9645"/>
                      <a:pt x="16316" y="9369"/>
                    </a:cubicBezTo>
                    <a:cubicBezTo>
                      <a:pt x="16354" y="9160"/>
                      <a:pt x="16262" y="9066"/>
                      <a:pt x="16293" y="9066"/>
                    </a:cubicBezTo>
                    <a:cubicBezTo>
                      <a:pt x="16302" y="9066"/>
                      <a:pt x="16324" y="9075"/>
                      <a:pt x="16366" y="9093"/>
                    </a:cubicBezTo>
                    <a:cubicBezTo>
                      <a:pt x="16542" y="9169"/>
                      <a:pt x="16366" y="9870"/>
                      <a:pt x="16667" y="9870"/>
                    </a:cubicBezTo>
                    <a:cubicBezTo>
                      <a:pt x="16993" y="9870"/>
                      <a:pt x="17670" y="9745"/>
                      <a:pt x="17394" y="9369"/>
                    </a:cubicBezTo>
                    <a:cubicBezTo>
                      <a:pt x="17118" y="8993"/>
                      <a:pt x="16993" y="8367"/>
                      <a:pt x="17093" y="8291"/>
                    </a:cubicBezTo>
                    <a:cubicBezTo>
                      <a:pt x="17194" y="8216"/>
                      <a:pt x="17369" y="8116"/>
                      <a:pt x="17369" y="7915"/>
                    </a:cubicBezTo>
                    <a:cubicBezTo>
                      <a:pt x="17369" y="7715"/>
                      <a:pt x="17720" y="6738"/>
                      <a:pt x="17219" y="6587"/>
                    </a:cubicBezTo>
                    <a:cubicBezTo>
                      <a:pt x="17128" y="6563"/>
                      <a:pt x="17044" y="6555"/>
                      <a:pt x="16970" y="6555"/>
                    </a:cubicBezTo>
                    <a:cubicBezTo>
                      <a:pt x="16797" y="6555"/>
                      <a:pt x="16678" y="6601"/>
                      <a:pt x="16643" y="6601"/>
                    </a:cubicBezTo>
                    <a:cubicBezTo>
                      <a:pt x="16615" y="6601"/>
                      <a:pt x="16643" y="6571"/>
                      <a:pt x="16742" y="6462"/>
                    </a:cubicBezTo>
                    <a:cubicBezTo>
                      <a:pt x="17018" y="6136"/>
                      <a:pt x="17118" y="5735"/>
                      <a:pt x="17118" y="5735"/>
                    </a:cubicBezTo>
                    <a:cubicBezTo>
                      <a:pt x="17118" y="5735"/>
                      <a:pt x="17050" y="5726"/>
                      <a:pt x="16943" y="5726"/>
                    </a:cubicBezTo>
                    <a:cubicBezTo>
                      <a:pt x="16704" y="5726"/>
                      <a:pt x="16276" y="5774"/>
                      <a:pt x="16016" y="6086"/>
                    </a:cubicBezTo>
                    <a:cubicBezTo>
                      <a:pt x="15640" y="6537"/>
                      <a:pt x="15740" y="6662"/>
                      <a:pt x="15640" y="6738"/>
                    </a:cubicBezTo>
                    <a:cubicBezTo>
                      <a:pt x="15555" y="6801"/>
                      <a:pt x="15021" y="7152"/>
                      <a:pt x="14783" y="7152"/>
                    </a:cubicBezTo>
                    <a:cubicBezTo>
                      <a:pt x="14740" y="7152"/>
                      <a:pt x="14707" y="7140"/>
                      <a:pt x="14687" y="7113"/>
                    </a:cubicBezTo>
                    <a:cubicBezTo>
                      <a:pt x="14587" y="6938"/>
                      <a:pt x="15289" y="6562"/>
                      <a:pt x="15364" y="6462"/>
                    </a:cubicBezTo>
                    <a:cubicBezTo>
                      <a:pt x="15412" y="6365"/>
                      <a:pt x="15716" y="5548"/>
                      <a:pt x="15828" y="5465"/>
                    </a:cubicBezTo>
                    <a:lnTo>
                      <a:pt x="15828" y="5465"/>
                    </a:lnTo>
                    <a:cubicBezTo>
                      <a:pt x="15681" y="5540"/>
                      <a:pt x="14655" y="6066"/>
                      <a:pt x="14387" y="6311"/>
                    </a:cubicBezTo>
                    <a:cubicBezTo>
                      <a:pt x="14147" y="6514"/>
                      <a:pt x="13771" y="6636"/>
                      <a:pt x="13620" y="6636"/>
                    </a:cubicBezTo>
                    <a:cubicBezTo>
                      <a:pt x="13565" y="6636"/>
                      <a:pt x="13540" y="6620"/>
                      <a:pt x="13559" y="6587"/>
                    </a:cubicBezTo>
                    <a:cubicBezTo>
                      <a:pt x="13610" y="6487"/>
                      <a:pt x="15364" y="5760"/>
                      <a:pt x="14938" y="5635"/>
                    </a:cubicBezTo>
                    <a:cubicBezTo>
                      <a:pt x="14891" y="5618"/>
                      <a:pt x="14840" y="5611"/>
                      <a:pt x="14787" y="5611"/>
                    </a:cubicBezTo>
                    <a:cubicBezTo>
                      <a:pt x="14444" y="5611"/>
                      <a:pt x="13989" y="5906"/>
                      <a:pt x="13748" y="5906"/>
                    </a:cubicBezTo>
                    <a:cubicBezTo>
                      <a:pt x="13686" y="5906"/>
                      <a:pt x="13637" y="5886"/>
                      <a:pt x="13610" y="5835"/>
                    </a:cubicBezTo>
                    <a:cubicBezTo>
                      <a:pt x="13484" y="5560"/>
                      <a:pt x="13860" y="5735"/>
                      <a:pt x="13735" y="5459"/>
                    </a:cubicBezTo>
                    <a:cubicBezTo>
                      <a:pt x="13686" y="5370"/>
                      <a:pt x="13603" y="5352"/>
                      <a:pt x="13516" y="5352"/>
                    </a:cubicBezTo>
                    <a:cubicBezTo>
                      <a:pt x="13457" y="5352"/>
                      <a:pt x="13396" y="5360"/>
                      <a:pt x="13344" y="5360"/>
                    </a:cubicBezTo>
                    <a:cubicBezTo>
                      <a:pt x="13236" y="5360"/>
                      <a:pt x="13163" y="5325"/>
                      <a:pt x="13209" y="5108"/>
                    </a:cubicBezTo>
                    <a:cubicBezTo>
                      <a:pt x="13309" y="4632"/>
                      <a:pt x="13108" y="4507"/>
                      <a:pt x="13409" y="4482"/>
                    </a:cubicBezTo>
                    <a:cubicBezTo>
                      <a:pt x="13735" y="4457"/>
                      <a:pt x="13760" y="4181"/>
                      <a:pt x="14011" y="3755"/>
                    </a:cubicBezTo>
                    <a:cubicBezTo>
                      <a:pt x="14236" y="3329"/>
                      <a:pt x="14286" y="2226"/>
                      <a:pt x="14562" y="2201"/>
                    </a:cubicBezTo>
                    <a:cubicBezTo>
                      <a:pt x="14838" y="2151"/>
                      <a:pt x="16742" y="1199"/>
                      <a:pt x="16918" y="773"/>
                    </a:cubicBezTo>
                    <a:cubicBezTo>
                      <a:pt x="17066" y="412"/>
                      <a:pt x="17538" y="87"/>
                      <a:pt x="17254" y="87"/>
                    </a:cubicBezTo>
                    <a:cubicBezTo>
                      <a:pt x="17202" y="87"/>
                      <a:pt x="17126" y="98"/>
                      <a:pt x="17018" y="121"/>
                    </a:cubicBezTo>
                    <a:cubicBezTo>
                      <a:pt x="16470" y="219"/>
                      <a:pt x="15968" y="393"/>
                      <a:pt x="15834" y="393"/>
                    </a:cubicBezTo>
                    <a:cubicBezTo>
                      <a:pt x="15796" y="393"/>
                      <a:pt x="15788" y="379"/>
                      <a:pt x="15815" y="347"/>
                    </a:cubicBezTo>
                    <a:cubicBezTo>
                      <a:pt x="15893" y="249"/>
                      <a:pt x="15865" y="0"/>
                      <a:pt x="1557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1" name="Google Shape;7621;p110"/>
              <p:cNvSpPr/>
              <p:nvPr>
                <p:custDataLst>
                  <p:tags r:id="rId69"/>
                </p:custDataLst>
              </p:nvPr>
            </p:nvSpPr>
            <p:spPr>
              <a:xfrm>
                <a:off x="4210250" y="2395975"/>
                <a:ext cx="48975" cy="441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767" extrusionOk="0">
                    <a:moveTo>
                      <a:pt x="557" y="1"/>
                    </a:moveTo>
                    <a:cubicBezTo>
                      <a:pt x="552" y="1"/>
                      <a:pt x="548" y="1"/>
                      <a:pt x="544" y="2"/>
                    </a:cubicBezTo>
                    <a:cubicBezTo>
                      <a:pt x="318" y="52"/>
                      <a:pt x="644" y="378"/>
                      <a:pt x="744" y="729"/>
                    </a:cubicBezTo>
                    <a:cubicBezTo>
                      <a:pt x="764" y="801"/>
                      <a:pt x="745" y="829"/>
                      <a:pt x="703" y="829"/>
                    </a:cubicBezTo>
                    <a:cubicBezTo>
                      <a:pt x="563" y="829"/>
                      <a:pt x="168" y="526"/>
                      <a:pt x="46" y="526"/>
                    </a:cubicBezTo>
                    <a:cubicBezTo>
                      <a:pt x="13" y="526"/>
                      <a:pt x="0" y="548"/>
                      <a:pt x="18" y="604"/>
                    </a:cubicBezTo>
                    <a:cubicBezTo>
                      <a:pt x="103" y="903"/>
                      <a:pt x="1500" y="1767"/>
                      <a:pt x="1864" y="1767"/>
                    </a:cubicBezTo>
                    <a:cubicBezTo>
                      <a:pt x="1927" y="1767"/>
                      <a:pt x="1959" y="1741"/>
                      <a:pt x="1947" y="1681"/>
                    </a:cubicBezTo>
                    <a:cubicBezTo>
                      <a:pt x="1874" y="1239"/>
                      <a:pt x="787" y="1"/>
                      <a:pt x="557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2" name="Google Shape;7622;p110"/>
              <p:cNvSpPr/>
              <p:nvPr>
                <p:custDataLst>
                  <p:tags r:id="rId70"/>
                </p:custDataLst>
              </p:nvPr>
            </p:nvSpPr>
            <p:spPr>
              <a:xfrm>
                <a:off x="4158675" y="2309450"/>
                <a:ext cx="66975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183" extrusionOk="0">
                    <a:moveTo>
                      <a:pt x="242" y="0"/>
                    </a:moveTo>
                    <a:cubicBezTo>
                      <a:pt x="228" y="0"/>
                      <a:pt x="215" y="2"/>
                      <a:pt x="201" y="5"/>
                    </a:cubicBezTo>
                    <a:cubicBezTo>
                      <a:pt x="0" y="55"/>
                      <a:pt x="452" y="381"/>
                      <a:pt x="627" y="606"/>
                    </a:cubicBezTo>
                    <a:cubicBezTo>
                      <a:pt x="802" y="832"/>
                      <a:pt x="1479" y="2010"/>
                      <a:pt x="1379" y="2436"/>
                    </a:cubicBezTo>
                    <a:cubicBezTo>
                      <a:pt x="1279" y="2837"/>
                      <a:pt x="1905" y="2962"/>
                      <a:pt x="2206" y="3087"/>
                    </a:cubicBezTo>
                    <a:cubicBezTo>
                      <a:pt x="2367" y="3155"/>
                      <a:pt x="2467" y="3182"/>
                      <a:pt x="2524" y="3182"/>
                    </a:cubicBezTo>
                    <a:cubicBezTo>
                      <a:pt x="2678" y="3182"/>
                      <a:pt x="2510" y="2977"/>
                      <a:pt x="2381" y="2812"/>
                    </a:cubicBezTo>
                    <a:cubicBezTo>
                      <a:pt x="2231" y="2611"/>
                      <a:pt x="1429" y="1157"/>
                      <a:pt x="1078" y="731"/>
                    </a:cubicBezTo>
                    <a:cubicBezTo>
                      <a:pt x="725" y="355"/>
                      <a:pt x="460" y="0"/>
                      <a:pt x="24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3" name="Google Shape;7623;p110"/>
              <p:cNvSpPr/>
              <p:nvPr>
                <p:custDataLst>
                  <p:tags r:id="rId71"/>
                </p:custDataLst>
              </p:nvPr>
            </p:nvSpPr>
            <p:spPr>
              <a:xfrm>
                <a:off x="4554375" y="1831975"/>
                <a:ext cx="150700" cy="22445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8978" extrusionOk="0">
                    <a:moveTo>
                      <a:pt x="4010" y="1"/>
                    </a:moveTo>
                    <a:cubicBezTo>
                      <a:pt x="3805" y="1"/>
                      <a:pt x="3779" y="276"/>
                      <a:pt x="3396" y="357"/>
                    </a:cubicBezTo>
                    <a:cubicBezTo>
                      <a:pt x="2919" y="457"/>
                      <a:pt x="2443" y="432"/>
                      <a:pt x="1842" y="607"/>
                    </a:cubicBezTo>
                    <a:cubicBezTo>
                      <a:pt x="1240" y="783"/>
                      <a:pt x="914" y="1159"/>
                      <a:pt x="1040" y="1535"/>
                    </a:cubicBezTo>
                    <a:cubicBezTo>
                      <a:pt x="1140" y="1885"/>
                      <a:pt x="1340" y="2487"/>
                      <a:pt x="1040" y="3139"/>
                    </a:cubicBezTo>
                    <a:cubicBezTo>
                      <a:pt x="714" y="3790"/>
                      <a:pt x="1090" y="3890"/>
                      <a:pt x="914" y="4191"/>
                    </a:cubicBezTo>
                    <a:cubicBezTo>
                      <a:pt x="764" y="4517"/>
                      <a:pt x="789" y="4743"/>
                      <a:pt x="463" y="4918"/>
                    </a:cubicBezTo>
                    <a:cubicBezTo>
                      <a:pt x="137" y="5119"/>
                      <a:pt x="37" y="5820"/>
                      <a:pt x="12" y="7550"/>
                    </a:cubicBezTo>
                    <a:cubicBezTo>
                      <a:pt x="1" y="8331"/>
                      <a:pt x="64" y="8546"/>
                      <a:pt x="171" y="8546"/>
                    </a:cubicBezTo>
                    <a:cubicBezTo>
                      <a:pt x="302" y="8546"/>
                      <a:pt x="497" y="8226"/>
                      <a:pt x="701" y="8226"/>
                    </a:cubicBezTo>
                    <a:cubicBezTo>
                      <a:pt x="705" y="8226"/>
                      <a:pt x="710" y="8226"/>
                      <a:pt x="714" y="8226"/>
                    </a:cubicBezTo>
                    <a:cubicBezTo>
                      <a:pt x="1115" y="8251"/>
                      <a:pt x="889" y="8577"/>
                      <a:pt x="864" y="8853"/>
                    </a:cubicBezTo>
                    <a:cubicBezTo>
                      <a:pt x="864" y="8944"/>
                      <a:pt x="891" y="8977"/>
                      <a:pt x="932" y="8977"/>
                    </a:cubicBezTo>
                    <a:cubicBezTo>
                      <a:pt x="1016" y="8977"/>
                      <a:pt x="1156" y="8837"/>
                      <a:pt x="1240" y="8753"/>
                    </a:cubicBezTo>
                    <a:cubicBezTo>
                      <a:pt x="1391" y="8627"/>
                      <a:pt x="2142" y="7374"/>
                      <a:pt x="2418" y="6948"/>
                    </a:cubicBezTo>
                    <a:cubicBezTo>
                      <a:pt x="2543" y="6748"/>
                      <a:pt x="2606" y="6729"/>
                      <a:pt x="2678" y="6729"/>
                    </a:cubicBezTo>
                    <a:cubicBezTo>
                      <a:pt x="2695" y="6729"/>
                      <a:pt x="2712" y="6730"/>
                      <a:pt x="2730" y="6730"/>
                    </a:cubicBezTo>
                    <a:cubicBezTo>
                      <a:pt x="2792" y="6730"/>
                      <a:pt x="2869" y="6719"/>
                      <a:pt x="2995" y="6622"/>
                    </a:cubicBezTo>
                    <a:cubicBezTo>
                      <a:pt x="3320" y="6372"/>
                      <a:pt x="3797" y="5946"/>
                      <a:pt x="3972" y="5570"/>
                    </a:cubicBezTo>
                    <a:cubicBezTo>
                      <a:pt x="4031" y="5451"/>
                      <a:pt x="4165" y="5416"/>
                      <a:pt x="4336" y="5416"/>
                    </a:cubicBezTo>
                    <a:cubicBezTo>
                      <a:pt x="4594" y="5416"/>
                      <a:pt x="4937" y="5496"/>
                      <a:pt x="5240" y="5496"/>
                    </a:cubicBezTo>
                    <a:cubicBezTo>
                      <a:pt x="5332" y="5496"/>
                      <a:pt x="5420" y="5489"/>
                      <a:pt x="5501" y="5469"/>
                    </a:cubicBezTo>
                    <a:cubicBezTo>
                      <a:pt x="6027" y="5344"/>
                      <a:pt x="6027" y="4893"/>
                      <a:pt x="5902" y="4442"/>
                    </a:cubicBezTo>
                    <a:cubicBezTo>
                      <a:pt x="5752" y="3966"/>
                      <a:pt x="5300" y="3815"/>
                      <a:pt x="5351" y="3464"/>
                    </a:cubicBezTo>
                    <a:cubicBezTo>
                      <a:pt x="5368" y="3353"/>
                      <a:pt x="5446" y="3333"/>
                      <a:pt x="5539" y="3333"/>
                    </a:cubicBezTo>
                    <a:cubicBezTo>
                      <a:pt x="5594" y="3333"/>
                      <a:pt x="5655" y="3340"/>
                      <a:pt x="5711" y="3340"/>
                    </a:cubicBezTo>
                    <a:cubicBezTo>
                      <a:pt x="5835" y="3340"/>
                      <a:pt x="5936" y="3303"/>
                      <a:pt x="5902" y="3063"/>
                    </a:cubicBezTo>
                    <a:cubicBezTo>
                      <a:pt x="5827" y="2537"/>
                      <a:pt x="5927" y="2061"/>
                      <a:pt x="5601" y="1760"/>
                    </a:cubicBezTo>
                    <a:cubicBezTo>
                      <a:pt x="5300" y="1434"/>
                      <a:pt x="5476" y="1134"/>
                      <a:pt x="5576" y="883"/>
                    </a:cubicBezTo>
                    <a:cubicBezTo>
                      <a:pt x="5641" y="705"/>
                      <a:pt x="5601" y="569"/>
                      <a:pt x="5470" y="569"/>
                    </a:cubicBezTo>
                    <a:cubicBezTo>
                      <a:pt x="5399" y="569"/>
                      <a:pt x="5299" y="610"/>
                      <a:pt x="5175" y="708"/>
                    </a:cubicBezTo>
                    <a:cubicBezTo>
                      <a:pt x="5112" y="758"/>
                      <a:pt x="5055" y="779"/>
                      <a:pt x="5001" y="779"/>
                    </a:cubicBezTo>
                    <a:cubicBezTo>
                      <a:pt x="4733" y="779"/>
                      <a:pt x="4552" y="244"/>
                      <a:pt x="4198" y="56"/>
                    </a:cubicBezTo>
                    <a:cubicBezTo>
                      <a:pt x="4119" y="17"/>
                      <a:pt x="4059" y="1"/>
                      <a:pt x="4010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4" name="Google Shape;7624;p110"/>
              <p:cNvSpPr/>
              <p:nvPr>
                <p:custDataLst>
                  <p:tags r:id="rId72"/>
                </p:custDataLst>
              </p:nvPr>
            </p:nvSpPr>
            <p:spPr>
              <a:xfrm>
                <a:off x="4428725" y="1795525"/>
                <a:ext cx="6962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518" extrusionOk="0">
                    <a:moveTo>
                      <a:pt x="2683" y="0"/>
                    </a:moveTo>
                    <a:cubicBezTo>
                      <a:pt x="2516" y="0"/>
                      <a:pt x="2131" y="311"/>
                      <a:pt x="2131" y="311"/>
                    </a:cubicBezTo>
                    <a:cubicBezTo>
                      <a:pt x="2131" y="311"/>
                      <a:pt x="1705" y="461"/>
                      <a:pt x="1479" y="862"/>
                    </a:cubicBezTo>
                    <a:cubicBezTo>
                      <a:pt x="1396" y="1019"/>
                      <a:pt x="1343" y="1064"/>
                      <a:pt x="1279" y="1064"/>
                    </a:cubicBezTo>
                    <a:cubicBezTo>
                      <a:pt x="1194" y="1064"/>
                      <a:pt x="1088" y="987"/>
                      <a:pt x="865" y="987"/>
                    </a:cubicBezTo>
                    <a:cubicBezTo>
                      <a:pt x="797" y="987"/>
                      <a:pt x="719" y="994"/>
                      <a:pt x="627" y="1013"/>
                    </a:cubicBezTo>
                    <a:cubicBezTo>
                      <a:pt x="1" y="1113"/>
                      <a:pt x="452" y="1564"/>
                      <a:pt x="351" y="1990"/>
                    </a:cubicBezTo>
                    <a:cubicBezTo>
                      <a:pt x="280" y="2292"/>
                      <a:pt x="536" y="2518"/>
                      <a:pt x="762" y="2518"/>
                    </a:cubicBezTo>
                    <a:cubicBezTo>
                      <a:pt x="856" y="2518"/>
                      <a:pt x="944" y="2479"/>
                      <a:pt x="1003" y="2391"/>
                    </a:cubicBezTo>
                    <a:cubicBezTo>
                      <a:pt x="1254" y="2015"/>
                      <a:pt x="2532" y="762"/>
                      <a:pt x="2732" y="211"/>
                    </a:cubicBezTo>
                    <a:cubicBezTo>
                      <a:pt x="2784" y="55"/>
                      <a:pt x="2753" y="0"/>
                      <a:pt x="2683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5" name="Google Shape;7625;p110"/>
              <p:cNvSpPr/>
              <p:nvPr>
                <p:custDataLst>
                  <p:tags r:id="rId73"/>
                </p:custDataLst>
              </p:nvPr>
            </p:nvSpPr>
            <p:spPr>
              <a:xfrm>
                <a:off x="4526475" y="1814025"/>
                <a:ext cx="94625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1587" extrusionOk="0">
                    <a:moveTo>
                      <a:pt x="3148" y="0"/>
                    </a:moveTo>
                    <a:cubicBezTo>
                      <a:pt x="2617" y="0"/>
                      <a:pt x="1609" y="797"/>
                      <a:pt x="852" y="1050"/>
                    </a:cubicBezTo>
                    <a:cubicBezTo>
                      <a:pt x="0" y="1300"/>
                      <a:pt x="552" y="1526"/>
                      <a:pt x="852" y="1576"/>
                    </a:cubicBezTo>
                    <a:cubicBezTo>
                      <a:pt x="899" y="1583"/>
                      <a:pt x="950" y="1587"/>
                      <a:pt x="1004" y="1587"/>
                    </a:cubicBezTo>
                    <a:cubicBezTo>
                      <a:pt x="1849" y="1587"/>
                      <a:pt x="3509" y="724"/>
                      <a:pt x="3509" y="724"/>
                    </a:cubicBezTo>
                    <a:cubicBezTo>
                      <a:pt x="3509" y="724"/>
                      <a:pt x="3785" y="222"/>
                      <a:pt x="3284" y="22"/>
                    </a:cubicBezTo>
                    <a:cubicBezTo>
                      <a:pt x="3243" y="7"/>
                      <a:pt x="3198" y="0"/>
                      <a:pt x="314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6" name="Google Shape;7626;p110"/>
              <p:cNvSpPr/>
              <p:nvPr>
                <p:custDataLst>
                  <p:tags r:id="rId74"/>
                </p:custDataLst>
              </p:nvPr>
            </p:nvSpPr>
            <p:spPr>
              <a:xfrm>
                <a:off x="4694725" y="1985700"/>
                <a:ext cx="5170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437" extrusionOk="0">
                    <a:moveTo>
                      <a:pt x="1268" y="0"/>
                    </a:moveTo>
                    <a:cubicBezTo>
                      <a:pt x="984" y="0"/>
                      <a:pt x="730" y="211"/>
                      <a:pt x="470" y="211"/>
                    </a:cubicBezTo>
                    <a:cubicBezTo>
                      <a:pt x="435" y="211"/>
                      <a:pt x="399" y="207"/>
                      <a:pt x="363" y="198"/>
                    </a:cubicBezTo>
                    <a:cubicBezTo>
                      <a:pt x="348" y="193"/>
                      <a:pt x="334" y="191"/>
                      <a:pt x="320" y="191"/>
                    </a:cubicBezTo>
                    <a:cubicBezTo>
                      <a:pt x="0" y="191"/>
                      <a:pt x="232" y="1437"/>
                      <a:pt x="952" y="1437"/>
                    </a:cubicBezTo>
                    <a:cubicBezTo>
                      <a:pt x="1041" y="1437"/>
                      <a:pt x="1137" y="1418"/>
                      <a:pt x="1240" y="1376"/>
                    </a:cubicBezTo>
                    <a:cubicBezTo>
                      <a:pt x="1867" y="1125"/>
                      <a:pt x="2067" y="498"/>
                      <a:pt x="1616" y="122"/>
                    </a:cubicBezTo>
                    <a:cubicBezTo>
                      <a:pt x="1494" y="33"/>
                      <a:pt x="1379" y="0"/>
                      <a:pt x="126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7" name="Google Shape;7627;p110"/>
              <p:cNvSpPr/>
              <p:nvPr>
                <p:custDataLst>
                  <p:tags r:id="rId75"/>
                </p:custDataLst>
              </p:nvPr>
            </p:nvSpPr>
            <p:spPr>
              <a:xfrm>
                <a:off x="4750775" y="1828625"/>
                <a:ext cx="35425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99" extrusionOk="0">
                    <a:moveTo>
                      <a:pt x="184" y="0"/>
                    </a:moveTo>
                    <a:cubicBezTo>
                      <a:pt x="4" y="0"/>
                      <a:pt x="133" y="559"/>
                      <a:pt x="76" y="691"/>
                    </a:cubicBezTo>
                    <a:cubicBezTo>
                      <a:pt x="1" y="867"/>
                      <a:pt x="352" y="1117"/>
                      <a:pt x="1304" y="1493"/>
                    </a:cubicBezTo>
                    <a:cubicBezTo>
                      <a:pt x="1311" y="1497"/>
                      <a:pt x="1317" y="1498"/>
                      <a:pt x="1322" y="1498"/>
                    </a:cubicBezTo>
                    <a:cubicBezTo>
                      <a:pt x="1417" y="1498"/>
                      <a:pt x="1026" y="788"/>
                      <a:pt x="477" y="215"/>
                    </a:cubicBezTo>
                    <a:cubicBezTo>
                      <a:pt x="335" y="60"/>
                      <a:pt x="243" y="0"/>
                      <a:pt x="18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8" name="Google Shape;7628;p110"/>
              <p:cNvSpPr/>
              <p:nvPr>
                <p:custDataLst>
                  <p:tags r:id="rId76"/>
                </p:custDataLst>
              </p:nvPr>
            </p:nvSpPr>
            <p:spPr>
              <a:xfrm>
                <a:off x="4490125" y="1653125"/>
                <a:ext cx="778225" cy="1085675"/>
              </a:xfrm>
              <a:custGeom>
                <a:avLst/>
                <a:gdLst/>
                <a:ahLst/>
                <a:cxnLst/>
                <a:rect l="l" t="t" r="r" b="b"/>
                <a:pathLst>
                  <a:path w="31129" h="43427" extrusionOk="0">
                    <a:moveTo>
                      <a:pt x="24530" y="13022"/>
                    </a:moveTo>
                    <a:cubicBezTo>
                      <a:pt x="24545" y="13022"/>
                      <a:pt x="24564" y="13031"/>
                      <a:pt x="24587" y="13050"/>
                    </a:cubicBezTo>
                    <a:cubicBezTo>
                      <a:pt x="24863" y="13250"/>
                      <a:pt x="25089" y="14027"/>
                      <a:pt x="25164" y="14027"/>
                    </a:cubicBezTo>
                    <a:cubicBezTo>
                      <a:pt x="25228" y="14027"/>
                      <a:pt x="25624" y="14248"/>
                      <a:pt x="25704" y="14248"/>
                    </a:cubicBezTo>
                    <a:cubicBezTo>
                      <a:pt x="25718" y="14248"/>
                      <a:pt x="25722" y="14242"/>
                      <a:pt x="25715" y="14227"/>
                    </a:cubicBezTo>
                    <a:cubicBezTo>
                      <a:pt x="25698" y="14143"/>
                      <a:pt x="25862" y="14014"/>
                      <a:pt x="26010" y="14014"/>
                    </a:cubicBezTo>
                    <a:cubicBezTo>
                      <a:pt x="26082" y="14014"/>
                      <a:pt x="26150" y="14045"/>
                      <a:pt x="26191" y="14127"/>
                    </a:cubicBezTo>
                    <a:cubicBezTo>
                      <a:pt x="26292" y="14403"/>
                      <a:pt x="26241" y="14603"/>
                      <a:pt x="26342" y="14754"/>
                    </a:cubicBezTo>
                    <a:cubicBezTo>
                      <a:pt x="26442" y="14904"/>
                      <a:pt x="26993" y="15330"/>
                      <a:pt x="27144" y="15506"/>
                    </a:cubicBezTo>
                    <a:cubicBezTo>
                      <a:pt x="27294" y="15681"/>
                      <a:pt x="27319" y="16258"/>
                      <a:pt x="26968" y="16258"/>
                    </a:cubicBezTo>
                    <a:cubicBezTo>
                      <a:pt x="26542" y="16258"/>
                      <a:pt x="26517" y="15506"/>
                      <a:pt x="25966" y="15380"/>
                    </a:cubicBezTo>
                    <a:cubicBezTo>
                      <a:pt x="25414" y="15255"/>
                      <a:pt x="24888" y="15230"/>
                      <a:pt x="24738" y="14503"/>
                    </a:cubicBezTo>
                    <a:cubicBezTo>
                      <a:pt x="24624" y="13845"/>
                      <a:pt x="24387" y="13022"/>
                      <a:pt x="24530" y="13022"/>
                    </a:cubicBezTo>
                    <a:close/>
                    <a:moveTo>
                      <a:pt x="23622" y="15509"/>
                    </a:moveTo>
                    <a:cubicBezTo>
                      <a:pt x="23636" y="15509"/>
                      <a:pt x="23664" y="15539"/>
                      <a:pt x="23710" y="15606"/>
                    </a:cubicBezTo>
                    <a:cubicBezTo>
                      <a:pt x="23911" y="15907"/>
                      <a:pt x="23660" y="16358"/>
                      <a:pt x="24312" y="16358"/>
                    </a:cubicBezTo>
                    <a:cubicBezTo>
                      <a:pt x="24622" y="16358"/>
                      <a:pt x="24870" y="16301"/>
                      <a:pt x="25052" y="16301"/>
                    </a:cubicBezTo>
                    <a:cubicBezTo>
                      <a:pt x="25253" y="16301"/>
                      <a:pt x="25375" y="16370"/>
                      <a:pt x="25414" y="16659"/>
                    </a:cubicBezTo>
                    <a:cubicBezTo>
                      <a:pt x="25515" y="17210"/>
                      <a:pt x="25414" y="17811"/>
                      <a:pt x="24863" y="17962"/>
                    </a:cubicBezTo>
                    <a:cubicBezTo>
                      <a:pt x="24287" y="18112"/>
                      <a:pt x="24713" y="18939"/>
                      <a:pt x="24512" y="19065"/>
                    </a:cubicBezTo>
                    <a:cubicBezTo>
                      <a:pt x="24365" y="19150"/>
                      <a:pt x="24135" y="19272"/>
                      <a:pt x="23920" y="19272"/>
                    </a:cubicBezTo>
                    <a:cubicBezTo>
                      <a:pt x="23695" y="19272"/>
                      <a:pt x="23486" y="19138"/>
                      <a:pt x="23409" y="18689"/>
                    </a:cubicBezTo>
                    <a:cubicBezTo>
                      <a:pt x="23297" y="17900"/>
                      <a:pt x="22698" y="16686"/>
                      <a:pt x="22961" y="16686"/>
                    </a:cubicBezTo>
                    <a:cubicBezTo>
                      <a:pt x="22990" y="16686"/>
                      <a:pt x="23030" y="16701"/>
                      <a:pt x="23083" y="16734"/>
                    </a:cubicBezTo>
                    <a:cubicBezTo>
                      <a:pt x="23473" y="16993"/>
                      <a:pt x="23492" y="17418"/>
                      <a:pt x="23577" y="17418"/>
                    </a:cubicBezTo>
                    <a:cubicBezTo>
                      <a:pt x="23607" y="17418"/>
                      <a:pt x="23645" y="17365"/>
                      <a:pt x="23710" y="17235"/>
                    </a:cubicBezTo>
                    <a:cubicBezTo>
                      <a:pt x="23936" y="16734"/>
                      <a:pt x="24312" y="16533"/>
                      <a:pt x="24036" y="16508"/>
                    </a:cubicBezTo>
                    <a:cubicBezTo>
                      <a:pt x="24030" y="16508"/>
                      <a:pt x="24024" y="16507"/>
                      <a:pt x="24018" y="16507"/>
                    </a:cubicBezTo>
                    <a:cubicBezTo>
                      <a:pt x="23871" y="16507"/>
                      <a:pt x="23788" y="16686"/>
                      <a:pt x="23746" y="16686"/>
                    </a:cubicBezTo>
                    <a:cubicBezTo>
                      <a:pt x="23720" y="16686"/>
                      <a:pt x="23710" y="16620"/>
                      <a:pt x="23710" y="16408"/>
                    </a:cubicBezTo>
                    <a:cubicBezTo>
                      <a:pt x="23710" y="15950"/>
                      <a:pt x="23568" y="15509"/>
                      <a:pt x="23622" y="15509"/>
                    </a:cubicBezTo>
                    <a:close/>
                    <a:moveTo>
                      <a:pt x="7132" y="1"/>
                    </a:moveTo>
                    <a:cubicBezTo>
                      <a:pt x="4417" y="1"/>
                      <a:pt x="3635" y="1095"/>
                      <a:pt x="3635" y="1095"/>
                    </a:cubicBezTo>
                    <a:cubicBezTo>
                      <a:pt x="3484" y="1320"/>
                      <a:pt x="2106" y="1696"/>
                      <a:pt x="2006" y="1997"/>
                    </a:cubicBezTo>
                    <a:cubicBezTo>
                      <a:pt x="1905" y="2273"/>
                      <a:pt x="1805" y="2222"/>
                      <a:pt x="1379" y="2273"/>
                    </a:cubicBezTo>
                    <a:cubicBezTo>
                      <a:pt x="978" y="2323"/>
                      <a:pt x="1" y="2473"/>
                      <a:pt x="778" y="2548"/>
                    </a:cubicBezTo>
                    <a:cubicBezTo>
                      <a:pt x="808" y="2550"/>
                      <a:pt x="842" y="2551"/>
                      <a:pt x="877" y="2551"/>
                    </a:cubicBezTo>
                    <a:cubicBezTo>
                      <a:pt x="1768" y="2551"/>
                      <a:pt x="4104" y="1968"/>
                      <a:pt x="5189" y="1871"/>
                    </a:cubicBezTo>
                    <a:cubicBezTo>
                      <a:pt x="5426" y="1845"/>
                      <a:pt x="5635" y="1834"/>
                      <a:pt x="5824" y="1834"/>
                    </a:cubicBezTo>
                    <a:cubicBezTo>
                      <a:pt x="6537" y="1834"/>
                      <a:pt x="6970" y="1988"/>
                      <a:pt x="7545" y="2047"/>
                    </a:cubicBezTo>
                    <a:cubicBezTo>
                      <a:pt x="8271" y="2122"/>
                      <a:pt x="10051" y="2147"/>
                      <a:pt x="10051" y="2147"/>
                    </a:cubicBezTo>
                    <a:cubicBezTo>
                      <a:pt x="10051" y="2147"/>
                      <a:pt x="9804" y="2730"/>
                      <a:pt x="10371" y="2730"/>
                    </a:cubicBezTo>
                    <a:cubicBezTo>
                      <a:pt x="10403" y="2730"/>
                      <a:pt x="10439" y="2728"/>
                      <a:pt x="10477" y="2724"/>
                    </a:cubicBezTo>
                    <a:cubicBezTo>
                      <a:pt x="10548" y="2719"/>
                      <a:pt x="10613" y="2716"/>
                      <a:pt x="10674" y="2716"/>
                    </a:cubicBezTo>
                    <a:cubicBezTo>
                      <a:pt x="11238" y="2716"/>
                      <a:pt x="11401" y="2911"/>
                      <a:pt x="11605" y="3024"/>
                    </a:cubicBezTo>
                    <a:cubicBezTo>
                      <a:pt x="11855" y="3150"/>
                      <a:pt x="11304" y="3275"/>
                      <a:pt x="11404" y="3400"/>
                    </a:cubicBezTo>
                    <a:cubicBezTo>
                      <a:pt x="11504" y="3526"/>
                      <a:pt x="12181" y="3551"/>
                      <a:pt x="13259" y="4252"/>
                    </a:cubicBezTo>
                    <a:cubicBezTo>
                      <a:pt x="13876" y="4664"/>
                      <a:pt x="14287" y="4731"/>
                      <a:pt x="14586" y="4731"/>
                    </a:cubicBezTo>
                    <a:cubicBezTo>
                      <a:pt x="14730" y="4731"/>
                      <a:pt x="14849" y="4715"/>
                      <a:pt x="14952" y="4715"/>
                    </a:cubicBezTo>
                    <a:cubicBezTo>
                      <a:pt x="15000" y="4715"/>
                      <a:pt x="15045" y="4719"/>
                      <a:pt x="15088" y="4729"/>
                    </a:cubicBezTo>
                    <a:cubicBezTo>
                      <a:pt x="15439" y="4804"/>
                      <a:pt x="14036" y="4804"/>
                      <a:pt x="14637" y="5280"/>
                    </a:cubicBezTo>
                    <a:cubicBezTo>
                      <a:pt x="15214" y="5731"/>
                      <a:pt x="16617" y="6057"/>
                      <a:pt x="16642" y="6433"/>
                    </a:cubicBezTo>
                    <a:cubicBezTo>
                      <a:pt x="16667" y="6834"/>
                      <a:pt x="16467" y="7460"/>
                      <a:pt x="16718" y="7761"/>
                    </a:cubicBezTo>
                    <a:cubicBezTo>
                      <a:pt x="16943" y="8087"/>
                      <a:pt x="17119" y="8513"/>
                      <a:pt x="17419" y="9090"/>
                    </a:cubicBezTo>
                    <a:cubicBezTo>
                      <a:pt x="17679" y="9633"/>
                      <a:pt x="18652" y="10199"/>
                      <a:pt x="18006" y="10199"/>
                    </a:cubicBezTo>
                    <a:cubicBezTo>
                      <a:pt x="17967" y="10199"/>
                      <a:pt x="17922" y="10197"/>
                      <a:pt x="17870" y="10192"/>
                    </a:cubicBezTo>
                    <a:cubicBezTo>
                      <a:pt x="16993" y="10117"/>
                      <a:pt x="16417" y="10067"/>
                      <a:pt x="16793" y="9867"/>
                    </a:cubicBezTo>
                    <a:cubicBezTo>
                      <a:pt x="17117" y="9704"/>
                      <a:pt x="17334" y="9179"/>
                      <a:pt x="16950" y="9179"/>
                    </a:cubicBezTo>
                    <a:cubicBezTo>
                      <a:pt x="16919" y="9179"/>
                      <a:pt x="16883" y="9182"/>
                      <a:pt x="16843" y="9190"/>
                    </a:cubicBezTo>
                    <a:cubicBezTo>
                      <a:pt x="16317" y="9290"/>
                      <a:pt x="14512" y="9315"/>
                      <a:pt x="14312" y="9516"/>
                    </a:cubicBezTo>
                    <a:cubicBezTo>
                      <a:pt x="14111" y="9691"/>
                      <a:pt x="14412" y="10142"/>
                      <a:pt x="14612" y="10994"/>
                    </a:cubicBezTo>
                    <a:cubicBezTo>
                      <a:pt x="14788" y="11846"/>
                      <a:pt x="14738" y="12122"/>
                      <a:pt x="14637" y="13125"/>
                    </a:cubicBezTo>
                    <a:cubicBezTo>
                      <a:pt x="14512" y="14127"/>
                      <a:pt x="14562" y="14077"/>
                      <a:pt x="14813" y="14754"/>
                    </a:cubicBezTo>
                    <a:cubicBezTo>
                      <a:pt x="15016" y="15281"/>
                      <a:pt x="15415" y="15644"/>
                      <a:pt x="15614" y="15644"/>
                    </a:cubicBezTo>
                    <a:cubicBezTo>
                      <a:pt x="15660" y="15644"/>
                      <a:pt x="15696" y="15624"/>
                      <a:pt x="15715" y="15581"/>
                    </a:cubicBezTo>
                    <a:cubicBezTo>
                      <a:pt x="15802" y="15364"/>
                      <a:pt x="15627" y="14700"/>
                      <a:pt x="15932" y="14700"/>
                    </a:cubicBezTo>
                    <a:cubicBezTo>
                      <a:pt x="15980" y="14700"/>
                      <a:pt x="16041" y="14716"/>
                      <a:pt x="16116" y="14754"/>
                    </a:cubicBezTo>
                    <a:cubicBezTo>
                      <a:pt x="16667" y="15029"/>
                      <a:pt x="17018" y="15681"/>
                      <a:pt x="17194" y="15831"/>
                    </a:cubicBezTo>
                    <a:cubicBezTo>
                      <a:pt x="17308" y="15917"/>
                      <a:pt x="17455" y="15995"/>
                      <a:pt x="17574" y="15995"/>
                    </a:cubicBezTo>
                    <a:cubicBezTo>
                      <a:pt x="17664" y="15995"/>
                      <a:pt x="17738" y="15950"/>
                      <a:pt x="17770" y="15831"/>
                    </a:cubicBezTo>
                    <a:cubicBezTo>
                      <a:pt x="17845" y="15556"/>
                      <a:pt x="17269" y="14453"/>
                      <a:pt x="17344" y="14253"/>
                    </a:cubicBezTo>
                    <a:cubicBezTo>
                      <a:pt x="17419" y="14027"/>
                      <a:pt x="17043" y="13726"/>
                      <a:pt x="17043" y="13726"/>
                    </a:cubicBezTo>
                    <a:cubicBezTo>
                      <a:pt x="17043" y="13726"/>
                      <a:pt x="16542" y="13375"/>
                      <a:pt x="16442" y="12949"/>
                    </a:cubicBezTo>
                    <a:cubicBezTo>
                      <a:pt x="16342" y="12498"/>
                      <a:pt x="16417" y="12573"/>
                      <a:pt x="16216" y="12147"/>
                    </a:cubicBezTo>
                    <a:cubicBezTo>
                      <a:pt x="16016" y="11696"/>
                      <a:pt x="15765" y="11195"/>
                      <a:pt x="15991" y="11195"/>
                    </a:cubicBezTo>
                    <a:cubicBezTo>
                      <a:pt x="16191" y="11195"/>
                      <a:pt x="16317" y="11320"/>
                      <a:pt x="16492" y="11947"/>
                    </a:cubicBezTo>
                    <a:cubicBezTo>
                      <a:pt x="16692" y="12573"/>
                      <a:pt x="16843" y="12674"/>
                      <a:pt x="16968" y="12824"/>
                    </a:cubicBezTo>
                    <a:cubicBezTo>
                      <a:pt x="17081" y="12937"/>
                      <a:pt x="17521" y="13132"/>
                      <a:pt x="17790" y="13132"/>
                    </a:cubicBezTo>
                    <a:cubicBezTo>
                      <a:pt x="17819" y="13132"/>
                      <a:pt x="17846" y="13130"/>
                      <a:pt x="17870" y="13125"/>
                    </a:cubicBezTo>
                    <a:cubicBezTo>
                      <a:pt x="18127" y="13078"/>
                      <a:pt x="18123" y="12488"/>
                      <a:pt x="18405" y="12488"/>
                    </a:cubicBezTo>
                    <a:cubicBezTo>
                      <a:pt x="18425" y="12488"/>
                      <a:pt x="18448" y="12491"/>
                      <a:pt x="18472" y="12498"/>
                    </a:cubicBezTo>
                    <a:cubicBezTo>
                      <a:pt x="18848" y="12598"/>
                      <a:pt x="18021" y="12974"/>
                      <a:pt x="18196" y="13300"/>
                    </a:cubicBezTo>
                    <a:cubicBezTo>
                      <a:pt x="18372" y="13651"/>
                      <a:pt x="19124" y="14002"/>
                      <a:pt x="19099" y="14177"/>
                    </a:cubicBezTo>
                    <a:cubicBezTo>
                      <a:pt x="19094" y="14203"/>
                      <a:pt x="19072" y="14212"/>
                      <a:pt x="19039" y="14212"/>
                    </a:cubicBezTo>
                    <a:cubicBezTo>
                      <a:pt x="18928" y="14212"/>
                      <a:pt x="18689" y="14103"/>
                      <a:pt x="18558" y="14103"/>
                    </a:cubicBezTo>
                    <a:cubicBezTo>
                      <a:pt x="18496" y="14103"/>
                      <a:pt x="18458" y="14128"/>
                      <a:pt x="18472" y="14202"/>
                    </a:cubicBezTo>
                    <a:cubicBezTo>
                      <a:pt x="18522" y="14453"/>
                      <a:pt x="18973" y="14979"/>
                      <a:pt x="19099" y="15155"/>
                    </a:cubicBezTo>
                    <a:cubicBezTo>
                      <a:pt x="19214" y="15317"/>
                      <a:pt x="19180" y="15843"/>
                      <a:pt x="18977" y="15843"/>
                    </a:cubicBezTo>
                    <a:cubicBezTo>
                      <a:pt x="18960" y="15843"/>
                      <a:pt x="18942" y="15839"/>
                      <a:pt x="18923" y="15831"/>
                    </a:cubicBezTo>
                    <a:cubicBezTo>
                      <a:pt x="18732" y="15762"/>
                      <a:pt x="18673" y="15462"/>
                      <a:pt x="18596" y="15462"/>
                    </a:cubicBezTo>
                    <a:cubicBezTo>
                      <a:pt x="18563" y="15462"/>
                      <a:pt x="18526" y="15520"/>
                      <a:pt x="18472" y="15681"/>
                    </a:cubicBezTo>
                    <a:cubicBezTo>
                      <a:pt x="18297" y="16182"/>
                      <a:pt x="18397" y="16408"/>
                      <a:pt x="18121" y="16533"/>
                    </a:cubicBezTo>
                    <a:cubicBezTo>
                      <a:pt x="17971" y="16596"/>
                      <a:pt x="17958" y="16596"/>
                      <a:pt x="17952" y="16596"/>
                    </a:cubicBezTo>
                    <a:cubicBezTo>
                      <a:pt x="17946" y="16596"/>
                      <a:pt x="17946" y="16596"/>
                      <a:pt x="17820" y="16659"/>
                    </a:cubicBezTo>
                    <a:cubicBezTo>
                      <a:pt x="17687" y="16733"/>
                      <a:pt x="17500" y="16825"/>
                      <a:pt x="17334" y="16825"/>
                    </a:cubicBezTo>
                    <a:cubicBezTo>
                      <a:pt x="17220" y="16825"/>
                      <a:pt x="17115" y="16781"/>
                      <a:pt x="17043" y="16659"/>
                    </a:cubicBezTo>
                    <a:cubicBezTo>
                      <a:pt x="16868" y="16383"/>
                      <a:pt x="17043" y="16258"/>
                      <a:pt x="16818" y="15982"/>
                    </a:cubicBezTo>
                    <a:cubicBezTo>
                      <a:pt x="16629" y="15794"/>
                      <a:pt x="16455" y="15492"/>
                      <a:pt x="16370" y="15492"/>
                    </a:cubicBezTo>
                    <a:cubicBezTo>
                      <a:pt x="16341" y="15492"/>
                      <a:pt x="16323" y="15525"/>
                      <a:pt x="16317" y="15606"/>
                    </a:cubicBezTo>
                    <a:cubicBezTo>
                      <a:pt x="16291" y="15907"/>
                      <a:pt x="16291" y="16032"/>
                      <a:pt x="16517" y="16358"/>
                    </a:cubicBezTo>
                    <a:cubicBezTo>
                      <a:pt x="16768" y="16659"/>
                      <a:pt x="17043" y="16834"/>
                      <a:pt x="16993" y="17110"/>
                    </a:cubicBezTo>
                    <a:cubicBezTo>
                      <a:pt x="16943" y="17360"/>
                      <a:pt x="16442" y="17385"/>
                      <a:pt x="16367" y="17962"/>
                    </a:cubicBezTo>
                    <a:cubicBezTo>
                      <a:pt x="16291" y="18538"/>
                      <a:pt x="16467" y="18513"/>
                      <a:pt x="16266" y="18789"/>
                    </a:cubicBezTo>
                    <a:cubicBezTo>
                      <a:pt x="16066" y="19090"/>
                      <a:pt x="16066" y="19090"/>
                      <a:pt x="16066" y="19340"/>
                    </a:cubicBezTo>
                    <a:cubicBezTo>
                      <a:pt x="16066" y="19591"/>
                      <a:pt x="15916" y="19892"/>
                      <a:pt x="15765" y="20017"/>
                    </a:cubicBezTo>
                    <a:cubicBezTo>
                      <a:pt x="15751" y="20029"/>
                      <a:pt x="15733" y="20033"/>
                      <a:pt x="15714" y="20033"/>
                    </a:cubicBezTo>
                    <a:cubicBezTo>
                      <a:pt x="15616" y="20033"/>
                      <a:pt x="15470" y="19903"/>
                      <a:pt x="15408" y="19903"/>
                    </a:cubicBezTo>
                    <a:cubicBezTo>
                      <a:pt x="15379" y="19903"/>
                      <a:pt x="15368" y="19932"/>
                      <a:pt x="15389" y="20017"/>
                    </a:cubicBezTo>
                    <a:cubicBezTo>
                      <a:pt x="15464" y="20293"/>
                      <a:pt x="15690" y="20418"/>
                      <a:pt x="15439" y="20493"/>
                    </a:cubicBezTo>
                    <a:cubicBezTo>
                      <a:pt x="15164" y="20568"/>
                      <a:pt x="14562" y="20568"/>
                      <a:pt x="14713" y="20719"/>
                    </a:cubicBezTo>
                    <a:cubicBezTo>
                      <a:pt x="14863" y="20869"/>
                      <a:pt x="15264" y="20994"/>
                      <a:pt x="15464" y="20994"/>
                    </a:cubicBezTo>
                    <a:cubicBezTo>
                      <a:pt x="15665" y="20994"/>
                      <a:pt x="15941" y="21395"/>
                      <a:pt x="16091" y="21621"/>
                    </a:cubicBezTo>
                    <a:cubicBezTo>
                      <a:pt x="16241" y="21872"/>
                      <a:pt x="16342" y="22373"/>
                      <a:pt x="16291" y="22573"/>
                    </a:cubicBezTo>
                    <a:cubicBezTo>
                      <a:pt x="16241" y="22749"/>
                      <a:pt x="15088" y="23050"/>
                      <a:pt x="14738" y="23175"/>
                    </a:cubicBezTo>
                    <a:cubicBezTo>
                      <a:pt x="14362" y="23275"/>
                      <a:pt x="14161" y="23275"/>
                      <a:pt x="14136" y="23451"/>
                    </a:cubicBezTo>
                    <a:cubicBezTo>
                      <a:pt x="14111" y="23626"/>
                      <a:pt x="14186" y="24052"/>
                      <a:pt x="14387" y="24478"/>
                    </a:cubicBezTo>
                    <a:cubicBezTo>
                      <a:pt x="14612" y="24879"/>
                      <a:pt x="14236" y="25130"/>
                      <a:pt x="14362" y="25380"/>
                    </a:cubicBezTo>
                    <a:cubicBezTo>
                      <a:pt x="14487" y="25631"/>
                      <a:pt x="14788" y="25882"/>
                      <a:pt x="14687" y="26107"/>
                    </a:cubicBezTo>
                    <a:cubicBezTo>
                      <a:pt x="14655" y="26181"/>
                      <a:pt x="14675" y="26201"/>
                      <a:pt x="14734" y="26201"/>
                    </a:cubicBezTo>
                    <a:cubicBezTo>
                      <a:pt x="14805" y="26201"/>
                      <a:pt x="14934" y="26170"/>
                      <a:pt x="15090" y="26170"/>
                    </a:cubicBezTo>
                    <a:cubicBezTo>
                      <a:pt x="15197" y="26170"/>
                      <a:pt x="15316" y="26185"/>
                      <a:pt x="15439" y="26233"/>
                    </a:cubicBezTo>
                    <a:cubicBezTo>
                      <a:pt x="15780" y="26373"/>
                      <a:pt x="15752" y="26641"/>
                      <a:pt x="15919" y="26641"/>
                    </a:cubicBezTo>
                    <a:cubicBezTo>
                      <a:pt x="15961" y="26641"/>
                      <a:pt x="16015" y="26624"/>
                      <a:pt x="16091" y="26583"/>
                    </a:cubicBezTo>
                    <a:cubicBezTo>
                      <a:pt x="16442" y="26358"/>
                      <a:pt x="16166" y="26157"/>
                      <a:pt x="16467" y="26082"/>
                    </a:cubicBezTo>
                    <a:cubicBezTo>
                      <a:pt x="16537" y="26066"/>
                      <a:pt x="16607" y="26061"/>
                      <a:pt x="16673" y="26061"/>
                    </a:cubicBezTo>
                    <a:cubicBezTo>
                      <a:pt x="16763" y="26061"/>
                      <a:pt x="16846" y="26070"/>
                      <a:pt x="16918" y="26070"/>
                    </a:cubicBezTo>
                    <a:cubicBezTo>
                      <a:pt x="17043" y="26070"/>
                      <a:pt x="17131" y="26045"/>
                      <a:pt x="17144" y="25907"/>
                    </a:cubicBezTo>
                    <a:cubicBezTo>
                      <a:pt x="17169" y="25606"/>
                      <a:pt x="17620" y="24829"/>
                      <a:pt x="17570" y="24754"/>
                    </a:cubicBezTo>
                    <a:cubicBezTo>
                      <a:pt x="17520" y="24679"/>
                      <a:pt x="17144" y="24679"/>
                      <a:pt x="17344" y="24328"/>
                    </a:cubicBezTo>
                    <a:cubicBezTo>
                      <a:pt x="17520" y="24002"/>
                      <a:pt x="17971" y="23050"/>
                      <a:pt x="17971" y="22924"/>
                    </a:cubicBezTo>
                    <a:cubicBezTo>
                      <a:pt x="17971" y="22799"/>
                      <a:pt x="17494" y="22273"/>
                      <a:pt x="17971" y="22222"/>
                    </a:cubicBezTo>
                    <a:cubicBezTo>
                      <a:pt x="18043" y="22214"/>
                      <a:pt x="18103" y="22212"/>
                      <a:pt x="18154" y="22212"/>
                    </a:cubicBezTo>
                    <a:cubicBezTo>
                      <a:pt x="18282" y="22212"/>
                      <a:pt x="18350" y="22230"/>
                      <a:pt x="18402" y="22230"/>
                    </a:cubicBezTo>
                    <a:cubicBezTo>
                      <a:pt x="18458" y="22230"/>
                      <a:pt x="18496" y="22209"/>
                      <a:pt x="18572" y="22122"/>
                    </a:cubicBezTo>
                    <a:cubicBezTo>
                      <a:pt x="18760" y="21934"/>
                      <a:pt x="18816" y="21108"/>
                      <a:pt x="19193" y="21108"/>
                    </a:cubicBezTo>
                    <a:cubicBezTo>
                      <a:pt x="19219" y="21108"/>
                      <a:pt x="19246" y="21112"/>
                      <a:pt x="19274" y="21120"/>
                    </a:cubicBezTo>
                    <a:cubicBezTo>
                      <a:pt x="19750" y="21220"/>
                      <a:pt x="20001" y="21596"/>
                      <a:pt x="20452" y="21646"/>
                    </a:cubicBezTo>
                    <a:cubicBezTo>
                      <a:pt x="20903" y="21721"/>
                      <a:pt x="21605" y="21847"/>
                      <a:pt x="21805" y="22172"/>
                    </a:cubicBezTo>
                    <a:cubicBezTo>
                      <a:pt x="22006" y="22523"/>
                      <a:pt x="21630" y="23150"/>
                      <a:pt x="21630" y="23150"/>
                    </a:cubicBezTo>
                    <a:cubicBezTo>
                      <a:pt x="21630" y="23150"/>
                      <a:pt x="21204" y="23325"/>
                      <a:pt x="21329" y="23425"/>
                    </a:cubicBezTo>
                    <a:cubicBezTo>
                      <a:pt x="21435" y="23496"/>
                      <a:pt x="21805" y="23567"/>
                      <a:pt x="22012" y="23567"/>
                    </a:cubicBezTo>
                    <a:cubicBezTo>
                      <a:pt x="22098" y="23567"/>
                      <a:pt x="22156" y="23555"/>
                      <a:pt x="22156" y="23526"/>
                    </a:cubicBezTo>
                    <a:cubicBezTo>
                      <a:pt x="22156" y="23425"/>
                      <a:pt x="21755" y="23275"/>
                      <a:pt x="21931" y="23075"/>
                    </a:cubicBezTo>
                    <a:cubicBezTo>
                      <a:pt x="22131" y="22899"/>
                      <a:pt x="22231" y="22298"/>
                      <a:pt x="22156" y="22172"/>
                    </a:cubicBezTo>
                    <a:cubicBezTo>
                      <a:pt x="22081" y="22047"/>
                      <a:pt x="21605" y="21897"/>
                      <a:pt x="21855" y="21796"/>
                    </a:cubicBezTo>
                    <a:cubicBezTo>
                      <a:pt x="22131" y="21696"/>
                      <a:pt x="22432" y="21847"/>
                      <a:pt x="22357" y="21621"/>
                    </a:cubicBezTo>
                    <a:cubicBezTo>
                      <a:pt x="22281" y="21420"/>
                      <a:pt x="21730" y="21270"/>
                      <a:pt x="21479" y="21245"/>
                    </a:cubicBezTo>
                    <a:cubicBezTo>
                      <a:pt x="21204" y="21220"/>
                      <a:pt x="20803" y="21195"/>
                      <a:pt x="20552" y="21045"/>
                    </a:cubicBezTo>
                    <a:cubicBezTo>
                      <a:pt x="20327" y="20869"/>
                      <a:pt x="20051" y="20769"/>
                      <a:pt x="19976" y="20593"/>
                    </a:cubicBezTo>
                    <a:cubicBezTo>
                      <a:pt x="19929" y="20431"/>
                      <a:pt x="19581" y="20009"/>
                      <a:pt x="19811" y="20009"/>
                    </a:cubicBezTo>
                    <a:cubicBezTo>
                      <a:pt x="19829" y="20009"/>
                      <a:pt x="19850" y="20012"/>
                      <a:pt x="19875" y="20017"/>
                    </a:cubicBezTo>
                    <a:cubicBezTo>
                      <a:pt x="20251" y="20067"/>
                      <a:pt x="20527" y="20393"/>
                      <a:pt x="20878" y="20418"/>
                    </a:cubicBezTo>
                    <a:cubicBezTo>
                      <a:pt x="21204" y="20443"/>
                      <a:pt x="22382" y="20644"/>
                      <a:pt x="22357" y="20769"/>
                    </a:cubicBezTo>
                    <a:cubicBezTo>
                      <a:pt x="22357" y="20894"/>
                      <a:pt x="22206" y="21070"/>
                      <a:pt x="22582" y="21270"/>
                    </a:cubicBezTo>
                    <a:cubicBezTo>
                      <a:pt x="22983" y="21471"/>
                      <a:pt x="23309" y="21721"/>
                      <a:pt x="23409" y="21922"/>
                    </a:cubicBezTo>
                    <a:cubicBezTo>
                      <a:pt x="23500" y="22067"/>
                      <a:pt x="23618" y="22331"/>
                      <a:pt x="23713" y="22331"/>
                    </a:cubicBezTo>
                    <a:cubicBezTo>
                      <a:pt x="23750" y="22331"/>
                      <a:pt x="23783" y="22294"/>
                      <a:pt x="23810" y="22197"/>
                    </a:cubicBezTo>
                    <a:cubicBezTo>
                      <a:pt x="23911" y="21872"/>
                      <a:pt x="23835" y="21521"/>
                      <a:pt x="23860" y="21320"/>
                    </a:cubicBezTo>
                    <a:cubicBezTo>
                      <a:pt x="23886" y="21120"/>
                      <a:pt x="22858" y="20869"/>
                      <a:pt x="23134" y="20719"/>
                    </a:cubicBezTo>
                    <a:cubicBezTo>
                      <a:pt x="23409" y="20568"/>
                      <a:pt x="23535" y="20568"/>
                      <a:pt x="23510" y="20393"/>
                    </a:cubicBezTo>
                    <a:cubicBezTo>
                      <a:pt x="23491" y="20242"/>
                      <a:pt x="23415" y="19878"/>
                      <a:pt x="23560" y="19878"/>
                    </a:cubicBezTo>
                    <a:cubicBezTo>
                      <a:pt x="23608" y="19878"/>
                      <a:pt x="23680" y="19918"/>
                      <a:pt x="23785" y="20017"/>
                    </a:cubicBezTo>
                    <a:cubicBezTo>
                      <a:pt x="24211" y="20393"/>
                      <a:pt x="24462" y="21070"/>
                      <a:pt x="24863" y="21070"/>
                    </a:cubicBezTo>
                    <a:cubicBezTo>
                      <a:pt x="25239" y="21070"/>
                      <a:pt x="25189" y="20994"/>
                      <a:pt x="25264" y="20744"/>
                    </a:cubicBezTo>
                    <a:cubicBezTo>
                      <a:pt x="25339" y="20493"/>
                      <a:pt x="25339" y="20443"/>
                      <a:pt x="25665" y="20418"/>
                    </a:cubicBezTo>
                    <a:cubicBezTo>
                      <a:pt x="25927" y="20396"/>
                      <a:pt x="25847" y="19635"/>
                      <a:pt x="25987" y="19635"/>
                    </a:cubicBezTo>
                    <a:cubicBezTo>
                      <a:pt x="26007" y="19635"/>
                      <a:pt x="26033" y="19652"/>
                      <a:pt x="26066" y="19691"/>
                    </a:cubicBezTo>
                    <a:cubicBezTo>
                      <a:pt x="26342" y="19967"/>
                      <a:pt x="26868" y="21395"/>
                      <a:pt x="26918" y="21821"/>
                    </a:cubicBezTo>
                    <a:cubicBezTo>
                      <a:pt x="26943" y="22222"/>
                      <a:pt x="26417" y="22298"/>
                      <a:pt x="26292" y="22623"/>
                    </a:cubicBezTo>
                    <a:cubicBezTo>
                      <a:pt x="26141" y="22924"/>
                      <a:pt x="26041" y="23476"/>
                      <a:pt x="25414" y="23526"/>
                    </a:cubicBezTo>
                    <a:cubicBezTo>
                      <a:pt x="24788" y="23576"/>
                      <a:pt x="24562" y="23526"/>
                      <a:pt x="24387" y="23952"/>
                    </a:cubicBezTo>
                    <a:cubicBezTo>
                      <a:pt x="24211" y="24353"/>
                      <a:pt x="24512" y="24603"/>
                      <a:pt x="24362" y="25055"/>
                    </a:cubicBezTo>
                    <a:cubicBezTo>
                      <a:pt x="24249" y="25393"/>
                      <a:pt x="24221" y="25562"/>
                      <a:pt x="24023" y="25562"/>
                    </a:cubicBezTo>
                    <a:cubicBezTo>
                      <a:pt x="23958" y="25562"/>
                      <a:pt x="23873" y="25543"/>
                      <a:pt x="23760" y="25506"/>
                    </a:cubicBezTo>
                    <a:cubicBezTo>
                      <a:pt x="23674" y="25477"/>
                      <a:pt x="23593" y="25467"/>
                      <a:pt x="23519" y="25467"/>
                    </a:cubicBezTo>
                    <a:cubicBezTo>
                      <a:pt x="23321" y="25467"/>
                      <a:pt x="23167" y="25540"/>
                      <a:pt x="23070" y="25540"/>
                    </a:cubicBezTo>
                    <a:cubicBezTo>
                      <a:pt x="23011" y="25540"/>
                      <a:pt x="22973" y="25514"/>
                      <a:pt x="22958" y="25431"/>
                    </a:cubicBezTo>
                    <a:cubicBezTo>
                      <a:pt x="22950" y="25386"/>
                      <a:pt x="22926" y="25368"/>
                      <a:pt x="22891" y="25368"/>
                    </a:cubicBezTo>
                    <a:cubicBezTo>
                      <a:pt x="22720" y="25368"/>
                      <a:pt x="22277" y="25791"/>
                      <a:pt x="21978" y="25791"/>
                    </a:cubicBezTo>
                    <a:cubicBezTo>
                      <a:pt x="21953" y="25791"/>
                      <a:pt x="21928" y="25788"/>
                      <a:pt x="21906" y="25781"/>
                    </a:cubicBezTo>
                    <a:cubicBezTo>
                      <a:pt x="21580" y="25706"/>
                      <a:pt x="21730" y="25581"/>
                      <a:pt x="21454" y="25506"/>
                    </a:cubicBezTo>
                    <a:cubicBezTo>
                      <a:pt x="21154" y="25431"/>
                      <a:pt x="21354" y="25330"/>
                      <a:pt x="21304" y="25055"/>
                    </a:cubicBezTo>
                    <a:cubicBezTo>
                      <a:pt x="21254" y="24779"/>
                      <a:pt x="20853" y="24428"/>
                      <a:pt x="20978" y="24328"/>
                    </a:cubicBezTo>
                    <a:cubicBezTo>
                      <a:pt x="21074" y="24251"/>
                      <a:pt x="20993" y="24070"/>
                      <a:pt x="20860" y="24070"/>
                    </a:cubicBezTo>
                    <a:cubicBezTo>
                      <a:pt x="20819" y="24070"/>
                      <a:pt x="20774" y="24087"/>
                      <a:pt x="20728" y="24127"/>
                    </a:cubicBezTo>
                    <a:cubicBezTo>
                      <a:pt x="20502" y="24303"/>
                      <a:pt x="20778" y="24353"/>
                      <a:pt x="20276" y="24603"/>
                    </a:cubicBezTo>
                    <a:cubicBezTo>
                      <a:pt x="19775" y="24829"/>
                      <a:pt x="19500" y="24829"/>
                      <a:pt x="19224" y="25055"/>
                    </a:cubicBezTo>
                    <a:cubicBezTo>
                      <a:pt x="18973" y="25280"/>
                      <a:pt x="19149" y="25305"/>
                      <a:pt x="18723" y="25456"/>
                    </a:cubicBezTo>
                    <a:cubicBezTo>
                      <a:pt x="18271" y="25606"/>
                      <a:pt x="18071" y="25481"/>
                      <a:pt x="18071" y="25731"/>
                    </a:cubicBezTo>
                    <a:cubicBezTo>
                      <a:pt x="18071" y="26007"/>
                      <a:pt x="17845" y="26182"/>
                      <a:pt x="17494" y="26408"/>
                    </a:cubicBezTo>
                    <a:cubicBezTo>
                      <a:pt x="17119" y="26659"/>
                      <a:pt x="17294" y="26759"/>
                      <a:pt x="16943" y="26834"/>
                    </a:cubicBezTo>
                    <a:cubicBezTo>
                      <a:pt x="16851" y="26855"/>
                      <a:pt x="16761" y="26863"/>
                      <a:pt x="16675" y="26863"/>
                    </a:cubicBezTo>
                    <a:cubicBezTo>
                      <a:pt x="16494" y="26863"/>
                      <a:pt x="16335" y="26830"/>
                      <a:pt x="16224" y="26830"/>
                    </a:cubicBezTo>
                    <a:cubicBezTo>
                      <a:pt x="16203" y="26830"/>
                      <a:pt x="16184" y="26831"/>
                      <a:pt x="16166" y="26834"/>
                    </a:cubicBezTo>
                    <a:cubicBezTo>
                      <a:pt x="16016" y="26859"/>
                      <a:pt x="15640" y="26859"/>
                      <a:pt x="15665" y="27110"/>
                    </a:cubicBezTo>
                    <a:cubicBezTo>
                      <a:pt x="15690" y="27385"/>
                      <a:pt x="15615" y="27987"/>
                      <a:pt x="15389" y="28137"/>
                    </a:cubicBezTo>
                    <a:cubicBezTo>
                      <a:pt x="15139" y="28288"/>
                      <a:pt x="15063" y="28137"/>
                      <a:pt x="14963" y="28664"/>
                    </a:cubicBezTo>
                    <a:cubicBezTo>
                      <a:pt x="14863" y="29165"/>
                      <a:pt x="15013" y="29115"/>
                      <a:pt x="15038" y="29516"/>
                    </a:cubicBezTo>
                    <a:cubicBezTo>
                      <a:pt x="15063" y="29917"/>
                      <a:pt x="14838" y="30493"/>
                      <a:pt x="14412" y="30744"/>
                    </a:cubicBezTo>
                    <a:cubicBezTo>
                      <a:pt x="14299" y="30807"/>
                      <a:pt x="14194" y="30823"/>
                      <a:pt x="14101" y="30823"/>
                    </a:cubicBezTo>
                    <a:cubicBezTo>
                      <a:pt x="14010" y="30823"/>
                      <a:pt x="13930" y="30808"/>
                      <a:pt x="13867" y="30808"/>
                    </a:cubicBezTo>
                    <a:cubicBezTo>
                      <a:pt x="13768" y="30808"/>
                      <a:pt x="13710" y="30846"/>
                      <a:pt x="13710" y="31045"/>
                    </a:cubicBezTo>
                    <a:cubicBezTo>
                      <a:pt x="13685" y="31496"/>
                      <a:pt x="13484" y="31671"/>
                      <a:pt x="13334" y="31897"/>
                    </a:cubicBezTo>
                    <a:cubicBezTo>
                      <a:pt x="13184" y="32147"/>
                      <a:pt x="13134" y="32172"/>
                      <a:pt x="13209" y="32624"/>
                    </a:cubicBezTo>
                    <a:cubicBezTo>
                      <a:pt x="13259" y="33100"/>
                      <a:pt x="12607" y="33175"/>
                      <a:pt x="12507" y="33676"/>
                    </a:cubicBezTo>
                    <a:cubicBezTo>
                      <a:pt x="12382" y="34177"/>
                      <a:pt x="12256" y="34202"/>
                      <a:pt x="12407" y="34503"/>
                    </a:cubicBezTo>
                    <a:cubicBezTo>
                      <a:pt x="12582" y="34829"/>
                      <a:pt x="12833" y="35005"/>
                      <a:pt x="12733" y="35581"/>
                    </a:cubicBezTo>
                    <a:cubicBezTo>
                      <a:pt x="12632" y="36157"/>
                      <a:pt x="12432" y="36383"/>
                      <a:pt x="12357" y="36684"/>
                    </a:cubicBezTo>
                    <a:cubicBezTo>
                      <a:pt x="12281" y="37010"/>
                      <a:pt x="12607" y="37385"/>
                      <a:pt x="12632" y="37786"/>
                    </a:cubicBezTo>
                    <a:cubicBezTo>
                      <a:pt x="12657" y="38162"/>
                      <a:pt x="13109" y="38162"/>
                      <a:pt x="13384" y="38488"/>
                    </a:cubicBezTo>
                    <a:cubicBezTo>
                      <a:pt x="13635" y="38814"/>
                      <a:pt x="14061" y="38764"/>
                      <a:pt x="14186" y="39090"/>
                    </a:cubicBezTo>
                    <a:cubicBezTo>
                      <a:pt x="14312" y="39390"/>
                      <a:pt x="14662" y="39365"/>
                      <a:pt x="14963" y="39566"/>
                    </a:cubicBezTo>
                    <a:cubicBezTo>
                      <a:pt x="15234" y="39712"/>
                      <a:pt x="15332" y="39978"/>
                      <a:pt x="15831" y="39978"/>
                    </a:cubicBezTo>
                    <a:cubicBezTo>
                      <a:pt x="15933" y="39978"/>
                      <a:pt x="16051" y="39967"/>
                      <a:pt x="16191" y="39942"/>
                    </a:cubicBezTo>
                    <a:cubicBezTo>
                      <a:pt x="17018" y="39792"/>
                      <a:pt x="16968" y="39441"/>
                      <a:pt x="17595" y="39340"/>
                    </a:cubicBezTo>
                    <a:cubicBezTo>
                      <a:pt x="18221" y="39240"/>
                      <a:pt x="18221" y="39090"/>
                      <a:pt x="18998" y="38814"/>
                    </a:cubicBezTo>
                    <a:cubicBezTo>
                      <a:pt x="19775" y="38563"/>
                      <a:pt x="19926" y="37912"/>
                      <a:pt x="20477" y="37736"/>
                    </a:cubicBezTo>
                    <a:cubicBezTo>
                      <a:pt x="20856" y="37616"/>
                      <a:pt x="21045" y="37519"/>
                      <a:pt x="21225" y="37519"/>
                    </a:cubicBezTo>
                    <a:cubicBezTo>
                      <a:pt x="21306" y="37519"/>
                      <a:pt x="21385" y="37539"/>
                      <a:pt x="21479" y="37586"/>
                    </a:cubicBezTo>
                    <a:cubicBezTo>
                      <a:pt x="21697" y="37685"/>
                      <a:pt x="21274" y="38018"/>
                      <a:pt x="21383" y="38018"/>
                    </a:cubicBezTo>
                    <a:cubicBezTo>
                      <a:pt x="21412" y="38018"/>
                      <a:pt x="21478" y="37995"/>
                      <a:pt x="21605" y="37937"/>
                    </a:cubicBezTo>
                    <a:cubicBezTo>
                      <a:pt x="22175" y="37699"/>
                      <a:pt x="22227" y="37281"/>
                      <a:pt x="22637" y="37281"/>
                    </a:cubicBezTo>
                    <a:cubicBezTo>
                      <a:pt x="22659" y="37281"/>
                      <a:pt x="22683" y="37283"/>
                      <a:pt x="22708" y="37285"/>
                    </a:cubicBezTo>
                    <a:cubicBezTo>
                      <a:pt x="23209" y="37335"/>
                      <a:pt x="22983" y="37411"/>
                      <a:pt x="22883" y="37912"/>
                    </a:cubicBezTo>
                    <a:cubicBezTo>
                      <a:pt x="22783" y="38413"/>
                      <a:pt x="22231" y="39065"/>
                      <a:pt x="22407" y="39190"/>
                    </a:cubicBezTo>
                    <a:cubicBezTo>
                      <a:pt x="22582" y="39315"/>
                      <a:pt x="23209" y="39390"/>
                      <a:pt x="23359" y="39691"/>
                    </a:cubicBezTo>
                    <a:cubicBezTo>
                      <a:pt x="23535" y="39967"/>
                      <a:pt x="23008" y="40117"/>
                      <a:pt x="23184" y="40468"/>
                    </a:cubicBezTo>
                    <a:cubicBezTo>
                      <a:pt x="23359" y="40794"/>
                      <a:pt x="23535" y="40819"/>
                      <a:pt x="23259" y="40995"/>
                    </a:cubicBezTo>
                    <a:cubicBezTo>
                      <a:pt x="23008" y="41145"/>
                      <a:pt x="22307" y="42348"/>
                      <a:pt x="22081" y="42674"/>
                    </a:cubicBezTo>
                    <a:cubicBezTo>
                      <a:pt x="21830" y="43000"/>
                      <a:pt x="21880" y="43350"/>
                      <a:pt x="22307" y="43426"/>
                    </a:cubicBezTo>
                    <a:cubicBezTo>
                      <a:pt x="22308" y="43426"/>
                      <a:pt x="22310" y="43426"/>
                      <a:pt x="22311" y="43426"/>
                    </a:cubicBezTo>
                    <a:cubicBezTo>
                      <a:pt x="22759" y="43426"/>
                      <a:pt x="29878" y="33165"/>
                      <a:pt x="30502" y="30518"/>
                    </a:cubicBezTo>
                    <a:cubicBezTo>
                      <a:pt x="31129" y="27862"/>
                      <a:pt x="30753" y="24654"/>
                      <a:pt x="30753" y="24528"/>
                    </a:cubicBezTo>
                    <a:cubicBezTo>
                      <a:pt x="30753" y="24468"/>
                      <a:pt x="30700" y="24415"/>
                      <a:pt x="30628" y="24415"/>
                    </a:cubicBezTo>
                    <a:cubicBezTo>
                      <a:pt x="30523" y="24415"/>
                      <a:pt x="30376" y="24530"/>
                      <a:pt x="30302" y="24904"/>
                    </a:cubicBezTo>
                    <a:cubicBezTo>
                      <a:pt x="30165" y="25474"/>
                      <a:pt x="30464" y="26231"/>
                      <a:pt x="30047" y="26231"/>
                    </a:cubicBezTo>
                    <a:cubicBezTo>
                      <a:pt x="30006" y="26231"/>
                      <a:pt x="29957" y="26223"/>
                      <a:pt x="29901" y="26207"/>
                    </a:cubicBezTo>
                    <a:cubicBezTo>
                      <a:pt x="29274" y="26032"/>
                      <a:pt x="28998" y="25481"/>
                      <a:pt x="28748" y="25180"/>
                    </a:cubicBezTo>
                    <a:cubicBezTo>
                      <a:pt x="28522" y="24854"/>
                      <a:pt x="28497" y="24854"/>
                      <a:pt x="28146" y="24478"/>
                    </a:cubicBezTo>
                    <a:cubicBezTo>
                      <a:pt x="27820" y="24077"/>
                      <a:pt x="27043" y="23350"/>
                      <a:pt x="27244" y="23150"/>
                    </a:cubicBezTo>
                    <a:cubicBezTo>
                      <a:pt x="27364" y="23014"/>
                      <a:pt x="27376" y="22906"/>
                      <a:pt x="27475" y="22906"/>
                    </a:cubicBezTo>
                    <a:cubicBezTo>
                      <a:pt x="27541" y="22906"/>
                      <a:pt x="27645" y="22954"/>
                      <a:pt x="27845" y="23075"/>
                    </a:cubicBezTo>
                    <a:cubicBezTo>
                      <a:pt x="28347" y="23400"/>
                      <a:pt x="29149" y="23977"/>
                      <a:pt x="29199" y="24278"/>
                    </a:cubicBezTo>
                    <a:cubicBezTo>
                      <a:pt x="29244" y="24573"/>
                      <a:pt x="29454" y="25565"/>
                      <a:pt x="29772" y="25565"/>
                    </a:cubicBezTo>
                    <a:cubicBezTo>
                      <a:pt x="29805" y="25565"/>
                      <a:pt x="29840" y="25555"/>
                      <a:pt x="29876" y="25531"/>
                    </a:cubicBezTo>
                    <a:cubicBezTo>
                      <a:pt x="30251" y="25305"/>
                      <a:pt x="30076" y="23400"/>
                      <a:pt x="30026" y="22924"/>
                    </a:cubicBezTo>
                    <a:cubicBezTo>
                      <a:pt x="29976" y="22473"/>
                      <a:pt x="30076" y="20293"/>
                      <a:pt x="29951" y="19766"/>
                    </a:cubicBezTo>
                    <a:cubicBezTo>
                      <a:pt x="29825" y="19215"/>
                      <a:pt x="29550" y="18664"/>
                      <a:pt x="29399" y="18639"/>
                    </a:cubicBezTo>
                    <a:cubicBezTo>
                      <a:pt x="29390" y="18637"/>
                      <a:pt x="29381" y="18636"/>
                      <a:pt x="29372" y="18636"/>
                    </a:cubicBezTo>
                    <a:cubicBezTo>
                      <a:pt x="29240" y="18636"/>
                      <a:pt x="29178" y="18815"/>
                      <a:pt x="29249" y="19215"/>
                    </a:cubicBezTo>
                    <a:cubicBezTo>
                      <a:pt x="29309" y="19536"/>
                      <a:pt x="29546" y="20145"/>
                      <a:pt x="29433" y="20145"/>
                    </a:cubicBezTo>
                    <a:cubicBezTo>
                      <a:pt x="29404" y="20145"/>
                      <a:pt x="29354" y="20107"/>
                      <a:pt x="29274" y="20017"/>
                    </a:cubicBezTo>
                    <a:cubicBezTo>
                      <a:pt x="28873" y="19541"/>
                      <a:pt x="28221" y="18889"/>
                      <a:pt x="28472" y="18839"/>
                    </a:cubicBezTo>
                    <a:cubicBezTo>
                      <a:pt x="28482" y="18837"/>
                      <a:pt x="28492" y="18836"/>
                      <a:pt x="28501" y="18836"/>
                    </a:cubicBezTo>
                    <a:cubicBezTo>
                      <a:pt x="28637" y="18836"/>
                      <a:pt x="28713" y="19051"/>
                      <a:pt x="28764" y="19051"/>
                    </a:cubicBezTo>
                    <a:cubicBezTo>
                      <a:pt x="28789" y="19051"/>
                      <a:pt x="28807" y="18998"/>
                      <a:pt x="28823" y="18839"/>
                    </a:cubicBezTo>
                    <a:cubicBezTo>
                      <a:pt x="28867" y="18422"/>
                      <a:pt x="28757" y="17985"/>
                      <a:pt x="28932" y="17985"/>
                    </a:cubicBezTo>
                    <a:cubicBezTo>
                      <a:pt x="28956" y="17985"/>
                      <a:pt x="28986" y="17993"/>
                      <a:pt x="29023" y="18012"/>
                    </a:cubicBezTo>
                    <a:cubicBezTo>
                      <a:pt x="29030" y="18016"/>
                      <a:pt x="29036" y="18018"/>
                      <a:pt x="29042" y="18018"/>
                    </a:cubicBezTo>
                    <a:cubicBezTo>
                      <a:pt x="29257" y="18018"/>
                      <a:pt x="28446" y="15216"/>
                      <a:pt x="28422" y="14679"/>
                    </a:cubicBezTo>
                    <a:cubicBezTo>
                      <a:pt x="28397" y="14127"/>
                      <a:pt x="25515" y="6383"/>
                      <a:pt x="15690" y="2197"/>
                    </a:cubicBezTo>
                    <a:cubicBezTo>
                      <a:pt x="11707" y="505"/>
                      <a:pt x="8974" y="1"/>
                      <a:pt x="7132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9" name="Google Shape;7629;p110"/>
              <p:cNvSpPr/>
              <p:nvPr>
                <p:custDataLst>
                  <p:tags r:id="rId77"/>
                </p:custDataLst>
              </p:nvPr>
            </p:nvSpPr>
            <p:spPr>
              <a:xfrm>
                <a:off x="4814075" y="2053950"/>
                <a:ext cx="71450" cy="1022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091" extrusionOk="0">
                    <a:moveTo>
                      <a:pt x="477" y="1582"/>
                    </a:moveTo>
                    <a:cubicBezTo>
                      <a:pt x="473" y="1600"/>
                      <a:pt x="472" y="1611"/>
                      <a:pt x="473" y="1611"/>
                    </a:cubicBezTo>
                    <a:cubicBezTo>
                      <a:pt x="473" y="1611"/>
                      <a:pt x="474" y="1609"/>
                      <a:pt x="476" y="1603"/>
                    </a:cubicBezTo>
                    <a:cubicBezTo>
                      <a:pt x="478" y="1597"/>
                      <a:pt x="478" y="1590"/>
                      <a:pt x="477" y="1582"/>
                    </a:cubicBezTo>
                    <a:close/>
                    <a:moveTo>
                      <a:pt x="431" y="1"/>
                    </a:moveTo>
                    <a:cubicBezTo>
                      <a:pt x="402" y="1"/>
                      <a:pt x="360" y="29"/>
                      <a:pt x="301" y="99"/>
                    </a:cubicBezTo>
                    <a:cubicBezTo>
                      <a:pt x="0" y="450"/>
                      <a:pt x="151" y="726"/>
                      <a:pt x="151" y="926"/>
                    </a:cubicBezTo>
                    <a:cubicBezTo>
                      <a:pt x="151" y="1091"/>
                      <a:pt x="461" y="1456"/>
                      <a:pt x="477" y="1582"/>
                    </a:cubicBezTo>
                    <a:lnTo>
                      <a:pt x="477" y="1582"/>
                    </a:lnTo>
                    <a:cubicBezTo>
                      <a:pt x="492" y="1509"/>
                      <a:pt x="544" y="1323"/>
                      <a:pt x="595" y="1323"/>
                    </a:cubicBezTo>
                    <a:cubicBezTo>
                      <a:pt x="605" y="1323"/>
                      <a:pt x="616" y="1332"/>
                      <a:pt x="627" y="1352"/>
                    </a:cubicBezTo>
                    <a:cubicBezTo>
                      <a:pt x="698" y="1496"/>
                      <a:pt x="588" y="1730"/>
                      <a:pt x="708" y="1730"/>
                    </a:cubicBezTo>
                    <a:cubicBezTo>
                      <a:pt x="713" y="1730"/>
                      <a:pt x="720" y="1729"/>
                      <a:pt x="727" y="1728"/>
                    </a:cubicBezTo>
                    <a:cubicBezTo>
                      <a:pt x="781" y="1721"/>
                      <a:pt x="850" y="1715"/>
                      <a:pt x="919" y="1715"/>
                    </a:cubicBezTo>
                    <a:cubicBezTo>
                      <a:pt x="1075" y="1715"/>
                      <a:pt x="1236" y="1742"/>
                      <a:pt x="1253" y="1829"/>
                    </a:cubicBezTo>
                    <a:cubicBezTo>
                      <a:pt x="1278" y="1954"/>
                      <a:pt x="1479" y="2154"/>
                      <a:pt x="1454" y="2230"/>
                    </a:cubicBezTo>
                    <a:cubicBezTo>
                      <a:pt x="1404" y="2330"/>
                      <a:pt x="1153" y="2405"/>
                      <a:pt x="1178" y="2480"/>
                    </a:cubicBezTo>
                    <a:cubicBezTo>
                      <a:pt x="1203" y="2555"/>
                      <a:pt x="1278" y="2606"/>
                      <a:pt x="1278" y="2731"/>
                    </a:cubicBezTo>
                    <a:cubicBezTo>
                      <a:pt x="1278" y="2856"/>
                      <a:pt x="1078" y="3107"/>
                      <a:pt x="1178" y="3132"/>
                    </a:cubicBezTo>
                    <a:cubicBezTo>
                      <a:pt x="1182" y="3133"/>
                      <a:pt x="1187" y="3133"/>
                      <a:pt x="1191" y="3133"/>
                    </a:cubicBezTo>
                    <a:cubicBezTo>
                      <a:pt x="1262" y="3133"/>
                      <a:pt x="1405" y="3029"/>
                      <a:pt x="1465" y="3029"/>
                    </a:cubicBezTo>
                    <a:cubicBezTo>
                      <a:pt x="1500" y="3029"/>
                      <a:pt x="1507" y="3066"/>
                      <a:pt x="1454" y="3182"/>
                    </a:cubicBezTo>
                    <a:cubicBezTo>
                      <a:pt x="1278" y="3483"/>
                      <a:pt x="1328" y="3884"/>
                      <a:pt x="1404" y="4084"/>
                    </a:cubicBezTo>
                    <a:cubicBezTo>
                      <a:pt x="1405" y="4088"/>
                      <a:pt x="1407" y="4090"/>
                      <a:pt x="1409" y="4090"/>
                    </a:cubicBezTo>
                    <a:cubicBezTo>
                      <a:pt x="1451" y="4090"/>
                      <a:pt x="1658" y="3501"/>
                      <a:pt x="2156" y="3382"/>
                    </a:cubicBezTo>
                    <a:cubicBezTo>
                      <a:pt x="2707" y="3257"/>
                      <a:pt x="2857" y="3182"/>
                      <a:pt x="2732" y="2956"/>
                    </a:cubicBezTo>
                    <a:cubicBezTo>
                      <a:pt x="2582" y="2706"/>
                      <a:pt x="2481" y="2806"/>
                      <a:pt x="2531" y="2580"/>
                    </a:cubicBezTo>
                    <a:cubicBezTo>
                      <a:pt x="2582" y="2355"/>
                      <a:pt x="1980" y="2154"/>
                      <a:pt x="1880" y="1979"/>
                    </a:cubicBezTo>
                    <a:cubicBezTo>
                      <a:pt x="1780" y="1803"/>
                      <a:pt x="1479" y="1578"/>
                      <a:pt x="1404" y="1428"/>
                    </a:cubicBezTo>
                    <a:cubicBezTo>
                      <a:pt x="1328" y="1302"/>
                      <a:pt x="1028" y="1302"/>
                      <a:pt x="1003" y="1127"/>
                    </a:cubicBezTo>
                    <a:cubicBezTo>
                      <a:pt x="978" y="951"/>
                      <a:pt x="1278" y="500"/>
                      <a:pt x="1003" y="500"/>
                    </a:cubicBezTo>
                    <a:cubicBezTo>
                      <a:pt x="802" y="500"/>
                      <a:pt x="635" y="567"/>
                      <a:pt x="546" y="567"/>
                    </a:cubicBezTo>
                    <a:cubicBezTo>
                      <a:pt x="501" y="567"/>
                      <a:pt x="476" y="550"/>
                      <a:pt x="476" y="500"/>
                    </a:cubicBezTo>
                    <a:cubicBezTo>
                      <a:pt x="476" y="382"/>
                      <a:pt x="538" y="1"/>
                      <a:pt x="431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0" name="Google Shape;7630;p110"/>
              <p:cNvSpPr/>
              <p:nvPr>
                <p:custDataLst>
                  <p:tags r:id="rId78"/>
                </p:custDataLst>
              </p:nvPr>
            </p:nvSpPr>
            <p:spPr>
              <a:xfrm>
                <a:off x="4803425" y="2105200"/>
                <a:ext cx="313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612" extrusionOk="0">
                    <a:moveTo>
                      <a:pt x="525" y="0"/>
                    </a:moveTo>
                    <a:cubicBezTo>
                      <a:pt x="394" y="0"/>
                      <a:pt x="315" y="26"/>
                      <a:pt x="351" y="205"/>
                    </a:cubicBezTo>
                    <a:cubicBezTo>
                      <a:pt x="371" y="297"/>
                      <a:pt x="316" y="305"/>
                      <a:pt x="244" y="305"/>
                    </a:cubicBezTo>
                    <a:cubicBezTo>
                      <a:pt x="228" y="305"/>
                      <a:pt x="211" y="305"/>
                      <a:pt x="194" y="305"/>
                    </a:cubicBezTo>
                    <a:cubicBezTo>
                      <a:pt x="100" y="305"/>
                      <a:pt x="0" y="317"/>
                      <a:pt x="0" y="480"/>
                    </a:cubicBezTo>
                    <a:cubicBezTo>
                      <a:pt x="0" y="781"/>
                      <a:pt x="326" y="731"/>
                      <a:pt x="301" y="931"/>
                    </a:cubicBezTo>
                    <a:cubicBezTo>
                      <a:pt x="276" y="1107"/>
                      <a:pt x="125" y="1558"/>
                      <a:pt x="351" y="1608"/>
                    </a:cubicBezTo>
                    <a:cubicBezTo>
                      <a:pt x="362" y="1611"/>
                      <a:pt x="373" y="1612"/>
                      <a:pt x="384" y="1612"/>
                    </a:cubicBezTo>
                    <a:cubicBezTo>
                      <a:pt x="599" y="1612"/>
                      <a:pt x="813" y="1172"/>
                      <a:pt x="1028" y="982"/>
                    </a:cubicBezTo>
                    <a:cubicBezTo>
                      <a:pt x="1253" y="756"/>
                      <a:pt x="1103" y="681"/>
                      <a:pt x="1028" y="530"/>
                    </a:cubicBezTo>
                    <a:cubicBezTo>
                      <a:pt x="955" y="385"/>
                      <a:pt x="905" y="3"/>
                      <a:pt x="720" y="3"/>
                    </a:cubicBezTo>
                    <a:cubicBezTo>
                      <a:pt x="714" y="3"/>
                      <a:pt x="708" y="3"/>
                      <a:pt x="702" y="4"/>
                    </a:cubicBezTo>
                    <a:cubicBezTo>
                      <a:pt x="637" y="4"/>
                      <a:pt x="577" y="0"/>
                      <a:pt x="52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1" name="Google Shape;7631;p110"/>
              <p:cNvSpPr/>
              <p:nvPr>
                <p:custDataLst>
                  <p:tags r:id="rId79"/>
                </p:custDataLst>
              </p:nvPr>
            </p:nvSpPr>
            <p:spPr>
              <a:xfrm>
                <a:off x="4979475" y="2215050"/>
                <a:ext cx="2027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5" extrusionOk="0">
                    <a:moveTo>
                      <a:pt x="373" y="1"/>
                    </a:moveTo>
                    <a:cubicBezTo>
                      <a:pt x="231" y="1"/>
                      <a:pt x="78" y="92"/>
                      <a:pt x="51" y="146"/>
                    </a:cubicBezTo>
                    <a:cubicBezTo>
                      <a:pt x="1" y="247"/>
                      <a:pt x="101" y="798"/>
                      <a:pt x="377" y="898"/>
                    </a:cubicBezTo>
                    <a:cubicBezTo>
                      <a:pt x="467" y="930"/>
                      <a:pt x="534" y="944"/>
                      <a:pt x="584" y="944"/>
                    </a:cubicBezTo>
                    <a:cubicBezTo>
                      <a:pt x="811" y="944"/>
                      <a:pt x="668" y="642"/>
                      <a:pt x="627" y="272"/>
                    </a:cubicBezTo>
                    <a:cubicBezTo>
                      <a:pt x="604" y="66"/>
                      <a:pt x="492" y="1"/>
                      <a:pt x="37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2" name="Google Shape;7632;p110"/>
              <p:cNvSpPr/>
              <p:nvPr>
                <p:custDataLst>
                  <p:tags r:id="rId80"/>
                </p:custDataLst>
              </p:nvPr>
            </p:nvSpPr>
            <p:spPr>
              <a:xfrm>
                <a:off x="4511425" y="1839675"/>
                <a:ext cx="2787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984" extrusionOk="0">
                    <a:moveTo>
                      <a:pt x="737" y="0"/>
                    </a:moveTo>
                    <a:cubicBezTo>
                      <a:pt x="589" y="0"/>
                      <a:pt x="334" y="183"/>
                      <a:pt x="201" y="299"/>
                    </a:cubicBezTo>
                    <a:cubicBezTo>
                      <a:pt x="1" y="500"/>
                      <a:pt x="602" y="826"/>
                      <a:pt x="853" y="951"/>
                    </a:cubicBezTo>
                    <a:cubicBezTo>
                      <a:pt x="897" y="973"/>
                      <a:pt x="930" y="983"/>
                      <a:pt x="954" y="983"/>
                    </a:cubicBezTo>
                    <a:cubicBezTo>
                      <a:pt x="1115" y="983"/>
                      <a:pt x="831" y="502"/>
                      <a:pt x="853" y="174"/>
                    </a:cubicBezTo>
                    <a:cubicBezTo>
                      <a:pt x="861" y="47"/>
                      <a:pt x="813" y="0"/>
                      <a:pt x="737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3" name="Google Shape;7633;p110"/>
              <p:cNvSpPr/>
              <p:nvPr>
                <p:custDataLst>
                  <p:tags r:id="rId81"/>
                </p:custDataLst>
              </p:nvPr>
            </p:nvSpPr>
            <p:spPr>
              <a:xfrm>
                <a:off x="4478225" y="1837125"/>
                <a:ext cx="26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07" extrusionOk="0">
                    <a:moveTo>
                      <a:pt x="452" y="0"/>
                    </a:moveTo>
                    <a:cubicBezTo>
                      <a:pt x="251" y="0"/>
                      <a:pt x="0" y="251"/>
                      <a:pt x="26" y="401"/>
                    </a:cubicBezTo>
                    <a:cubicBezTo>
                      <a:pt x="36" y="478"/>
                      <a:pt x="119" y="506"/>
                      <a:pt x="235" y="506"/>
                    </a:cubicBezTo>
                    <a:cubicBezTo>
                      <a:pt x="385" y="506"/>
                      <a:pt x="593" y="458"/>
                      <a:pt x="777" y="401"/>
                    </a:cubicBezTo>
                    <a:cubicBezTo>
                      <a:pt x="1078" y="326"/>
                      <a:pt x="677" y="0"/>
                      <a:pt x="45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4" name="Google Shape;7634;p110"/>
              <p:cNvSpPr/>
              <p:nvPr>
                <p:custDataLst>
                  <p:tags r:id="rId82"/>
                </p:custDataLst>
              </p:nvPr>
            </p:nvSpPr>
            <p:spPr>
              <a:xfrm>
                <a:off x="4809050" y="1794425"/>
                <a:ext cx="8712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1882" extrusionOk="0">
                    <a:moveTo>
                      <a:pt x="213" y="1"/>
                    </a:moveTo>
                    <a:cubicBezTo>
                      <a:pt x="114" y="1"/>
                      <a:pt x="36" y="23"/>
                      <a:pt x="26" y="54"/>
                    </a:cubicBezTo>
                    <a:cubicBezTo>
                      <a:pt x="1" y="104"/>
                      <a:pt x="427" y="455"/>
                      <a:pt x="803" y="681"/>
                    </a:cubicBezTo>
                    <a:cubicBezTo>
                      <a:pt x="1204" y="906"/>
                      <a:pt x="2306" y="1533"/>
                      <a:pt x="2507" y="1708"/>
                    </a:cubicBezTo>
                    <a:cubicBezTo>
                      <a:pt x="2608" y="1795"/>
                      <a:pt x="2726" y="1882"/>
                      <a:pt x="2866" y="1882"/>
                    </a:cubicBezTo>
                    <a:cubicBezTo>
                      <a:pt x="2968" y="1882"/>
                      <a:pt x="3082" y="1835"/>
                      <a:pt x="3209" y="1708"/>
                    </a:cubicBezTo>
                    <a:cubicBezTo>
                      <a:pt x="3484" y="1407"/>
                      <a:pt x="2732" y="1332"/>
                      <a:pt x="2281" y="1157"/>
                    </a:cubicBezTo>
                    <a:cubicBezTo>
                      <a:pt x="1855" y="956"/>
                      <a:pt x="778" y="430"/>
                      <a:pt x="627" y="179"/>
                    </a:cubicBezTo>
                    <a:cubicBezTo>
                      <a:pt x="539" y="47"/>
                      <a:pt x="355" y="1"/>
                      <a:pt x="21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5" name="Google Shape;7635;p110"/>
              <p:cNvSpPr/>
              <p:nvPr>
                <p:custDataLst>
                  <p:tags r:id="rId83"/>
                </p:custDataLst>
              </p:nvPr>
            </p:nvSpPr>
            <p:spPr>
              <a:xfrm>
                <a:off x="4026475" y="2266950"/>
                <a:ext cx="1225600" cy="354650"/>
              </a:xfrm>
              <a:custGeom>
                <a:avLst/>
                <a:gdLst/>
                <a:ahLst/>
                <a:cxnLst/>
                <a:rect l="l" t="t" r="r" b="b"/>
                <a:pathLst>
                  <a:path w="49024" h="14186" extrusionOk="0">
                    <a:moveTo>
                      <a:pt x="0" y="0"/>
                    </a:moveTo>
                    <a:cubicBezTo>
                      <a:pt x="25" y="3785"/>
                      <a:pt x="2607" y="7344"/>
                      <a:pt x="7243" y="10025"/>
                    </a:cubicBezTo>
                    <a:cubicBezTo>
                      <a:pt x="12055" y="12807"/>
                      <a:pt x="18346" y="14186"/>
                      <a:pt x="24637" y="14186"/>
                    </a:cubicBezTo>
                    <a:cubicBezTo>
                      <a:pt x="30878" y="14186"/>
                      <a:pt x="37093" y="12832"/>
                      <a:pt x="41830" y="10101"/>
                    </a:cubicBezTo>
                    <a:cubicBezTo>
                      <a:pt x="46467" y="7419"/>
                      <a:pt x="49023" y="3835"/>
                      <a:pt x="48973" y="0"/>
                    </a:cubicBezTo>
                    <a:lnTo>
                      <a:pt x="48722" y="0"/>
                    </a:lnTo>
                    <a:cubicBezTo>
                      <a:pt x="48747" y="3735"/>
                      <a:pt x="46266" y="7243"/>
                      <a:pt x="41705" y="9875"/>
                    </a:cubicBezTo>
                    <a:cubicBezTo>
                      <a:pt x="37002" y="12582"/>
                      <a:pt x="30828" y="13935"/>
                      <a:pt x="24641" y="13935"/>
                    </a:cubicBezTo>
                    <a:cubicBezTo>
                      <a:pt x="18397" y="13935"/>
                      <a:pt x="12140" y="12557"/>
                      <a:pt x="7369" y="9800"/>
                    </a:cubicBezTo>
                    <a:cubicBezTo>
                      <a:pt x="2832" y="7168"/>
                      <a:pt x="301" y="371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6" name="Google Shape;7636;p110"/>
              <p:cNvSpPr/>
              <p:nvPr>
                <p:custDataLst>
                  <p:tags r:id="rId84"/>
                </p:custDataLst>
              </p:nvPr>
            </p:nvSpPr>
            <p:spPr>
              <a:xfrm>
                <a:off x="4206925" y="1713750"/>
                <a:ext cx="722450" cy="1079550"/>
              </a:xfrm>
              <a:custGeom>
                <a:avLst/>
                <a:gdLst/>
                <a:ahLst/>
                <a:cxnLst/>
                <a:rect l="l" t="t" r="r" b="b"/>
                <a:pathLst>
                  <a:path w="28898" h="43182" extrusionOk="0">
                    <a:moveTo>
                      <a:pt x="24973" y="1"/>
                    </a:moveTo>
                    <a:cubicBezTo>
                      <a:pt x="22585" y="1"/>
                      <a:pt x="19934" y="804"/>
                      <a:pt x="17193" y="2379"/>
                    </a:cubicBezTo>
                    <a:cubicBezTo>
                      <a:pt x="7720" y="7843"/>
                      <a:pt x="0" y="21151"/>
                      <a:pt x="0" y="32028"/>
                    </a:cubicBezTo>
                    <a:cubicBezTo>
                      <a:pt x="0" y="37367"/>
                      <a:pt x="1830" y="41326"/>
                      <a:pt x="5163" y="43181"/>
                    </a:cubicBezTo>
                    <a:lnTo>
                      <a:pt x="5289" y="42956"/>
                    </a:lnTo>
                    <a:cubicBezTo>
                      <a:pt x="2055" y="41151"/>
                      <a:pt x="251" y="37266"/>
                      <a:pt x="251" y="32028"/>
                    </a:cubicBezTo>
                    <a:cubicBezTo>
                      <a:pt x="251" y="21226"/>
                      <a:pt x="7920" y="8018"/>
                      <a:pt x="17319" y="2579"/>
                    </a:cubicBezTo>
                    <a:cubicBezTo>
                      <a:pt x="20013" y="1035"/>
                      <a:pt x="22618" y="254"/>
                      <a:pt x="24960" y="254"/>
                    </a:cubicBezTo>
                    <a:cubicBezTo>
                      <a:pt x="26343" y="254"/>
                      <a:pt x="27634" y="526"/>
                      <a:pt x="28797" y="1076"/>
                    </a:cubicBezTo>
                    <a:lnTo>
                      <a:pt x="28898" y="850"/>
                    </a:lnTo>
                    <a:cubicBezTo>
                      <a:pt x="27705" y="282"/>
                      <a:pt x="26385" y="1"/>
                      <a:pt x="24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7" name="Google Shape;7637;p110"/>
              <p:cNvSpPr/>
              <p:nvPr>
                <p:custDataLst>
                  <p:tags r:id="rId85"/>
                </p:custDataLst>
              </p:nvPr>
            </p:nvSpPr>
            <p:spPr>
              <a:xfrm>
                <a:off x="4347275" y="1713750"/>
                <a:ext cx="722450" cy="1079550"/>
              </a:xfrm>
              <a:custGeom>
                <a:avLst/>
                <a:gdLst/>
                <a:ahLst/>
                <a:cxnLst/>
                <a:rect l="l" t="t" r="r" b="b"/>
                <a:pathLst>
                  <a:path w="28898" h="43182" extrusionOk="0">
                    <a:moveTo>
                      <a:pt x="3932" y="1"/>
                    </a:moveTo>
                    <a:cubicBezTo>
                      <a:pt x="2516" y="1"/>
                      <a:pt x="1193" y="282"/>
                      <a:pt x="0" y="850"/>
                    </a:cubicBezTo>
                    <a:lnTo>
                      <a:pt x="126" y="1076"/>
                    </a:lnTo>
                    <a:cubicBezTo>
                      <a:pt x="1289" y="526"/>
                      <a:pt x="2580" y="254"/>
                      <a:pt x="3962" y="254"/>
                    </a:cubicBezTo>
                    <a:cubicBezTo>
                      <a:pt x="6302" y="254"/>
                      <a:pt x="8901" y="1035"/>
                      <a:pt x="11579" y="2579"/>
                    </a:cubicBezTo>
                    <a:cubicBezTo>
                      <a:pt x="21003" y="8018"/>
                      <a:pt x="28647" y="21226"/>
                      <a:pt x="28647" y="32028"/>
                    </a:cubicBezTo>
                    <a:cubicBezTo>
                      <a:pt x="28647" y="37266"/>
                      <a:pt x="26868" y="41151"/>
                      <a:pt x="23635" y="42956"/>
                    </a:cubicBezTo>
                    <a:lnTo>
                      <a:pt x="23760" y="43181"/>
                    </a:lnTo>
                    <a:cubicBezTo>
                      <a:pt x="27068" y="41326"/>
                      <a:pt x="28898" y="37367"/>
                      <a:pt x="28898" y="32028"/>
                    </a:cubicBezTo>
                    <a:cubicBezTo>
                      <a:pt x="28898" y="21151"/>
                      <a:pt x="21203" y="7843"/>
                      <a:pt x="11705" y="2379"/>
                    </a:cubicBezTo>
                    <a:cubicBezTo>
                      <a:pt x="8980" y="804"/>
                      <a:pt x="6325" y="1"/>
                      <a:pt x="39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8" name="Google Shape;7638;p110"/>
              <p:cNvSpPr/>
              <p:nvPr>
                <p:custDataLst>
                  <p:tags r:id="rId86"/>
                </p:custDataLst>
              </p:nvPr>
            </p:nvSpPr>
            <p:spPr>
              <a:xfrm>
                <a:off x="4635500" y="1659800"/>
                <a:ext cx="6275" cy="12143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73" extrusionOk="0">
                    <a:moveTo>
                      <a:pt x="0" y="0"/>
                    </a:moveTo>
                    <a:lnTo>
                      <a:pt x="0" y="48572"/>
                    </a:lnTo>
                    <a:lnTo>
                      <a:pt x="251" y="4857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9" name="Google Shape;7639;p110"/>
              <p:cNvSpPr/>
              <p:nvPr>
                <p:custDataLst>
                  <p:tags r:id="rId87"/>
                </p:custDataLst>
              </p:nvPr>
            </p:nvSpPr>
            <p:spPr>
              <a:xfrm>
                <a:off x="4028350" y="1772575"/>
                <a:ext cx="1220575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48823" h="19776" extrusionOk="0">
                    <a:moveTo>
                      <a:pt x="24412" y="1"/>
                    </a:moveTo>
                    <a:cubicBezTo>
                      <a:pt x="10953" y="1"/>
                      <a:pt x="0" y="8873"/>
                      <a:pt x="0" y="19775"/>
                    </a:cubicBezTo>
                    <a:lnTo>
                      <a:pt x="251" y="19775"/>
                    </a:lnTo>
                    <a:cubicBezTo>
                      <a:pt x="251" y="9023"/>
                      <a:pt x="11078" y="251"/>
                      <a:pt x="24412" y="251"/>
                    </a:cubicBezTo>
                    <a:cubicBezTo>
                      <a:pt x="37720" y="251"/>
                      <a:pt x="48572" y="9023"/>
                      <a:pt x="48572" y="19775"/>
                    </a:cubicBezTo>
                    <a:lnTo>
                      <a:pt x="48823" y="19775"/>
                    </a:lnTo>
                    <a:cubicBezTo>
                      <a:pt x="48823" y="8873"/>
                      <a:pt x="37870" y="1"/>
                      <a:pt x="24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0" name="Google Shape;7640;p110"/>
              <p:cNvSpPr/>
              <p:nvPr>
                <p:custDataLst>
                  <p:tags r:id="rId88"/>
                </p:custDataLst>
              </p:nvPr>
            </p:nvSpPr>
            <p:spPr>
              <a:xfrm>
                <a:off x="4139250" y="3679850"/>
                <a:ext cx="1735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082" extrusionOk="0">
                    <a:moveTo>
                      <a:pt x="1" y="1379"/>
                    </a:moveTo>
                    <a:lnTo>
                      <a:pt x="1" y="1705"/>
                    </a:lnTo>
                    <a:cubicBezTo>
                      <a:pt x="652" y="2081"/>
                      <a:pt x="2106" y="1881"/>
                      <a:pt x="2482" y="1705"/>
                    </a:cubicBezTo>
                    <a:cubicBezTo>
                      <a:pt x="2732" y="1329"/>
                      <a:pt x="3409" y="1430"/>
                      <a:pt x="3785" y="1580"/>
                    </a:cubicBezTo>
                    <a:cubicBezTo>
                      <a:pt x="5239" y="1705"/>
                      <a:pt x="5765" y="1505"/>
                      <a:pt x="6266" y="1129"/>
                    </a:cubicBezTo>
                    <a:cubicBezTo>
                      <a:pt x="6492" y="953"/>
                      <a:pt x="6943" y="502"/>
                      <a:pt x="6893" y="1"/>
                    </a:cubicBezTo>
                    <a:cubicBezTo>
                      <a:pt x="5163" y="402"/>
                      <a:pt x="1" y="1379"/>
                      <a:pt x="1" y="1379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1" name="Google Shape;7641;p110"/>
              <p:cNvSpPr/>
              <p:nvPr>
                <p:custDataLst>
                  <p:tags r:id="rId89"/>
                </p:custDataLst>
              </p:nvPr>
            </p:nvSpPr>
            <p:spPr>
              <a:xfrm>
                <a:off x="4129225" y="3651675"/>
                <a:ext cx="18675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2908" extrusionOk="0">
                    <a:moveTo>
                      <a:pt x="2883" y="0"/>
                    </a:moveTo>
                    <a:cubicBezTo>
                      <a:pt x="2883" y="0"/>
                      <a:pt x="4462" y="451"/>
                      <a:pt x="5414" y="577"/>
                    </a:cubicBezTo>
                    <a:cubicBezTo>
                      <a:pt x="6341" y="702"/>
                      <a:pt x="7018" y="551"/>
                      <a:pt x="7244" y="902"/>
                    </a:cubicBezTo>
                    <a:cubicBezTo>
                      <a:pt x="7469" y="1228"/>
                      <a:pt x="6968" y="2105"/>
                      <a:pt x="6141" y="2381"/>
                    </a:cubicBezTo>
                    <a:cubicBezTo>
                      <a:pt x="5314" y="2682"/>
                      <a:pt x="3610" y="2356"/>
                      <a:pt x="2983" y="2481"/>
                    </a:cubicBezTo>
                    <a:cubicBezTo>
                      <a:pt x="2356" y="2607"/>
                      <a:pt x="777" y="2907"/>
                      <a:pt x="402" y="2506"/>
                    </a:cubicBezTo>
                    <a:cubicBezTo>
                      <a:pt x="1" y="2130"/>
                      <a:pt x="402" y="226"/>
                      <a:pt x="402" y="2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2" name="Google Shape;7642;p110"/>
              <p:cNvSpPr/>
              <p:nvPr>
                <p:custDataLst>
                  <p:tags r:id="rId90"/>
                </p:custDataLst>
              </p:nvPr>
            </p:nvSpPr>
            <p:spPr>
              <a:xfrm>
                <a:off x="3978850" y="3510050"/>
                <a:ext cx="1316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4713" extrusionOk="0">
                    <a:moveTo>
                      <a:pt x="76" y="3560"/>
                    </a:moveTo>
                    <a:lnTo>
                      <a:pt x="2933" y="377"/>
                    </a:lnTo>
                    <a:cubicBezTo>
                      <a:pt x="4061" y="51"/>
                      <a:pt x="5264" y="1"/>
                      <a:pt x="5113" y="1054"/>
                    </a:cubicBezTo>
                    <a:cubicBezTo>
                      <a:pt x="4963" y="1981"/>
                      <a:pt x="3484" y="2382"/>
                      <a:pt x="2482" y="3284"/>
                    </a:cubicBezTo>
                    <a:lnTo>
                      <a:pt x="1529" y="4111"/>
                    </a:lnTo>
                    <a:cubicBezTo>
                      <a:pt x="853" y="4713"/>
                      <a:pt x="0" y="4186"/>
                      <a:pt x="76" y="35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3" name="Google Shape;7643;p110"/>
              <p:cNvSpPr/>
              <p:nvPr>
                <p:custDataLst>
                  <p:tags r:id="rId91"/>
                </p:custDataLst>
              </p:nvPr>
            </p:nvSpPr>
            <p:spPr>
              <a:xfrm>
                <a:off x="4396150" y="2440500"/>
                <a:ext cx="95250" cy="14415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5766" extrusionOk="0">
                    <a:moveTo>
                      <a:pt x="1579" y="5515"/>
                    </a:moveTo>
                    <a:cubicBezTo>
                      <a:pt x="2206" y="5139"/>
                      <a:pt x="3008" y="4286"/>
                      <a:pt x="3283" y="3610"/>
                    </a:cubicBezTo>
                    <a:cubicBezTo>
                      <a:pt x="3509" y="3033"/>
                      <a:pt x="3760" y="2432"/>
                      <a:pt x="3785" y="1805"/>
                    </a:cubicBezTo>
                    <a:cubicBezTo>
                      <a:pt x="3810" y="1254"/>
                      <a:pt x="3659" y="677"/>
                      <a:pt x="3384" y="201"/>
                    </a:cubicBezTo>
                    <a:cubicBezTo>
                      <a:pt x="3359" y="176"/>
                      <a:pt x="3334" y="126"/>
                      <a:pt x="3309" y="101"/>
                    </a:cubicBezTo>
                    <a:cubicBezTo>
                      <a:pt x="3158" y="1"/>
                      <a:pt x="2983" y="176"/>
                      <a:pt x="2908" y="301"/>
                    </a:cubicBezTo>
                    <a:cubicBezTo>
                      <a:pt x="2406" y="1103"/>
                      <a:pt x="1930" y="2006"/>
                      <a:pt x="1304" y="2733"/>
                    </a:cubicBezTo>
                    <a:cubicBezTo>
                      <a:pt x="1354" y="2457"/>
                      <a:pt x="1454" y="2131"/>
                      <a:pt x="1579" y="1880"/>
                    </a:cubicBezTo>
                    <a:cubicBezTo>
                      <a:pt x="1780" y="1454"/>
                      <a:pt x="1429" y="1479"/>
                      <a:pt x="1429" y="1479"/>
                    </a:cubicBezTo>
                    <a:cubicBezTo>
                      <a:pt x="1178" y="1630"/>
                      <a:pt x="502" y="2733"/>
                      <a:pt x="401" y="3159"/>
                    </a:cubicBezTo>
                    <a:cubicBezTo>
                      <a:pt x="301" y="3585"/>
                      <a:pt x="50" y="4637"/>
                      <a:pt x="50" y="4637"/>
                    </a:cubicBezTo>
                    <a:lnTo>
                      <a:pt x="176" y="4763"/>
                    </a:lnTo>
                    <a:cubicBezTo>
                      <a:pt x="75" y="4913"/>
                      <a:pt x="0" y="4988"/>
                      <a:pt x="0" y="4988"/>
                    </a:cubicBezTo>
                    <a:cubicBezTo>
                      <a:pt x="0" y="4988"/>
                      <a:pt x="1153" y="5765"/>
                      <a:pt x="1579" y="5515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4" name="Google Shape;7644;p110"/>
              <p:cNvSpPr/>
              <p:nvPr>
                <p:custDataLst>
                  <p:tags r:id="rId92"/>
                </p:custDataLst>
              </p:nvPr>
            </p:nvSpPr>
            <p:spPr>
              <a:xfrm>
                <a:off x="3888625" y="2643525"/>
                <a:ext cx="9840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5464" extrusionOk="0">
                    <a:moveTo>
                      <a:pt x="3935" y="0"/>
                    </a:moveTo>
                    <a:cubicBezTo>
                      <a:pt x="3935" y="0"/>
                      <a:pt x="0" y="1429"/>
                      <a:pt x="3058" y="5464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5" name="Google Shape;7645;p110"/>
              <p:cNvSpPr/>
              <p:nvPr>
                <p:custDataLst>
                  <p:tags r:id="rId93"/>
                </p:custDataLst>
              </p:nvPr>
            </p:nvSpPr>
            <p:spPr>
              <a:xfrm>
                <a:off x="4002650" y="2440500"/>
                <a:ext cx="18862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8297" extrusionOk="0">
                    <a:moveTo>
                      <a:pt x="1830" y="176"/>
                    </a:moveTo>
                    <a:cubicBezTo>
                      <a:pt x="2683" y="26"/>
                      <a:pt x="3835" y="1"/>
                      <a:pt x="4662" y="251"/>
                    </a:cubicBezTo>
                    <a:cubicBezTo>
                      <a:pt x="6016" y="652"/>
                      <a:pt x="6768" y="1530"/>
                      <a:pt x="7094" y="2833"/>
                    </a:cubicBezTo>
                    <a:cubicBezTo>
                      <a:pt x="7444" y="4136"/>
                      <a:pt x="7545" y="6342"/>
                      <a:pt x="6793" y="7545"/>
                    </a:cubicBezTo>
                    <a:cubicBezTo>
                      <a:pt x="6317" y="8297"/>
                      <a:pt x="5264" y="8171"/>
                      <a:pt x="4512" y="7971"/>
                    </a:cubicBezTo>
                    <a:cubicBezTo>
                      <a:pt x="3610" y="7720"/>
                      <a:pt x="2432" y="7344"/>
                      <a:pt x="1705" y="6768"/>
                    </a:cubicBezTo>
                    <a:cubicBezTo>
                      <a:pt x="678" y="5991"/>
                      <a:pt x="126" y="4286"/>
                      <a:pt x="51" y="3058"/>
                    </a:cubicBezTo>
                    <a:cubicBezTo>
                      <a:pt x="1" y="2006"/>
                      <a:pt x="552" y="377"/>
                      <a:pt x="1830" y="176"/>
                    </a:cubicBez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6" name="Google Shape;7646;p110"/>
              <p:cNvSpPr/>
              <p:nvPr>
                <p:custDataLst>
                  <p:tags r:id="rId94"/>
                </p:custDataLst>
              </p:nvPr>
            </p:nvSpPr>
            <p:spPr>
              <a:xfrm>
                <a:off x="4030225" y="2602775"/>
                <a:ext cx="971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658" extrusionOk="0">
                    <a:moveTo>
                      <a:pt x="727" y="1"/>
                    </a:moveTo>
                    <a:cubicBezTo>
                      <a:pt x="828" y="126"/>
                      <a:pt x="953" y="227"/>
                      <a:pt x="1078" y="327"/>
                    </a:cubicBezTo>
                    <a:cubicBezTo>
                      <a:pt x="1805" y="878"/>
                      <a:pt x="2507" y="1229"/>
                      <a:pt x="3409" y="1480"/>
                    </a:cubicBezTo>
                    <a:cubicBezTo>
                      <a:pt x="3559" y="1505"/>
                      <a:pt x="3710" y="1555"/>
                      <a:pt x="3885" y="1580"/>
                    </a:cubicBezTo>
                    <a:lnTo>
                      <a:pt x="3810" y="2407"/>
                    </a:lnTo>
                    <a:cubicBezTo>
                      <a:pt x="2858" y="2658"/>
                      <a:pt x="1905" y="2257"/>
                      <a:pt x="1254" y="2081"/>
                    </a:cubicBezTo>
                    <a:cubicBezTo>
                      <a:pt x="752" y="1931"/>
                      <a:pt x="1" y="1806"/>
                      <a:pt x="1" y="1279"/>
                    </a:cubicBezTo>
                    <a:lnTo>
                      <a:pt x="727" y="1"/>
                    </a:lnTo>
                    <a:close/>
                  </a:path>
                </a:pathLst>
              </a:custGeom>
              <a:solidFill>
                <a:srgbClr val="9E8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7" name="Google Shape;7647;p110"/>
              <p:cNvSpPr/>
              <p:nvPr>
                <p:custDataLst>
                  <p:tags r:id="rId95"/>
                </p:custDataLst>
              </p:nvPr>
            </p:nvSpPr>
            <p:spPr>
              <a:xfrm>
                <a:off x="4001400" y="2410425"/>
                <a:ext cx="188000" cy="21745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8698" extrusionOk="0">
                    <a:moveTo>
                      <a:pt x="828" y="1630"/>
                    </a:moveTo>
                    <a:cubicBezTo>
                      <a:pt x="1" y="2156"/>
                      <a:pt x="51" y="3484"/>
                      <a:pt x="101" y="4337"/>
                    </a:cubicBezTo>
                    <a:cubicBezTo>
                      <a:pt x="151" y="5565"/>
                      <a:pt x="728" y="7194"/>
                      <a:pt x="1755" y="7971"/>
                    </a:cubicBezTo>
                    <a:cubicBezTo>
                      <a:pt x="2306" y="8422"/>
                      <a:pt x="2357" y="8472"/>
                      <a:pt x="3108" y="8697"/>
                    </a:cubicBezTo>
                    <a:cubicBezTo>
                      <a:pt x="3184" y="8672"/>
                      <a:pt x="3359" y="8547"/>
                      <a:pt x="3560" y="8397"/>
                    </a:cubicBezTo>
                    <a:cubicBezTo>
                      <a:pt x="3986" y="8096"/>
                      <a:pt x="4186" y="7545"/>
                      <a:pt x="4011" y="7043"/>
                    </a:cubicBezTo>
                    <a:cubicBezTo>
                      <a:pt x="3860" y="6542"/>
                      <a:pt x="3860" y="5941"/>
                      <a:pt x="4136" y="5790"/>
                    </a:cubicBezTo>
                    <a:cubicBezTo>
                      <a:pt x="4587" y="5540"/>
                      <a:pt x="4888" y="6442"/>
                      <a:pt x="4888" y="6442"/>
                    </a:cubicBezTo>
                    <a:cubicBezTo>
                      <a:pt x="5164" y="6342"/>
                      <a:pt x="5565" y="6041"/>
                      <a:pt x="5339" y="5489"/>
                    </a:cubicBezTo>
                    <a:cubicBezTo>
                      <a:pt x="5114" y="4963"/>
                      <a:pt x="5339" y="4412"/>
                      <a:pt x="5339" y="4412"/>
                    </a:cubicBezTo>
                    <a:cubicBezTo>
                      <a:pt x="6166" y="4437"/>
                      <a:pt x="6542" y="3334"/>
                      <a:pt x="6793" y="3184"/>
                    </a:cubicBezTo>
                    <a:cubicBezTo>
                      <a:pt x="7344" y="2858"/>
                      <a:pt x="7520" y="2733"/>
                      <a:pt x="7444" y="2231"/>
                    </a:cubicBezTo>
                    <a:cubicBezTo>
                      <a:pt x="7369" y="1880"/>
                      <a:pt x="7244" y="1530"/>
                      <a:pt x="6993" y="1304"/>
                    </a:cubicBezTo>
                    <a:cubicBezTo>
                      <a:pt x="6692" y="1028"/>
                      <a:pt x="5740" y="677"/>
                      <a:pt x="5364" y="577"/>
                    </a:cubicBezTo>
                    <a:cubicBezTo>
                      <a:pt x="3083" y="1"/>
                      <a:pt x="1354" y="402"/>
                      <a:pt x="828" y="1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8" name="Google Shape;7648;p110"/>
              <p:cNvSpPr/>
              <p:nvPr>
                <p:custDataLst>
                  <p:tags r:id="rId96"/>
                </p:custDataLst>
              </p:nvPr>
            </p:nvSpPr>
            <p:spPr>
              <a:xfrm>
                <a:off x="3976350" y="3535750"/>
                <a:ext cx="13035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086" extrusionOk="0">
                    <a:moveTo>
                      <a:pt x="1629" y="3083"/>
                    </a:moveTo>
                    <a:lnTo>
                      <a:pt x="2582" y="2256"/>
                    </a:lnTo>
                    <a:cubicBezTo>
                      <a:pt x="3584" y="1354"/>
                      <a:pt x="5063" y="953"/>
                      <a:pt x="5213" y="26"/>
                    </a:cubicBez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cubicBezTo>
                      <a:pt x="5213" y="101"/>
                      <a:pt x="5213" y="201"/>
                      <a:pt x="5213" y="326"/>
                    </a:cubicBezTo>
                    <a:cubicBezTo>
                      <a:pt x="5063" y="1254"/>
                      <a:pt x="3584" y="1655"/>
                      <a:pt x="2582" y="2557"/>
                    </a:cubicBezTo>
                    <a:lnTo>
                      <a:pt x="1629" y="3384"/>
                    </a:lnTo>
                    <a:cubicBezTo>
                      <a:pt x="852" y="4086"/>
                      <a:pt x="0" y="3584"/>
                      <a:pt x="176" y="2532"/>
                    </a:cubicBezTo>
                    <a:cubicBezTo>
                      <a:pt x="100" y="3158"/>
                      <a:pt x="953" y="3685"/>
                      <a:pt x="1629" y="3083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9" name="Google Shape;7649;p110"/>
              <p:cNvSpPr/>
              <p:nvPr>
                <p:custDataLst>
                  <p:tags r:id="rId97"/>
                </p:custDataLst>
              </p:nvPr>
            </p:nvSpPr>
            <p:spPr>
              <a:xfrm>
                <a:off x="3956925" y="3011300"/>
                <a:ext cx="154775" cy="604050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24162" extrusionOk="0">
                    <a:moveTo>
                      <a:pt x="978" y="1404"/>
                    </a:moveTo>
                    <a:cubicBezTo>
                      <a:pt x="0" y="2808"/>
                      <a:pt x="2456" y="6643"/>
                      <a:pt x="1780" y="11430"/>
                    </a:cubicBezTo>
                    <a:cubicBezTo>
                      <a:pt x="1329" y="14688"/>
                      <a:pt x="451" y="20126"/>
                      <a:pt x="652" y="23209"/>
                    </a:cubicBezTo>
                    <a:cubicBezTo>
                      <a:pt x="702" y="23760"/>
                      <a:pt x="2882" y="24161"/>
                      <a:pt x="3484" y="21455"/>
                    </a:cubicBezTo>
                    <a:cubicBezTo>
                      <a:pt x="4486" y="16843"/>
                      <a:pt x="5740" y="13961"/>
                      <a:pt x="6191" y="10377"/>
                    </a:cubicBezTo>
                    <a:lnTo>
                      <a:pt x="5965" y="1"/>
                    </a:lnTo>
                    <a:close/>
                  </a:path>
                </a:pathLst>
              </a:custGeom>
              <a:solidFill>
                <a:srgbClr val="717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0" name="Google Shape;7650;p110"/>
              <p:cNvSpPr/>
              <p:nvPr>
                <p:custDataLst>
                  <p:tags r:id="rId98"/>
                </p:custDataLst>
              </p:nvPr>
            </p:nvSpPr>
            <p:spPr>
              <a:xfrm>
                <a:off x="4053400" y="3033875"/>
                <a:ext cx="207425" cy="660425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26417" extrusionOk="0">
                    <a:moveTo>
                      <a:pt x="252" y="0"/>
                    </a:moveTo>
                    <a:cubicBezTo>
                      <a:pt x="1" y="4311"/>
                      <a:pt x="3084" y="9599"/>
                      <a:pt x="2883" y="13058"/>
                    </a:cubicBezTo>
                    <a:cubicBezTo>
                      <a:pt x="2658" y="16667"/>
                      <a:pt x="3059" y="21028"/>
                      <a:pt x="3059" y="24913"/>
                    </a:cubicBezTo>
                    <a:cubicBezTo>
                      <a:pt x="3059" y="24913"/>
                      <a:pt x="6242" y="26416"/>
                      <a:pt x="6367" y="24086"/>
                    </a:cubicBezTo>
                    <a:cubicBezTo>
                      <a:pt x="6843" y="16466"/>
                      <a:pt x="8297" y="14111"/>
                      <a:pt x="6342" y="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1" name="Google Shape;7651;p110"/>
              <p:cNvSpPr/>
              <p:nvPr>
                <p:custDataLst>
                  <p:tags r:id="rId99"/>
                </p:custDataLst>
              </p:nvPr>
            </p:nvSpPr>
            <p:spPr>
              <a:xfrm>
                <a:off x="3936875" y="2629725"/>
                <a:ext cx="306400" cy="5351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21405" extrusionOk="0">
                    <a:moveTo>
                      <a:pt x="10677" y="12006"/>
                    </a:moveTo>
                    <a:cubicBezTo>
                      <a:pt x="10777" y="7845"/>
                      <a:pt x="10000" y="3760"/>
                      <a:pt x="10000" y="3760"/>
                    </a:cubicBezTo>
                    <a:cubicBezTo>
                      <a:pt x="9624" y="3209"/>
                      <a:pt x="9173" y="2758"/>
                      <a:pt x="8647" y="2382"/>
                    </a:cubicBezTo>
                    <a:lnTo>
                      <a:pt x="7644" y="1154"/>
                    </a:lnTo>
                    <a:cubicBezTo>
                      <a:pt x="6341" y="828"/>
                      <a:pt x="5088" y="452"/>
                      <a:pt x="3835" y="1"/>
                    </a:cubicBezTo>
                    <a:lnTo>
                      <a:pt x="2005" y="552"/>
                    </a:lnTo>
                    <a:cubicBezTo>
                      <a:pt x="501" y="1179"/>
                      <a:pt x="0" y="3108"/>
                      <a:pt x="677" y="5038"/>
                    </a:cubicBezTo>
                    <a:cubicBezTo>
                      <a:pt x="652" y="5139"/>
                      <a:pt x="2206" y="9525"/>
                      <a:pt x="2381" y="11154"/>
                    </a:cubicBezTo>
                    <a:cubicBezTo>
                      <a:pt x="2381" y="11304"/>
                      <a:pt x="1228" y="15615"/>
                      <a:pt x="978" y="17369"/>
                    </a:cubicBezTo>
                    <a:cubicBezTo>
                      <a:pt x="978" y="17369"/>
                      <a:pt x="2080" y="18372"/>
                      <a:pt x="2381" y="18622"/>
                    </a:cubicBezTo>
                    <a:cubicBezTo>
                      <a:pt x="4612" y="21404"/>
                      <a:pt x="11880" y="18046"/>
                      <a:pt x="12156" y="16567"/>
                    </a:cubicBezTo>
                    <a:cubicBezTo>
                      <a:pt x="12256" y="16016"/>
                      <a:pt x="11354" y="14312"/>
                      <a:pt x="10677" y="120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2" name="Google Shape;7652;p110"/>
              <p:cNvSpPr/>
              <p:nvPr>
                <p:custDataLst>
                  <p:tags r:id="rId100"/>
                </p:custDataLst>
              </p:nvPr>
            </p:nvSpPr>
            <p:spPr>
              <a:xfrm>
                <a:off x="4073600" y="2550775"/>
                <a:ext cx="3676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14707" h="9801" extrusionOk="0">
                    <a:moveTo>
                      <a:pt x="12877" y="1"/>
                    </a:moveTo>
                    <a:cubicBezTo>
                      <a:pt x="12877" y="1"/>
                      <a:pt x="10822" y="4011"/>
                      <a:pt x="8992" y="6241"/>
                    </a:cubicBezTo>
                    <a:cubicBezTo>
                      <a:pt x="7078" y="6200"/>
                      <a:pt x="4249" y="5606"/>
                      <a:pt x="2655" y="5606"/>
                    </a:cubicBezTo>
                    <a:cubicBezTo>
                      <a:pt x="2328" y="5606"/>
                      <a:pt x="2054" y="5630"/>
                      <a:pt x="1850" y="5690"/>
                    </a:cubicBezTo>
                    <a:cubicBezTo>
                      <a:pt x="1348" y="5840"/>
                      <a:pt x="1098" y="6216"/>
                      <a:pt x="797" y="6642"/>
                    </a:cubicBezTo>
                    <a:cubicBezTo>
                      <a:pt x="0" y="7863"/>
                      <a:pt x="1257" y="9801"/>
                      <a:pt x="2724" y="9801"/>
                    </a:cubicBezTo>
                    <a:cubicBezTo>
                      <a:pt x="2733" y="9801"/>
                      <a:pt x="2742" y="9800"/>
                      <a:pt x="2752" y="9800"/>
                    </a:cubicBezTo>
                    <a:cubicBezTo>
                      <a:pt x="2777" y="9800"/>
                      <a:pt x="10221" y="9650"/>
                      <a:pt x="10396" y="9449"/>
                    </a:cubicBezTo>
                    <a:cubicBezTo>
                      <a:pt x="10571" y="9274"/>
                      <a:pt x="11599" y="9149"/>
                      <a:pt x="14707" y="1129"/>
                    </a:cubicBezTo>
                    <a:cubicBezTo>
                      <a:pt x="14707" y="1129"/>
                      <a:pt x="14306" y="101"/>
                      <a:pt x="12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3" name="Google Shape;7653;p110"/>
              <p:cNvSpPr/>
              <p:nvPr>
                <p:custDataLst>
                  <p:tags r:id="rId101"/>
                </p:custDataLst>
              </p:nvPr>
            </p:nvSpPr>
            <p:spPr>
              <a:xfrm>
                <a:off x="4846650" y="3668575"/>
                <a:ext cx="1735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107" extrusionOk="0">
                    <a:moveTo>
                      <a:pt x="6943" y="1404"/>
                    </a:moveTo>
                    <a:lnTo>
                      <a:pt x="6943" y="1730"/>
                    </a:lnTo>
                    <a:cubicBezTo>
                      <a:pt x="6291" y="2106"/>
                      <a:pt x="4838" y="1906"/>
                      <a:pt x="4462" y="1730"/>
                    </a:cubicBezTo>
                    <a:cubicBezTo>
                      <a:pt x="4211" y="1354"/>
                      <a:pt x="3534" y="1454"/>
                      <a:pt x="3158" y="1605"/>
                    </a:cubicBezTo>
                    <a:cubicBezTo>
                      <a:pt x="1705" y="1730"/>
                      <a:pt x="1178" y="1505"/>
                      <a:pt x="677" y="1154"/>
                    </a:cubicBezTo>
                    <a:cubicBezTo>
                      <a:pt x="452" y="978"/>
                      <a:pt x="0" y="502"/>
                      <a:pt x="51" y="1"/>
                    </a:cubicBezTo>
                    <a:cubicBezTo>
                      <a:pt x="1780" y="402"/>
                      <a:pt x="6943" y="1404"/>
                      <a:pt x="6943" y="14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4" name="Google Shape;7654;p110"/>
              <p:cNvSpPr/>
              <p:nvPr>
                <p:custDataLst>
                  <p:tags r:id="rId102"/>
                </p:custDataLst>
              </p:nvPr>
            </p:nvSpPr>
            <p:spPr>
              <a:xfrm>
                <a:off x="4843525" y="3641025"/>
                <a:ext cx="18610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2908" extrusionOk="0">
                    <a:moveTo>
                      <a:pt x="4587" y="0"/>
                    </a:moveTo>
                    <a:cubicBezTo>
                      <a:pt x="4587" y="0"/>
                      <a:pt x="3008" y="426"/>
                      <a:pt x="2055" y="576"/>
                    </a:cubicBezTo>
                    <a:cubicBezTo>
                      <a:pt x="1128" y="702"/>
                      <a:pt x="451" y="551"/>
                      <a:pt x="226" y="877"/>
                    </a:cubicBezTo>
                    <a:cubicBezTo>
                      <a:pt x="0" y="1228"/>
                      <a:pt x="501" y="2105"/>
                      <a:pt x="1328" y="2381"/>
                    </a:cubicBezTo>
                    <a:cubicBezTo>
                      <a:pt x="2155" y="2682"/>
                      <a:pt x="3860" y="2331"/>
                      <a:pt x="4486" y="2481"/>
                    </a:cubicBezTo>
                    <a:cubicBezTo>
                      <a:pt x="5113" y="2607"/>
                      <a:pt x="6692" y="2907"/>
                      <a:pt x="7068" y="2506"/>
                    </a:cubicBezTo>
                    <a:cubicBezTo>
                      <a:pt x="7444" y="2105"/>
                      <a:pt x="7068" y="226"/>
                      <a:pt x="7068" y="2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5" name="Google Shape;7655;p110"/>
              <p:cNvSpPr/>
              <p:nvPr>
                <p:custDataLst>
                  <p:tags r:id="rId103"/>
                </p:custDataLst>
              </p:nvPr>
            </p:nvSpPr>
            <p:spPr>
              <a:xfrm>
                <a:off x="5049025" y="3499400"/>
                <a:ext cx="1316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4713" extrusionOk="0">
                    <a:moveTo>
                      <a:pt x="5164" y="3560"/>
                    </a:moveTo>
                    <a:lnTo>
                      <a:pt x="2332" y="377"/>
                    </a:lnTo>
                    <a:cubicBezTo>
                      <a:pt x="1204" y="51"/>
                      <a:pt x="1" y="1"/>
                      <a:pt x="151" y="1028"/>
                    </a:cubicBezTo>
                    <a:cubicBezTo>
                      <a:pt x="301" y="1956"/>
                      <a:pt x="1780" y="2382"/>
                      <a:pt x="2783" y="3284"/>
                    </a:cubicBezTo>
                    <a:lnTo>
                      <a:pt x="3735" y="4111"/>
                    </a:lnTo>
                    <a:cubicBezTo>
                      <a:pt x="4387" y="4713"/>
                      <a:pt x="5264" y="4186"/>
                      <a:pt x="5164" y="3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6" name="Google Shape;7656;p110"/>
              <p:cNvSpPr/>
              <p:nvPr>
                <p:custDataLst>
                  <p:tags r:id="rId104"/>
                </p:custDataLst>
              </p:nvPr>
            </p:nvSpPr>
            <p:spPr>
              <a:xfrm>
                <a:off x="5052800" y="3525100"/>
                <a:ext cx="13035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086" extrusionOk="0">
                    <a:moveTo>
                      <a:pt x="3584" y="3083"/>
                    </a:moveTo>
                    <a:lnTo>
                      <a:pt x="2632" y="2256"/>
                    </a:lnTo>
                    <a:cubicBezTo>
                      <a:pt x="1629" y="1354"/>
                      <a:pt x="150" y="928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76"/>
                      <a:pt x="0" y="201"/>
                      <a:pt x="0" y="301"/>
                    </a:cubicBezTo>
                    <a:cubicBezTo>
                      <a:pt x="150" y="1228"/>
                      <a:pt x="1629" y="1655"/>
                      <a:pt x="2632" y="2557"/>
                    </a:cubicBezTo>
                    <a:lnTo>
                      <a:pt x="3584" y="3384"/>
                    </a:lnTo>
                    <a:cubicBezTo>
                      <a:pt x="4361" y="4086"/>
                      <a:pt x="5213" y="3584"/>
                      <a:pt x="5013" y="2532"/>
                    </a:cubicBezTo>
                    <a:cubicBezTo>
                      <a:pt x="5113" y="3158"/>
                      <a:pt x="4236" y="3685"/>
                      <a:pt x="3584" y="30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7" name="Google Shape;7657;p110"/>
              <p:cNvSpPr/>
              <p:nvPr>
                <p:custDataLst>
                  <p:tags r:id="rId105"/>
                </p:custDataLst>
              </p:nvPr>
            </p:nvSpPr>
            <p:spPr>
              <a:xfrm>
                <a:off x="5047775" y="3000650"/>
                <a:ext cx="154800" cy="604050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24162" extrusionOk="0">
                    <a:moveTo>
                      <a:pt x="5214" y="1404"/>
                    </a:moveTo>
                    <a:cubicBezTo>
                      <a:pt x="6191" y="2783"/>
                      <a:pt x="3735" y="6642"/>
                      <a:pt x="4412" y="11429"/>
                    </a:cubicBezTo>
                    <a:cubicBezTo>
                      <a:pt x="4863" y="14663"/>
                      <a:pt x="5740" y="20126"/>
                      <a:pt x="5539" y="23184"/>
                    </a:cubicBezTo>
                    <a:cubicBezTo>
                      <a:pt x="5489" y="23760"/>
                      <a:pt x="3309" y="24161"/>
                      <a:pt x="2707" y="21455"/>
                    </a:cubicBezTo>
                    <a:cubicBezTo>
                      <a:pt x="1705" y="16843"/>
                      <a:pt x="452" y="13961"/>
                      <a:pt x="1" y="10377"/>
                    </a:cubicBez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8" name="Google Shape;7658;p110"/>
              <p:cNvSpPr/>
              <p:nvPr>
                <p:custDataLst>
                  <p:tags r:id="rId106"/>
                </p:custDataLst>
              </p:nvPr>
            </p:nvSpPr>
            <p:spPr>
              <a:xfrm>
                <a:off x="4898650" y="3023225"/>
                <a:ext cx="207425" cy="659800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26392" extrusionOk="0">
                    <a:moveTo>
                      <a:pt x="8046" y="0"/>
                    </a:moveTo>
                    <a:cubicBezTo>
                      <a:pt x="8296" y="4311"/>
                      <a:pt x="5214" y="9574"/>
                      <a:pt x="5414" y="13058"/>
                    </a:cubicBezTo>
                    <a:cubicBezTo>
                      <a:pt x="5640" y="16642"/>
                      <a:pt x="5239" y="21028"/>
                      <a:pt x="5239" y="24913"/>
                    </a:cubicBezTo>
                    <a:cubicBezTo>
                      <a:pt x="5239" y="24913"/>
                      <a:pt x="2056" y="26391"/>
                      <a:pt x="1905" y="24085"/>
                    </a:cubicBezTo>
                    <a:cubicBezTo>
                      <a:pt x="1454" y="16466"/>
                      <a:pt x="1" y="14110"/>
                      <a:pt x="1956" y="1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9" name="Google Shape;7659;p110"/>
              <p:cNvSpPr/>
              <p:nvPr>
                <p:custDataLst>
                  <p:tags r:id="rId107"/>
                </p:custDataLst>
              </p:nvPr>
            </p:nvSpPr>
            <p:spPr>
              <a:xfrm>
                <a:off x="5121700" y="2161050"/>
                <a:ext cx="8150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5741" extrusionOk="0">
                    <a:moveTo>
                      <a:pt x="3109" y="4938"/>
                    </a:moveTo>
                    <a:cubicBezTo>
                      <a:pt x="3259" y="4236"/>
                      <a:pt x="3184" y="3058"/>
                      <a:pt x="2883" y="2407"/>
                    </a:cubicBezTo>
                    <a:cubicBezTo>
                      <a:pt x="2607" y="1830"/>
                      <a:pt x="2332" y="1254"/>
                      <a:pt x="1906" y="803"/>
                    </a:cubicBezTo>
                    <a:cubicBezTo>
                      <a:pt x="1505" y="402"/>
                      <a:pt x="1003" y="126"/>
                      <a:pt x="452" y="1"/>
                    </a:cubicBezTo>
                    <a:cubicBezTo>
                      <a:pt x="402" y="1"/>
                      <a:pt x="352" y="1"/>
                      <a:pt x="327" y="1"/>
                    </a:cubicBezTo>
                    <a:cubicBezTo>
                      <a:pt x="151" y="51"/>
                      <a:pt x="151" y="276"/>
                      <a:pt x="201" y="427"/>
                    </a:cubicBezTo>
                    <a:cubicBezTo>
                      <a:pt x="452" y="1354"/>
                      <a:pt x="803" y="2306"/>
                      <a:pt x="903" y="3259"/>
                    </a:cubicBezTo>
                    <a:cubicBezTo>
                      <a:pt x="728" y="3033"/>
                      <a:pt x="552" y="2733"/>
                      <a:pt x="452" y="2482"/>
                    </a:cubicBezTo>
                    <a:cubicBezTo>
                      <a:pt x="277" y="2056"/>
                      <a:pt x="51" y="2306"/>
                      <a:pt x="51" y="2306"/>
                    </a:cubicBezTo>
                    <a:cubicBezTo>
                      <a:pt x="1" y="2582"/>
                      <a:pt x="352" y="3860"/>
                      <a:pt x="602" y="4211"/>
                    </a:cubicBezTo>
                    <a:cubicBezTo>
                      <a:pt x="828" y="4562"/>
                      <a:pt x="1630" y="5464"/>
                      <a:pt x="1630" y="5464"/>
                    </a:cubicBezTo>
                    <a:cubicBezTo>
                      <a:pt x="1655" y="5640"/>
                      <a:pt x="1680" y="5740"/>
                      <a:pt x="1680" y="5740"/>
                    </a:cubicBezTo>
                    <a:cubicBezTo>
                      <a:pt x="1680" y="5740"/>
                      <a:pt x="3008" y="5439"/>
                      <a:pt x="3109" y="4938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0" name="Google Shape;7660;p110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096675" y="2258175"/>
                <a:ext cx="161650" cy="44302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7721" extrusionOk="0">
                    <a:moveTo>
                      <a:pt x="4260" y="0"/>
                    </a:moveTo>
                    <a:cubicBezTo>
                      <a:pt x="3558" y="151"/>
                      <a:pt x="2481" y="1730"/>
                      <a:pt x="2481" y="1730"/>
                    </a:cubicBezTo>
                    <a:cubicBezTo>
                      <a:pt x="2481" y="1730"/>
                      <a:pt x="3709" y="6066"/>
                      <a:pt x="3558" y="7670"/>
                    </a:cubicBezTo>
                    <a:cubicBezTo>
                      <a:pt x="3433" y="9274"/>
                      <a:pt x="1428" y="14336"/>
                      <a:pt x="1428" y="14336"/>
                    </a:cubicBezTo>
                    <a:cubicBezTo>
                      <a:pt x="0" y="17523"/>
                      <a:pt x="2963" y="17720"/>
                      <a:pt x="4026" y="17720"/>
                    </a:cubicBezTo>
                    <a:cubicBezTo>
                      <a:pt x="4176" y="17720"/>
                      <a:pt x="4288" y="17716"/>
                      <a:pt x="4344" y="17716"/>
                    </a:cubicBezTo>
                    <a:cubicBezTo>
                      <a:pt x="4369" y="17716"/>
                      <a:pt x="4384" y="17717"/>
                      <a:pt x="4385" y="17719"/>
                    </a:cubicBezTo>
                    <a:lnTo>
                      <a:pt x="4385" y="17719"/>
                    </a:lnTo>
                    <a:cubicBezTo>
                      <a:pt x="4405" y="17617"/>
                      <a:pt x="6466" y="10556"/>
                      <a:pt x="6466" y="8597"/>
                    </a:cubicBezTo>
                    <a:cubicBezTo>
                      <a:pt x="6466" y="6642"/>
                      <a:pt x="6015" y="3660"/>
                      <a:pt x="4260" y="0"/>
                    </a:cubicBezTo>
                    <a:close/>
                    <a:moveTo>
                      <a:pt x="4385" y="17719"/>
                    </a:moveTo>
                    <a:lnTo>
                      <a:pt x="4385" y="17719"/>
                    </a:ln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6" y="17720"/>
                      <a:pt x="4386" y="17719"/>
                      <a:pt x="4385" y="17719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1" name="Google Shape;7661;p110"/>
              <p:cNvSpPr/>
              <p:nvPr>
                <p:custDataLst>
                  <p:tags r:id="rId109"/>
                </p:custDataLst>
              </p:nvPr>
            </p:nvSpPr>
            <p:spPr>
              <a:xfrm>
                <a:off x="4927475" y="2624100"/>
                <a:ext cx="289500" cy="531975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21279" extrusionOk="0">
                    <a:moveTo>
                      <a:pt x="1128" y="11780"/>
                    </a:moveTo>
                    <a:cubicBezTo>
                      <a:pt x="1028" y="7644"/>
                      <a:pt x="1805" y="3534"/>
                      <a:pt x="1805" y="3534"/>
                    </a:cubicBezTo>
                    <a:cubicBezTo>
                      <a:pt x="2181" y="3008"/>
                      <a:pt x="2632" y="2557"/>
                      <a:pt x="3158" y="2156"/>
                    </a:cubicBezTo>
                    <a:lnTo>
                      <a:pt x="5013" y="1103"/>
                    </a:lnTo>
                    <a:cubicBezTo>
                      <a:pt x="5740" y="927"/>
                      <a:pt x="5615" y="551"/>
                      <a:pt x="6316" y="351"/>
                    </a:cubicBezTo>
                    <a:cubicBezTo>
                      <a:pt x="7444" y="0"/>
                      <a:pt x="8672" y="0"/>
                      <a:pt x="9800" y="326"/>
                    </a:cubicBezTo>
                    <a:cubicBezTo>
                      <a:pt x="11304" y="978"/>
                      <a:pt x="11580" y="1980"/>
                      <a:pt x="10928" y="3910"/>
                    </a:cubicBezTo>
                    <a:cubicBezTo>
                      <a:pt x="10928" y="4010"/>
                      <a:pt x="10552" y="9023"/>
                      <a:pt x="10376" y="10652"/>
                    </a:cubicBezTo>
                    <a:cubicBezTo>
                      <a:pt x="10376" y="10802"/>
                      <a:pt x="10577" y="16667"/>
                      <a:pt x="10828" y="18421"/>
                    </a:cubicBezTo>
                    <a:cubicBezTo>
                      <a:pt x="10828" y="18421"/>
                      <a:pt x="9725" y="19424"/>
                      <a:pt x="9424" y="19674"/>
                    </a:cubicBezTo>
                    <a:cubicBezTo>
                      <a:pt x="6517" y="21278"/>
                      <a:pt x="376" y="19699"/>
                      <a:pt x="101" y="18246"/>
                    </a:cubicBezTo>
                    <a:cubicBezTo>
                      <a:pt x="0" y="17694"/>
                      <a:pt x="452" y="14110"/>
                      <a:pt x="1128" y="1178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2" name="Google Shape;7662;p110"/>
              <p:cNvSpPr/>
              <p:nvPr>
                <p:custDataLst>
                  <p:tags r:id="rId110"/>
                </p:custDataLst>
              </p:nvPr>
            </p:nvSpPr>
            <p:spPr>
              <a:xfrm>
                <a:off x="4997025" y="2485000"/>
                <a:ext cx="1479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7640" extrusionOk="0">
                    <a:moveTo>
                      <a:pt x="802" y="0"/>
                    </a:moveTo>
                    <a:cubicBezTo>
                      <a:pt x="802" y="0"/>
                      <a:pt x="401" y="1454"/>
                      <a:pt x="326" y="1755"/>
                    </a:cubicBezTo>
                    <a:cubicBezTo>
                      <a:pt x="251" y="2055"/>
                      <a:pt x="301" y="2481"/>
                      <a:pt x="326" y="2682"/>
                    </a:cubicBezTo>
                    <a:cubicBezTo>
                      <a:pt x="351" y="2882"/>
                      <a:pt x="0" y="3409"/>
                      <a:pt x="51" y="3659"/>
                    </a:cubicBezTo>
                    <a:cubicBezTo>
                      <a:pt x="101" y="3910"/>
                      <a:pt x="326" y="5389"/>
                      <a:pt x="802" y="5815"/>
                    </a:cubicBezTo>
                    <a:cubicBezTo>
                      <a:pt x="1067" y="6065"/>
                      <a:pt x="1478" y="6116"/>
                      <a:pt x="1773" y="6116"/>
                    </a:cubicBezTo>
                    <a:cubicBezTo>
                      <a:pt x="1981" y="6116"/>
                      <a:pt x="2131" y="6090"/>
                      <a:pt x="2131" y="6090"/>
                    </a:cubicBezTo>
                    <a:lnTo>
                      <a:pt x="2131" y="6090"/>
                    </a:lnTo>
                    <a:cubicBezTo>
                      <a:pt x="2131" y="6091"/>
                      <a:pt x="2056" y="7394"/>
                      <a:pt x="2131" y="7569"/>
                    </a:cubicBezTo>
                    <a:cubicBezTo>
                      <a:pt x="2151" y="7616"/>
                      <a:pt x="2313" y="7640"/>
                      <a:pt x="2555" y="7640"/>
                    </a:cubicBezTo>
                    <a:cubicBezTo>
                      <a:pt x="3214" y="7640"/>
                      <a:pt x="4465" y="7466"/>
                      <a:pt x="5088" y="7118"/>
                    </a:cubicBezTo>
                    <a:cubicBezTo>
                      <a:pt x="5915" y="6617"/>
                      <a:pt x="5615" y="5263"/>
                      <a:pt x="5615" y="5263"/>
                    </a:cubicBezTo>
                    <a:lnTo>
                      <a:pt x="3459" y="0"/>
                    </a:ln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3" name="Google Shape;7663;p110"/>
              <p:cNvSpPr/>
              <p:nvPr>
                <p:custDataLst>
                  <p:tags r:id="rId111"/>
                </p:custDataLst>
              </p:nvPr>
            </p:nvSpPr>
            <p:spPr>
              <a:xfrm>
                <a:off x="5011425" y="2425350"/>
                <a:ext cx="174850" cy="192100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7684" extrusionOk="0">
                    <a:moveTo>
                      <a:pt x="1895" y="0"/>
                    </a:moveTo>
                    <a:cubicBezTo>
                      <a:pt x="1135" y="0"/>
                      <a:pt x="347" y="153"/>
                      <a:pt x="226" y="607"/>
                    </a:cubicBezTo>
                    <a:cubicBezTo>
                      <a:pt x="1" y="1334"/>
                      <a:pt x="226" y="2386"/>
                      <a:pt x="226" y="2386"/>
                    </a:cubicBezTo>
                    <a:lnTo>
                      <a:pt x="878" y="2988"/>
                    </a:lnTo>
                    <a:lnTo>
                      <a:pt x="577" y="4141"/>
                    </a:lnTo>
                    <a:cubicBezTo>
                      <a:pt x="577" y="4141"/>
                      <a:pt x="928" y="4416"/>
                      <a:pt x="1154" y="4792"/>
                    </a:cubicBezTo>
                    <a:cubicBezTo>
                      <a:pt x="1379" y="5168"/>
                      <a:pt x="1179" y="6246"/>
                      <a:pt x="1179" y="6246"/>
                    </a:cubicBezTo>
                    <a:lnTo>
                      <a:pt x="1505" y="6496"/>
                    </a:lnTo>
                    <a:cubicBezTo>
                      <a:pt x="1505" y="6496"/>
                      <a:pt x="1677" y="5678"/>
                      <a:pt x="2121" y="5678"/>
                    </a:cubicBezTo>
                    <a:cubicBezTo>
                      <a:pt x="2156" y="5678"/>
                      <a:pt x="2193" y="5683"/>
                      <a:pt x="2231" y="5694"/>
                    </a:cubicBezTo>
                    <a:cubicBezTo>
                      <a:pt x="2733" y="5845"/>
                      <a:pt x="3109" y="7148"/>
                      <a:pt x="3510" y="7474"/>
                    </a:cubicBezTo>
                    <a:cubicBezTo>
                      <a:pt x="3718" y="7643"/>
                      <a:pt x="4123" y="7684"/>
                      <a:pt x="4464" y="7684"/>
                    </a:cubicBezTo>
                    <a:cubicBezTo>
                      <a:pt x="4779" y="7684"/>
                      <a:pt x="5039" y="7649"/>
                      <a:pt x="5039" y="7649"/>
                    </a:cubicBezTo>
                    <a:cubicBezTo>
                      <a:pt x="5039" y="7649"/>
                      <a:pt x="6843" y="4692"/>
                      <a:pt x="6918" y="4191"/>
                    </a:cubicBezTo>
                    <a:cubicBezTo>
                      <a:pt x="6993" y="3715"/>
                      <a:pt x="6492" y="2912"/>
                      <a:pt x="6492" y="2912"/>
                    </a:cubicBezTo>
                    <a:cubicBezTo>
                      <a:pt x="6492" y="2912"/>
                      <a:pt x="6643" y="2386"/>
                      <a:pt x="6492" y="1785"/>
                    </a:cubicBezTo>
                    <a:cubicBezTo>
                      <a:pt x="6342" y="1183"/>
                      <a:pt x="3861" y="381"/>
                      <a:pt x="3159" y="156"/>
                    </a:cubicBezTo>
                    <a:cubicBezTo>
                      <a:pt x="2881" y="66"/>
                      <a:pt x="2394" y="0"/>
                      <a:pt x="18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4" name="Google Shape;7664;p110"/>
              <p:cNvSpPr/>
              <p:nvPr>
                <p:custDataLst>
                  <p:tags r:id="rId112"/>
                </p:custDataLst>
              </p:nvPr>
            </p:nvSpPr>
            <p:spPr>
              <a:xfrm>
                <a:off x="4579725" y="2826475"/>
                <a:ext cx="14727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008" extrusionOk="0">
                    <a:moveTo>
                      <a:pt x="5439" y="2532"/>
                    </a:moveTo>
                    <a:cubicBezTo>
                      <a:pt x="4763" y="2832"/>
                      <a:pt x="3610" y="3008"/>
                      <a:pt x="2908" y="2858"/>
                    </a:cubicBezTo>
                    <a:cubicBezTo>
                      <a:pt x="2281" y="2732"/>
                      <a:pt x="1655" y="2582"/>
                      <a:pt x="1128" y="2256"/>
                    </a:cubicBezTo>
                    <a:cubicBezTo>
                      <a:pt x="652" y="1955"/>
                      <a:pt x="251" y="1529"/>
                      <a:pt x="26" y="1028"/>
                    </a:cubicBezTo>
                    <a:cubicBezTo>
                      <a:pt x="1" y="978"/>
                      <a:pt x="1" y="928"/>
                      <a:pt x="1" y="903"/>
                    </a:cubicBezTo>
                    <a:cubicBezTo>
                      <a:pt x="1" y="727"/>
                      <a:pt x="226" y="677"/>
                      <a:pt x="402" y="677"/>
                    </a:cubicBezTo>
                    <a:cubicBezTo>
                      <a:pt x="1329" y="727"/>
                      <a:pt x="2331" y="853"/>
                      <a:pt x="3284" y="727"/>
                    </a:cubicBezTo>
                    <a:cubicBezTo>
                      <a:pt x="3033" y="602"/>
                      <a:pt x="2707" y="502"/>
                      <a:pt x="2432" y="477"/>
                    </a:cubicBezTo>
                    <a:cubicBezTo>
                      <a:pt x="1981" y="401"/>
                      <a:pt x="2181" y="126"/>
                      <a:pt x="2181" y="126"/>
                    </a:cubicBezTo>
                    <a:cubicBezTo>
                      <a:pt x="2457" y="0"/>
                      <a:pt x="3760" y="76"/>
                      <a:pt x="4161" y="226"/>
                    </a:cubicBezTo>
                    <a:cubicBezTo>
                      <a:pt x="4562" y="376"/>
                      <a:pt x="5590" y="777"/>
                      <a:pt x="5590" y="777"/>
                    </a:cubicBezTo>
                    <a:lnTo>
                      <a:pt x="5590" y="953"/>
                    </a:lnTo>
                    <a:cubicBezTo>
                      <a:pt x="5790" y="953"/>
                      <a:pt x="5890" y="953"/>
                      <a:pt x="5890" y="953"/>
                    </a:cubicBezTo>
                    <a:cubicBezTo>
                      <a:pt x="5890" y="953"/>
                      <a:pt x="5890" y="2331"/>
                      <a:pt x="5439" y="2532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5" name="Google Shape;7665;p110"/>
              <p:cNvSpPr/>
              <p:nvPr>
                <p:custDataLst>
                  <p:tags r:id="rId113"/>
                </p:custDataLst>
              </p:nvPr>
            </p:nvSpPr>
            <p:spPr>
              <a:xfrm>
                <a:off x="4696900" y="2685950"/>
                <a:ext cx="385350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5414" h="9690" extrusionOk="0">
                    <a:moveTo>
                      <a:pt x="12765" y="0"/>
                    </a:moveTo>
                    <a:cubicBezTo>
                      <a:pt x="12352" y="0"/>
                      <a:pt x="11990" y="64"/>
                      <a:pt x="11680" y="333"/>
                    </a:cubicBezTo>
                    <a:cubicBezTo>
                      <a:pt x="10702" y="1135"/>
                      <a:pt x="9349" y="4594"/>
                      <a:pt x="8096" y="6524"/>
                    </a:cubicBezTo>
                    <a:cubicBezTo>
                      <a:pt x="7577" y="6568"/>
                      <a:pt x="7009" y="6587"/>
                      <a:pt x="6426" y="6587"/>
                    </a:cubicBezTo>
                    <a:cubicBezTo>
                      <a:pt x="3746" y="6587"/>
                      <a:pt x="752" y="6198"/>
                      <a:pt x="752" y="6198"/>
                    </a:cubicBezTo>
                    <a:cubicBezTo>
                      <a:pt x="0" y="7451"/>
                      <a:pt x="627" y="8353"/>
                      <a:pt x="627" y="8353"/>
                    </a:cubicBezTo>
                    <a:cubicBezTo>
                      <a:pt x="5274" y="9439"/>
                      <a:pt x="7550" y="9690"/>
                      <a:pt x="8698" y="9690"/>
                    </a:cubicBezTo>
                    <a:cubicBezTo>
                      <a:pt x="9618" y="9690"/>
                      <a:pt x="9814" y="9528"/>
                      <a:pt x="9925" y="9506"/>
                    </a:cubicBezTo>
                    <a:cubicBezTo>
                      <a:pt x="10176" y="9481"/>
                      <a:pt x="14537" y="3391"/>
                      <a:pt x="14537" y="3391"/>
                    </a:cubicBezTo>
                    <a:cubicBezTo>
                      <a:pt x="15414" y="2188"/>
                      <a:pt x="14512" y="32"/>
                      <a:pt x="13033" y="7"/>
                    </a:cubicBezTo>
                    <a:cubicBezTo>
                      <a:pt x="12941" y="3"/>
                      <a:pt x="12852" y="0"/>
                      <a:pt x="1276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6" name="Google Shape;7666;p110"/>
              <p:cNvSpPr/>
              <p:nvPr>
                <p:custDataLst>
                  <p:tags r:id="rId114"/>
                </p:custDataLst>
              </p:nvPr>
            </p:nvSpPr>
            <p:spPr>
              <a:xfrm>
                <a:off x="5092275" y="2016950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0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7" name="Google Shape;7667;p110"/>
              <p:cNvSpPr/>
              <p:nvPr>
                <p:custDataLst>
                  <p:tags r:id="rId115"/>
                </p:custDataLst>
              </p:nvPr>
            </p:nvSpPr>
            <p:spPr>
              <a:xfrm>
                <a:off x="5112325" y="2037000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8" name="Google Shape;7668;p110"/>
              <p:cNvSpPr/>
              <p:nvPr>
                <p:custDataLst>
                  <p:tags r:id="rId116"/>
                </p:custDataLst>
              </p:nvPr>
            </p:nvSpPr>
            <p:spPr>
              <a:xfrm>
                <a:off x="4816575" y="2006300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30"/>
                    </a:moveTo>
                    <a:cubicBezTo>
                      <a:pt x="3434" y="777"/>
                      <a:pt x="2657" y="0"/>
                      <a:pt x="1705" y="0"/>
                    </a:cubicBezTo>
                    <a:cubicBezTo>
                      <a:pt x="777" y="0"/>
                      <a:pt x="0" y="777"/>
                      <a:pt x="0" y="1730"/>
                    </a:cubicBezTo>
                    <a:cubicBezTo>
                      <a:pt x="0" y="2156"/>
                      <a:pt x="151" y="2532"/>
                      <a:pt x="401" y="2832"/>
                    </a:cubicBezTo>
                    <a:lnTo>
                      <a:pt x="401" y="2832"/>
                    </a:lnTo>
                    <a:lnTo>
                      <a:pt x="1705" y="4386"/>
                    </a:lnTo>
                    <a:lnTo>
                      <a:pt x="3033" y="2832"/>
                    </a:lnTo>
                    <a:lnTo>
                      <a:pt x="3033" y="2832"/>
                    </a:lnTo>
                    <a:cubicBezTo>
                      <a:pt x="3284" y="2532"/>
                      <a:pt x="3434" y="2156"/>
                      <a:pt x="3434" y="173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9" name="Google Shape;7669;p110"/>
              <p:cNvSpPr/>
              <p:nvPr>
                <p:custDataLst>
                  <p:tags r:id="rId117"/>
                </p:custDataLst>
              </p:nvPr>
            </p:nvSpPr>
            <p:spPr>
              <a:xfrm>
                <a:off x="4836625" y="2026975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0" name="Google Shape;7670;p110"/>
              <p:cNvSpPr/>
              <p:nvPr>
                <p:custDataLst>
                  <p:tags r:id="rId118"/>
                </p:custDataLst>
              </p:nvPr>
            </p:nvSpPr>
            <p:spPr>
              <a:xfrm>
                <a:off x="4248900" y="1838000"/>
                <a:ext cx="889125" cy="559300"/>
              </a:xfrm>
              <a:custGeom>
                <a:avLst/>
                <a:gdLst/>
                <a:ahLst/>
                <a:cxnLst/>
                <a:rect l="l" t="t" r="r" b="b"/>
                <a:pathLst>
                  <a:path w="35565" h="22372" extrusionOk="0">
                    <a:moveTo>
                      <a:pt x="14242" y="0"/>
                    </a:moveTo>
                    <a:cubicBezTo>
                      <a:pt x="13804" y="0"/>
                      <a:pt x="13359" y="22"/>
                      <a:pt x="12908" y="65"/>
                    </a:cubicBezTo>
                    <a:cubicBezTo>
                      <a:pt x="7544" y="567"/>
                      <a:pt x="1479" y="4301"/>
                      <a:pt x="0" y="11519"/>
                    </a:cubicBezTo>
                    <a:lnTo>
                      <a:pt x="251" y="11569"/>
                    </a:lnTo>
                    <a:cubicBezTo>
                      <a:pt x="1896" y="7195"/>
                      <a:pt x="4923" y="6018"/>
                      <a:pt x="7685" y="6018"/>
                    </a:cubicBezTo>
                    <a:cubicBezTo>
                      <a:pt x="8373" y="6018"/>
                      <a:pt x="9045" y="6091"/>
                      <a:pt x="9675" y="6206"/>
                    </a:cubicBezTo>
                    <a:cubicBezTo>
                      <a:pt x="17319" y="7559"/>
                      <a:pt x="26141" y="16156"/>
                      <a:pt x="26216" y="22371"/>
                    </a:cubicBezTo>
                    <a:lnTo>
                      <a:pt x="26467" y="22371"/>
                    </a:lnTo>
                    <a:cubicBezTo>
                      <a:pt x="26392" y="16056"/>
                      <a:pt x="17469" y="7309"/>
                      <a:pt x="9700" y="5955"/>
                    </a:cubicBezTo>
                    <a:cubicBezTo>
                      <a:pt x="9059" y="5841"/>
                      <a:pt x="8375" y="5768"/>
                      <a:pt x="7675" y="5768"/>
                    </a:cubicBezTo>
                    <a:cubicBezTo>
                      <a:pt x="5144" y="5768"/>
                      <a:pt x="2394" y="6720"/>
                      <a:pt x="627" y="10116"/>
                    </a:cubicBezTo>
                    <a:cubicBezTo>
                      <a:pt x="2532" y="3975"/>
                      <a:pt x="8046" y="767"/>
                      <a:pt x="12933" y="316"/>
                    </a:cubicBezTo>
                    <a:cubicBezTo>
                      <a:pt x="13375" y="273"/>
                      <a:pt x="13811" y="252"/>
                      <a:pt x="14240" y="252"/>
                    </a:cubicBezTo>
                    <a:cubicBezTo>
                      <a:pt x="18842" y="252"/>
                      <a:pt x="22615" y="2678"/>
                      <a:pt x="24311" y="6782"/>
                    </a:cubicBezTo>
                    <a:lnTo>
                      <a:pt x="24437" y="7158"/>
                    </a:lnTo>
                    <a:lnTo>
                      <a:pt x="24537" y="6782"/>
                    </a:lnTo>
                    <a:cubicBezTo>
                      <a:pt x="25358" y="3427"/>
                      <a:pt x="27202" y="1536"/>
                      <a:pt x="29599" y="1536"/>
                    </a:cubicBezTo>
                    <a:cubicBezTo>
                      <a:pt x="29690" y="1536"/>
                      <a:pt x="29782" y="1539"/>
                      <a:pt x="29875" y="1544"/>
                    </a:cubicBezTo>
                    <a:cubicBezTo>
                      <a:pt x="32557" y="1695"/>
                      <a:pt x="34963" y="4176"/>
                      <a:pt x="35314" y="7158"/>
                    </a:cubicBezTo>
                    <a:lnTo>
                      <a:pt x="35565" y="7133"/>
                    </a:lnTo>
                    <a:cubicBezTo>
                      <a:pt x="35189" y="4025"/>
                      <a:pt x="32707" y="1444"/>
                      <a:pt x="29875" y="1294"/>
                    </a:cubicBezTo>
                    <a:cubicBezTo>
                      <a:pt x="29781" y="1288"/>
                      <a:pt x="29688" y="1285"/>
                      <a:pt x="29595" y="1285"/>
                    </a:cubicBezTo>
                    <a:cubicBezTo>
                      <a:pt x="27194" y="1285"/>
                      <a:pt x="25279" y="3147"/>
                      <a:pt x="24387" y="6356"/>
                    </a:cubicBezTo>
                    <a:cubicBezTo>
                      <a:pt x="22603" y="2354"/>
                      <a:pt x="18815" y="0"/>
                      <a:pt x="14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1" name="Google Shape;7671;p110"/>
              <p:cNvSpPr/>
              <p:nvPr>
                <p:custDataLst>
                  <p:tags r:id="rId119"/>
                </p:custDataLst>
              </p:nvPr>
            </p:nvSpPr>
            <p:spPr>
              <a:xfrm>
                <a:off x="4209425" y="2116575"/>
                <a:ext cx="852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4387" extrusionOk="0">
                    <a:moveTo>
                      <a:pt x="3409" y="1705"/>
                    </a:moveTo>
                    <a:cubicBezTo>
                      <a:pt x="3409" y="752"/>
                      <a:pt x="2657" y="0"/>
                      <a:pt x="1705" y="0"/>
                    </a:cubicBezTo>
                    <a:cubicBezTo>
                      <a:pt x="752" y="0"/>
                      <a:pt x="1" y="752"/>
                      <a:pt x="1" y="1705"/>
                    </a:cubicBezTo>
                    <a:cubicBezTo>
                      <a:pt x="1" y="2131"/>
                      <a:pt x="151" y="2507"/>
                      <a:pt x="402" y="2807"/>
                    </a:cubicBezTo>
                    <a:lnTo>
                      <a:pt x="402" y="2807"/>
                    </a:lnTo>
                    <a:lnTo>
                      <a:pt x="1705" y="4386"/>
                    </a:lnTo>
                    <a:lnTo>
                      <a:pt x="3008" y="2807"/>
                    </a:lnTo>
                    <a:lnTo>
                      <a:pt x="3008" y="2807"/>
                    </a:lnTo>
                    <a:cubicBezTo>
                      <a:pt x="3259" y="2507"/>
                      <a:pt x="3409" y="2131"/>
                      <a:pt x="3409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2" name="Google Shape;7672;p110"/>
              <p:cNvSpPr/>
              <p:nvPr>
                <p:custDataLst>
                  <p:tags r:id="rId120"/>
                </p:custDataLst>
              </p:nvPr>
            </p:nvSpPr>
            <p:spPr>
              <a:xfrm>
                <a:off x="4229475" y="2136625"/>
                <a:ext cx="4515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2" y="1805"/>
                      <a:pt x="1" y="1404"/>
                      <a:pt x="1" y="903"/>
                    </a:cubicBezTo>
                    <a:cubicBezTo>
                      <a:pt x="1" y="401"/>
                      <a:pt x="402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3" name="Google Shape;7673;p110"/>
              <p:cNvSpPr/>
              <p:nvPr>
                <p:custDataLst>
                  <p:tags r:id="rId121"/>
                </p:custDataLst>
              </p:nvPr>
            </p:nvSpPr>
            <p:spPr>
              <a:xfrm>
                <a:off x="4864825" y="2397275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1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4" name="Google Shape;7674;p110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884875" y="2417325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5" name="Google Shape;7675;p110"/>
              <p:cNvSpPr/>
              <p:nvPr>
                <p:custDataLst>
                  <p:tags r:id="rId123"/>
                </p:custDataLst>
              </p:nvPr>
            </p:nvSpPr>
            <p:spPr>
              <a:xfrm>
                <a:off x="5602925" y="1684225"/>
                <a:ext cx="198650" cy="290775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1631" extrusionOk="0">
                    <a:moveTo>
                      <a:pt x="7945" y="8121"/>
                    </a:moveTo>
                    <a:cubicBezTo>
                      <a:pt x="7945" y="10628"/>
                      <a:pt x="6166" y="11630"/>
                      <a:pt x="3960" y="10377"/>
                    </a:cubicBezTo>
                    <a:cubicBezTo>
                      <a:pt x="1780" y="9099"/>
                      <a:pt x="0" y="6041"/>
                      <a:pt x="0" y="3535"/>
                    </a:cubicBezTo>
                    <a:cubicBezTo>
                      <a:pt x="0" y="1029"/>
                      <a:pt x="1780" y="1"/>
                      <a:pt x="3960" y="1279"/>
                    </a:cubicBezTo>
                    <a:cubicBezTo>
                      <a:pt x="6166" y="2532"/>
                      <a:pt x="7945" y="5590"/>
                      <a:pt x="7945" y="81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6" name="Google Shape;7676;p110"/>
              <p:cNvSpPr/>
              <p:nvPr>
                <p:custDataLst>
                  <p:tags r:id="rId124"/>
                </p:custDataLst>
              </p:nvPr>
            </p:nvSpPr>
            <p:spPr>
              <a:xfrm>
                <a:off x="5624225" y="1715575"/>
                <a:ext cx="156025" cy="228075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9123" extrusionOk="0">
                    <a:moveTo>
                      <a:pt x="6241" y="6366"/>
                    </a:moveTo>
                    <a:cubicBezTo>
                      <a:pt x="6241" y="8346"/>
                      <a:pt x="4837" y="9123"/>
                      <a:pt x="3108" y="8145"/>
                    </a:cubicBezTo>
                    <a:cubicBezTo>
                      <a:pt x="1404" y="7143"/>
                      <a:pt x="0" y="4737"/>
                      <a:pt x="0" y="2757"/>
                    </a:cubicBezTo>
                    <a:cubicBezTo>
                      <a:pt x="0" y="802"/>
                      <a:pt x="1404" y="0"/>
                      <a:pt x="3108" y="1003"/>
                    </a:cubicBezTo>
                    <a:cubicBezTo>
                      <a:pt x="4837" y="1980"/>
                      <a:pt x="6241" y="4386"/>
                      <a:pt x="6241" y="636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7" name="Google Shape;7677;p110"/>
              <p:cNvSpPr/>
              <p:nvPr>
                <p:custDataLst>
                  <p:tags r:id="rId125"/>
                </p:custDataLst>
              </p:nvPr>
            </p:nvSpPr>
            <p:spPr>
              <a:xfrm>
                <a:off x="5255800" y="2744625"/>
                <a:ext cx="484975" cy="724150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8966" extrusionOk="0">
                    <a:moveTo>
                      <a:pt x="1297" y="0"/>
                    </a:moveTo>
                    <a:cubicBezTo>
                      <a:pt x="623" y="0"/>
                      <a:pt x="0" y="526"/>
                      <a:pt x="0" y="1269"/>
                    </a:cubicBezTo>
                    <a:lnTo>
                      <a:pt x="0" y="17234"/>
                    </a:lnTo>
                    <a:cubicBezTo>
                      <a:pt x="0" y="18137"/>
                      <a:pt x="477" y="18989"/>
                      <a:pt x="1279" y="19440"/>
                    </a:cubicBezTo>
                    <a:lnTo>
                      <a:pt x="17469" y="28788"/>
                    </a:lnTo>
                    <a:cubicBezTo>
                      <a:pt x="17676" y="28910"/>
                      <a:pt x="17896" y="28965"/>
                      <a:pt x="18110" y="28965"/>
                    </a:cubicBezTo>
                    <a:cubicBezTo>
                      <a:pt x="18781" y="28965"/>
                      <a:pt x="19399" y="28426"/>
                      <a:pt x="19399" y="27686"/>
                    </a:cubicBezTo>
                    <a:lnTo>
                      <a:pt x="19399" y="11721"/>
                    </a:lnTo>
                    <a:cubicBezTo>
                      <a:pt x="19399" y="10818"/>
                      <a:pt x="18898" y="9991"/>
                      <a:pt x="18121" y="9540"/>
                    </a:cubicBezTo>
                    <a:lnTo>
                      <a:pt x="1930" y="167"/>
                    </a:lnTo>
                    <a:cubicBezTo>
                      <a:pt x="1726" y="53"/>
                      <a:pt x="1509" y="0"/>
                      <a:pt x="1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8" name="Google Shape;7678;p110"/>
              <p:cNvSpPr/>
              <p:nvPr>
                <p:custDataLst>
                  <p:tags r:id="rId126"/>
                </p:custDataLst>
              </p:nvPr>
            </p:nvSpPr>
            <p:spPr>
              <a:xfrm>
                <a:off x="5441900" y="3058300"/>
                <a:ext cx="59525" cy="19552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7821" extrusionOk="0">
                    <a:moveTo>
                      <a:pt x="0" y="1"/>
                    </a:moveTo>
                    <a:lnTo>
                      <a:pt x="0" y="6442"/>
                    </a:lnTo>
                    <a:lnTo>
                      <a:pt x="2381" y="7820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9" name="Google Shape;7679;p110"/>
              <p:cNvSpPr/>
              <p:nvPr>
                <p:custDataLst>
                  <p:tags r:id="rId127"/>
                </p:custDataLst>
              </p:nvPr>
            </p:nvSpPr>
            <p:spPr>
              <a:xfrm>
                <a:off x="5349150" y="2943650"/>
                <a:ext cx="58925" cy="25627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0251" extrusionOk="0">
                    <a:moveTo>
                      <a:pt x="1" y="0"/>
                    </a:moveTo>
                    <a:lnTo>
                      <a:pt x="1" y="8872"/>
                    </a:lnTo>
                    <a:lnTo>
                      <a:pt x="2357" y="10251"/>
                    </a:lnTo>
                    <a:lnTo>
                      <a:pt x="2357" y="13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0" name="Google Shape;7680;p110"/>
              <p:cNvSpPr/>
              <p:nvPr>
                <p:custDataLst>
                  <p:tags r:id="rId128"/>
                </p:custDataLst>
              </p:nvPr>
            </p:nvSpPr>
            <p:spPr>
              <a:xfrm>
                <a:off x="5535250" y="2947400"/>
                <a:ext cx="59550" cy="36030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4412" extrusionOk="0">
                    <a:moveTo>
                      <a:pt x="0" y="1"/>
                    </a:moveTo>
                    <a:lnTo>
                      <a:pt x="0" y="13033"/>
                    </a:lnTo>
                    <a:lnTo>
                      <a:pt x="2381" y="14412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EXECUTIVE</a:t>
            </a:r>
            <a:r>
              <a:rPr lang="en-GB"/>
              <a:t> </a:t>
            </a:r>
            <a:r>
              <a:rPr lang="en-US" alt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  <a:endParaRPr lang="en-US" altLang="en-GB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09" name="Google Shape;509;p52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en-GB"/>
              <a:t>Purpose</a:t>
            </a:r>
            <a:r>
              <a:rPr lang="en-GB"/>
              <a:t>: </a:t>
            </a:r>
            <a:r>
              <a:rPr lang="en-US" altLang="en-GB"/>
              <a:t> To optimize the pricing strategy of Azure Hotels, maximizing revenue and improving profitability through advanced data analytics.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en-GB"/>
              <a:t>Key Findings: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en-GB"/>
              <a:t>    -&gt; Identified four distinct customer segments with varied booking behaviors.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en-GB"/>
              <a:t>    -&gt; Key pricing drivers include lead time, booking cancellations, and seasonal demand.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en-GB"/>
              <a:t>    -&gt; Proposed pricing strategy expected to increase revenue by 3% year-over-year.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en-GB"/>
              <a:t>Recommendations: Implement a dynamic pricing model tailored to customer segments and seasonal trends.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BUSINESS</a:t>
            </a:r>
            <a:r>
              <a:rPr lang="en-GB"/>
              <a:t> </a:t>
            </a:r>
            <a:r>
              <a:rPr lang="en-US" alt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</a:t>
            </a:r>
            <a:endParaRPr lang="en-US" altLang="en-GB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15" name="Google Shape;515;p53"/>
          <p:cNvSpPr txBox="1"/>
          <p:nvPr>
            <p:ph type="title" idx="2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16" name="Google Shape;516;p53"/>
          <p:cNvSpPr txBox="1"/>
          <p:nvPr>
            <p:ph type="subTitle" idx="1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About Azure Hotels</a:t>
            </a:r>
            <a:endParaRPr lang="en-US" altLang="en-GB"/>
          </a:p>
        </p:txBody>
      </p:sp>
      <p:sp>
        <p:nvSpPr>
          <p:cNvPr id="517" name="Google Shape;517;p53"/>
          <p:cNvSpPr txBox="1"/>
          <p:nvPr>
            <p:ph type="subTitle" idx="3"/>
          </p:nvPr>
        </p:nvSpPr>
        <p:spPr>
          <a:xfrm>
            <a:off x="1544320" y="2398395"/>
            <a:ext cx="2781300" cy="2488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 leading hospitality chain with 50 hotels across 20 major cities in the United States, offering a spectrum from budget rooms to luxury suites. </a:t>
            </a:r>
            <a:endParaRPr lang="en-US" altLang="en-GB"/>
          </a:p>
        </p:txBody>
      </p:sp>
      <p:sp>
        <p:nvSpPr>
          <p:cNvPr id="518" name="Google Shape;518;p53"/>
          <p:cNvSpPr txBox="1"/>
          <p:nvPr>
            <p:ph type="title" idx="4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19" name="Google Shape;519;p53"/>
          <p:cNvSpPr txBox="1"/>
          <p:nvPr>
            <p:ph type="subTitle" idx="5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Current Challenges</a:t>
            </a:r>
            <a:endParaRPr lang="en-US" altLang="en-GB"/>
          </a:p>
        </p:txBody>
      </p:sp>
      <p:sp>
        <p:nvSpPr>
          <p:cNvPr id="520" name="Google Shape;520;p53"/>
          <p:cNvSpPr txBox="1"/>
          <p:nvPr>
            <p:ph type="subTitle" idx="6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-&gt;Inconsistent room pricing across markets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-&gt;Increasing competition </a:t>
            </a:r>
            <a:endParaRPr lang="en-US" altLang="en-GB"/>
          </a:p>
        </p:txBody>
      </p:sp>
      <p:sp>
        <p:nvSpPr>
          <p:cNvPr id="524" name="Google Shape;524;p53"/>
          <p:cNvSpPr txBox="1"/>
          <p:nvPr>
            <p:ph type="title" idx="13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525" name="Google Shape;525;p53"/>
          <p:cNvSpPr txBox="1"/>
          <p:nvPr>
            <p:ph type="subTitle" idx="14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Project Objective</a:t>
            </a:r>
            <a:endParaRPr lang="en-US" altLang="en-GB"/>
          </a:p>
        </p:txBody>
      </p:sp>
      <p:sp>
        <p:nvSpPr>
          <p:cNvPr id="526" name="Google Shape;526;p53"/>
          <p:cNvSpPr txBox="1"/>
          <p:nvPr>
            <p:ph type="subTitle" idx="15"/>
          </p:nvPr>
        </p:nvSpPr>
        <p:spPr>
          <a:xfrm>
            <a:off x="5574665" y="4073525"/>
            <a:ext cx="3051810" cy="930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Develop a data-driven pricing strategy that adapts to market dynamics and customer preferences.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</a:t>
            </a:r>
            <a:r>
              <a:rPr lang="en-GB"/>
              <a:t>TA </a:t>
            </a:r>
            <a:r>
              <a:rPr lang="en-GB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</a:t>
            </a:r>
            <a:r>
              <a:rPr lang="en-US" altLang="en-GB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VERVIEW</a:t>
            </a:r>
            <a:endParaRPr lang="en-US" altLang="en-GB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32" name="Google Shape;532;p54"/>
          <p:cNvSpPr txBox="1"/>
          <p:nvPr>
            <p:ph type="title" idx="2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33" name="Google Shape;533;p54"/>
          <p:cNvSpPr txBox="1"/>
          <p:nvPr>
            <p:ph type="subTitle" idx="1"/>
          </p:nvPr>
        </p:nvSpPr>
        <p:spPr>
          <a:xfrm>
            <a:off x="720025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SOURCES</a:t>
            </a:r>
            <a:endParaRPr lang="en-US" altLang="en-GB"/>
          </a:p>
        </p:txBody>
      </p:sp>
      <p:sp>
        <p:nvSpPr>
          <p:cNvPr id="534" name="Google Shape;534;p54"/>
          <p:cNvSpPr txBox="1"/>
          <p:nvPr>
            <p:ph type="subTitle" idx="3"/>
          </p:nvPr>
        </p:nvSpPr>
        <p:spPr>
          <a:xfrm>
            <a:off x="720090" y="2398395"/>
            <a:ext cx="2394585" cy="2504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Room bookings and cancellations data from the past two years.</a:t>
            </a:r>
            <a:endParaRPr lang="en-US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Competitor pricing and market trend analysis.</a:t>
            </a:r>
            <a:endParaRPr lang="en-US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Customer feedback and demographic information.</a:t>
            </a:r>
            <a:endParaRPr lang="en-US" altLang="en-GB"/>
          </a:p>
        </p:txBody>
      </p:sp>
      <p:sp>
        <p:nvSpPr>
          <p:cNvPr id="535" name="Google Shape;535;p54"/>
          <p:cNvSpPr txBox="1"/>
          <p:nvPr>
            <p:ph type="title" idx="4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536" name="Google Shape;536;p54"/>
          <p:cNvSpPr txBox="1"/>
          <p:nvPr>
            <p:ph type="subTitle" idx="5"/>
          </p:nvPr>
        </p:nvSpPr>
        <p:spPr>
          <a:xfrm>
            <a:off x="6009640" y="1781175"/>
            <a:ext cx="2189480" cy="526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PREPARATION</a:t>
            </a:r>
            <a:endParaRPr lang="en-US" altLang="en-GB"/>
          </a:p>
        </p:txBody>
      </p:sp>
      <p:sp>
        <p:nvSpPr>
          <p:cNvPr id="537" name="Google Shape;537;p54"/>
          <p:cNvSpPr txBox="1"/>
          <p:nvPr>
            <p:ph type="subTitle" idx="6"/>
          </p:nvPr>
        </p:nvSpPr>
        <p:spPr>
          <a:xfrm>
            <a:off x="6009640" y="2398395"/>
            <a:ext cx="2394585" cy="2447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Imputation of missing values based on median strategies.</a:t>
            </a:r>
            <a:endParaRPr lang="en-US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Standardization of data for clustering analysis.</a:t>
            </a:r>
            <a:endParaRPr lang="en-US" altLang="en-GB"/>
          </a:p>
        </p:txBody>
      </p:sp>
      <p:sp>
        <p:nvSpPr>
          <p:cNvPr id="544" name="Google Shape;544;p54"/>
          <p:cNvSpPr txBox="1"/>
          <p:nvPr>
            <p:ph type="title" idx="16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45" name="Google Shape;545;p54"/>
          <p:cNvSpPr txBox="1"/>
          <p:nvPr>
            <p:ph type="subTitle" idx="17"/>
          </p:nvPr>
        </p:nvSpPr>
        <p:spPr>
          <a:xfrm>
            <a:off x="3364865" y="1781175"/>
            <a:ext cx="1967230" cy="526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CHALLENGES</a:t>
            </a:r>
            <a:endParaRPr lang="en-US" altLang="en-GB"/>
          </a:p>
        </p:txBody>
      </p:sp>
      <p:sp>
        <p:nvSpPr>
          <p:cNvPr id="546" name="Google Shape;546;p54"/>
          <p:cNvSpPr txBox="1"/>
          <p:nvPr>
            <p:ph type="subTitle" idx="18"/>
          </p:nvPr>
        </p:nvSpPr>
        <p:spPr>
          <a:xfrm>
            <a:off x="3364865" y="2398395"/>
            <a:ext cx="2394585" cy="2402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Significant missing data in booking cancellations.</a:t>
            </a:r>
            <a:endParaRPr lang="en-US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Inconsistent data collection across sources.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>
            <p:ph type="title"/>
          </p:nvPr>
        </p:nvSpPr>
        <p:spPr>
          <a:xfrm>
            <a:off x="5092700" y="757555"/>
            <a:ext cx="3611245" cy="149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CUSTOM</a:t>
            </a:r>
            <a:r>
              <a:rPr lang="en-GB"/>
              <a:t> </a:t>
            </a:r>
            <a:r>
              <a:rPr lang="en-US" altLang="en-GB"/>
              <a:t>SEGMENT </a:t>
            </a:r>
            <a:r>
              <a:rPr lang="en-US" alt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  <a:endParaRPr lang="en-US" altLang="en-GB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55" name="Google Shape;555;p55"/>
          <p:cNvSpPr txBox="1"/>
          <p:nvPr>
            <p:ph type="subTitle" idx="1"/>
          </p:nvPr>
        </p:nvSpPr>
        <p:spPr>
          <a:xfrm>
            <a:off x="5486100" y="2330400"/>
            <a:ext cx="2937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Utilized K-means clustering to segment customers based on booking patterns and demographics. </a:t>
            </a:r>
            <a:endParaRPr lang="en-GB"/>
          </a:p>
        </p:txBody>
      </p:sp>
      <p:grpSp>
        <p:nvGrpSpPr>
          <p:cNvPr id="556" name="Google Shape;556;p55"/>
          <p:cNvGrpSpPr/>
          <p:nvPr/>
        </p:nvGrpSpPr>
        <p:grpSpPr>
          <a:xfrm flipH="1">
            <a:off x="720011" y="544670"/>
            <a:ext cx="3420241" cy="4058814"/>
            <a:chOff x="4380325" y="1801525"/>
            <a:chExt cx="1537325" cy="1824350"/>
          </a:xfrm>
        </p:grpSpPr>
        <p:sp>
          <p:nvSpPr>
            <p:cNvPr id="557" name="Google Shape;557;p55"/>
            <p:cNvSpPr/>
            <p:nvPr/>
          </p:nvSpPr>
          <p:spPr>
            <a:xfrm>
              <a:off x="5511325" y="3181325"/>
              <a:ext cx="113575" cy="198025"/>
            </a:xfrm>
            <a:custGeom>
              <a:avLst/>
              <a:gdLst/>
              <a:ahLst/>
              <a:cxnLst/>
              <a:rect l="l" t="t" r="r" b="b"/>
              <a:pathLst>
                <a:path w="4543" h="7921" extrusionOk="0">
                  <a:moveTo>
                    <a:pt x="1" y="0"/>
                  </a:moveTo>
                  <a:lnTo>
                    <a:pt x="1" y="5296"/>
                  </a:lnTo>
                  <a:lnTo>
                    <a:pt x="4543" y="7921"/>
                  </a:lnTo>
                  <a:lnTo>
                    <a:pt x="4543" y="26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58" name="Google Shape;558;p55"/>
            <p:cNvGrpSpPr/>
            <p:nvPr/>
          </p:nvGrpSpPr>
          <p:grpSpPr>
            <a:xfrm>
              <a:off x="4380325" y="1801525"/>
              <a:ext cx="1537325" cy="1824350"/>
              <a:chOff x="4380325" y="1801525"/>
              <a:chExt cx="1537325" cy="1824350"/>
            </a:xfrm>
          </p:grpSpPr>
          <p:sp>
            <p:nvSpPr>
              <p:cNvPr id="559" name="Google Shape;559;p55"/>
              <p:cNvSpPr/>
              <p:nvPr/>
            </p:nvSpPr>
            <p:spPr>
              <a:xfrm>
                <a:off x="4580050" y="2872050"/>
                <a:ext cx="639700" cy="371350"/>
              </a:xfrm>
              <a:custGeom>
                <a:avLst/>
                <a:gdLst/>
                <a:ahLst/>
                <a:cxnLst/>
                <a:rect l="l" t="t" r="r" b="b"/>
                <a:pathLst>
                  <a:path w="25588" h="14854" extrusionOk="0">
                    <a:moveTo>
                      <a:pt x="7875" y="0"/>
                    </a:moveTo>
                    <a:cubicBezTo>
                      <a:pt x="7710" y="0"/>
                      <a:pt x="7545" y="46"/>
                      <a:pt x="7396" y="137"/>
                    </a:cubicBezTo>
                    <a:lnTo>
                      <a:pt x="252" y="4268"/>
                    </a:lnTo>
                    <a:cubicBezTo>
                      <a:pt x="1" y="4428"/>
                      <a:pt x="1" y="4793"/>
                      <a:pt x="252" y="4930"/>
                    </a:cubicBezTo>
                    <a:lnTo>
                      <a:pt x="17165" y="14700"/>
                    </a:lnTo>
                    <a:cubicBezTo>
                      <a:pt x="17337" y="14802"/>
                      <a:pt x="17536" y="14854"/>
                      <a:pt x="17739" y="14854"/>
                    </a:cubicBezTo>
                    <a:cubicBezTo>
                      <a:pt x="17941" y="14854"/>
                      <a:pt x="18147" y="14802"/>
                      <a:pt x="18329" y="14700"/>
                    </a:cubicBezTo>
                    <a:lnTo>
                      <a:pt x="25291" y="10637"/>
                    </a:lnTo>
                    <a:cubicBezTo>
                      <a:pt x="25588" y="10477"/>
                      <a:pt x="25588" y="10066"/>
                      <a:pt x="25291" y="9906"/>
                    </a:cubicBezTo>
                    <a:lnTo>
                      <a:pt x="8355" y="137"/>
                    </a:lnTo>
                    <a:cubicBezTo>
                      <a:pt x="8206" y="46"/>
                      <a:pt x="8041" y="0"/>
                      <a:pt x="78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55"/>
              <p:cNvSpPr/>
              <p:nvPr/>
            </p:nvSpPr>
            <p:spPr>
              <a:xfrm>
                <a:off x="4581775" y="2987300"/>
                <a:ext cx="636275" cy="277775"/>
              </a:xfrm>
              <a:custGeom>
                <a:avLst/>
                <a:gdLst/>
                <a:ahLst/>
                <a:cxnLst/>
                <a:rect l="l" t="t" r="r" b="b"/>
                <a:pathLst>
                  <a:path w="25451" h="11111" extrusionOk="0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68" y="11060"/>
                      <a:pt x="17467" y="11111"/>
                      <a:pt x="17670" y="11111"/>
                    </a:cubicBezTo>
                    <a:cubicBezTo>
                      <a:pt x="17872" y="11111"/>
                      <a:pt x="18078" y="11060"/>
                      <a:pt x="18260" y="10957"/>
                    </a:cubicBezTo>
                    <a:lnTo>
                      <a:pt x="25222" y="6894"/>
                    </a:lnTo>
                    <a:cubicBezTo>
                      <a:pt x="25359" y="6826"/>
                      <a:pt x="25428" y="6689"/>
                      <a:pt x="25450" y="6529"/>
                    </a:cubicBezTo>
                    <a:lnTo>
                      <a:pt x="25450" y="5661"/>
                    </a:lnTo>
                    <a:cubicBezTo>
                      <a:pt x="25450" y="5798"/>
                      <a:pt x="25359" y="5958"/>
                      <a:pt x="25222" y="6027"/>
                    </a:cubicBezTo>
                    <a:lnTo>
                      <a:pt x="18260" y="10090"/>
                    </a:lnTo>
                    <a:cubicBezTo>
                      <a:pt x="18078" y="10192"/>
                      <a:pt x="17872" y="10244"/>
                      <a:pt x="17670" y="10244"/>
                    </a:cubicBezTo>
                    <a:cubicBezTo>
                      <a:pt x="17467" y="10244"/>
                      <a:pt x="17268" y="10192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55"/>
              <p:cNvSpPr/>
              <p:nvPr/>
            </p:nvSpPr>
            <p:spPr>
              <a:xfrm>
                <a:off x="4581775" y="2987300"/>
                <a:ext cx="440550" cy="277350"/>
              </a:xfrm>
              <a:custGeom>
                <a:avLst/>
                <a:gdLst/>
                <a:ahLst/>
                <a:cxnLst/>
                <a:rect l="l" t="t" r="r" b="b"/>
                <a:pathLst>
                  <a:path w="17622" h="11094" extrusionOk="0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56" y="11048"/>
                      <a:pt x="17439" y="11094"/>
                      <a:pt x="17621" y="11094"/>
                    </a:cubicBezTo>
                    <a:lnTo>
                      <a:pt x="17621" y="10226"/>
                    </a:lnTo>
                    <a:cubicBezTo>
                      <a:pt x="17439" y="10226"/>
                      <a:pt x="17256" y="10181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55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avLst/>
                <a:gdLst/>
                <a:ahLst/>
                <a:cxnLst/>
                <a:rect l="l" t="t" r="r" b="b"/>
                <a:pathLst>
                  <a:path w="39991" h="52637" extrusionOk="0">
                    <a:moveTo>
                      <a:pt x="1" y="29331"/>
                    </a:move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55"/>
              <p:cNvSpPr/>
              <p:nvPr/>
            </p:nvSpPr>
            <p:spPr>
              <a:xfrm>
                <a:off x="5380075" y="2589575"/>
                <a:ext cx="33125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0245" extrusionOk="0">
                    <a:moveTo>
                      <a:pt x="1325" y="1"/>
                    </a:moveTo>
                    <a:lnTo>
                      <a:pt x="1" y="799"/>
                    </a:lnTo>
                    <a:lnTo>
                      <a:pt x="1" y="30244"/>
                    </a:lnTo>
                    <a:lnTo>
                      <a:pt x="1325" y="29422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55"/>
              <p:cNvSpPr/>
              <p:nvPr/>
            </p:nvSpPr>
            <p:spPr>
              <a:xfrm>
                <a:off x="4380325" y="2009825"/>
                <a:ext cx="1032875" cy="599750"/>
              </a:xfrm>
              <a:custGeom>
                <a:avLst/>
                <a:gdLst/>
                <a:ahLst/>
                <a:cxnLst/>
                <a:rect l="l" t="t" r="r" b="b"/>
                <a:pathLst>
                  <a:path w="41315" h="23990" extrusionOk="0">
                    <a:moveTo>
                      <a:pt x="1348" y="0"/>
                    </a:moveTo>
                    <a:lnTo>
                      <a:pt x="1" y="799"/>
                    </a:lnTo>
                    <a:lnTo>
                      <a:pt x="39991" y="23989"/>
                    </a:lnTo>
                    <a:lnTo>
                      <a:pt x="41315" y="23191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55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avLst/>
                <a:gdLst/>
                <a:ahLst/>
                <a:cxnLst/>
                <a:rect l="l" t="t" r="r" b="b"/>
                <a:pathLst>
                  <a:path w="39991" h="52637" extrusionOk="0">
                    <a:moveTo>
                      <a:pt x="937" y="1644"/>
                    </a:moveTo>
                    <a:lnTo>
                      <a:pt x="39032" y="23739"/>
                    </a:lnTo>
                    <a:lnTo>
                      <a:pt x="39032" y="50970"/>
                    </a:lnTo>
                    <a:lnTo>
                      <a:pt x="937" y="28784"/>
                    </a:lnTo>
                    <a:lnTo>
                      <a:pt x="937" y="1644"/>
                    </a:lnTo>
                    <a:close/>
                    <a:moveTo>
                      <a:pt x="1" y="1"/>
                    </a:moveTo>
                    <a:lnTo>
                      <a:pt x="1" y="29331"/>
                    </a:ln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55"/>
              <p:cNvSpPr/>
              <p:nvPr/>
            </p:nvSpPr>
            <p:spPr>
              <a:xfrm>
                <a:off x="5512475" y="2220950"/>
                <a:ext cx="376625" cy="667100"/>
              </a:xfrm>
              <a:custGeom>
                <a:avLst/>
                <a:gdLst/>
                <a:ahLst/>
                <a:cxnLst/>
                <a:rect l="l" t="t" r="r" b="b"/>
                <a:pathLst>
                  <a:path w="15065" h="26684" extrusionOk="0">
                    <a:moveTo>
                      <a:pt x="0" y="0"/>
                    </a:moveTo>
                    <a:lnTo>
                      <a:pt x="0" y="17964"/>
                    </a:lnTo>
                    <a:lnTo>
                      <a:pt x="15065" y="26683"/>
                    </a:lnTo>
                    <a:lnTo>
                      <a:pt x="15065" y="8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55"/>
              <p:cNvSpPr/>
              <p:nvPr/>
            </p:nvSpPr>
            <p:spPr>
              <a:xfrm>
                <a:off x="5889100" y="2420675"/>
                <a:ext cx="285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695" extrusionOk="0">
                    <a:moveTo>
                      <a:pt x="1141" y="0"/>
                    </a:moveTo>
                    <a:lnTo>
                      <a:pt x="0" y="685"/>
                    </a:lnTo>
                    <a:lnTo>
                      <a:pt x="0" y="18694"/>
                    </a:lnTo>
                    <a:lnTo>
                      <a:pt x="1141" y="18009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55"/>
              <p:cNvSpPr/>
              <p:nvPr/>
            </p:nvSpPr>
            <p:spPr>
              <a:xfrm>
                <a:off x="5512475" y="2204400"/>
                <a:ext cx="405175" cy="233425"/>
              </a:xfrm>
              <a:custGeom>
                <a:avLst/>
                <a:gdLst/>
                <a:ahLst/>
                <a:cxnLst/>
                <a:rect l="l" t="t" r="r" b="b"/>
                <a:pathLst>
                  <a:path w="16207" h="9337" extrusionOk="0">
                    <a:moveTo>
                      <a:pt x="1164" y="0"/>
                    </a:moveTo>
                    <a:lnTo>
                      <a:pt x="0" y="662"/>
                    </a:lnTo>
                    <a:lnTo>
                      <a:pt x="15065" y="9336"/>
                    </a:lnTo>
                    <a:lnTo>
                      <a:pt x="16206" y="8651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55"/>
              <p:cNvSpPr/>
              <p:nvPr/>
            </p:nvSpPr>
            <p:spPr>
              <a:xfrm>
                <a:off x="5544425" y="2277450"/>
                <a:ext cx="31330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22164" extrusionOk="0">
                    <a:moveTo>
                      <a:pt x="1" y="0"/>
                    </a:moveTo>
                    <a:lnTo>
                      <a:pt x="1" y="14905"/>
                    </a:lnTo>
                    <a:lnTo>
                      <a:pt x="12532" y="22163"/>
                    </a:lnTo>
                    <a:lnTo>
                      <a:pt x="12532" y="71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0" name="Google Shape;570;p55"/>
              <p:cNvSpPr/>
              <p:nvPr/>
            </p:nvSpPr>
            <p:spPr>
              <a:xfrm>
                <a:off x="5567250" y="2531375"/>
                <a:ext cx="57100" cy="1341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5365" extrusionOk="0">
                    <a:moveTo>
                      <a:pt x="1" y="0"/>
                    </a:moveTo>
                    <a:lnTo>
                      <a:pt x="1" y="4063"/>
                    </a:lnTo>
                    <a:lnTo>
                      <a:pt x="2283" y="5364"/>
                    </a:lnTo>
                    <a:lnTo>
                      <a:pt x="2283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1" name="Google Shape;571;p55"/>
              <p:cNvSpPr/>
              <p:nvPr/>
            </p:nvSpPr>
            <p:spPr>
              <a:xfrm>
                <a:off x="5538725" y="26072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55"/>
              <p:cNvSpPr/>
              <p:nvPr/>
            </p:nvSpPr>
            <p:spPr>
              <a:xfrm>
                <a:off x="5538725" y="25696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55"/>
              <p:cNvSpPr/>
              <p:nvPr/>
            </p:nvSpPr>
            <p:spPr>
              <a:xfrm>
                <a:off x="5538725" y="253195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55"/>
              <p:cNvSpPr/>
              <p:nvPr/>
            </p:nvSpPr>
            <p:spPr>
              <a:xfrm>
                <a:off x="5538725" y="24942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55"/>
              <p:cNvSpPr/>
              <p:nvPr/>
            </p:nvSpPr>
            <p:spPr>
              <a:xfrm>
                <a:off x="5538725" y="24566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" name="Google Shape;576;p55"/>
              <p:cNvSpPr/>
              <p:nvPr/>
            </p:nvSpPr>
            <p:spPr>
              <a:xfrm>
                <a:off x="5538725" y="241895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" name="Google Shape;577;p55"/>
              <p:cNvSpPr/>
              <p:nvPr/>
            </p:nvSpPr>
            <p:spPr>
              <a:xfrm>
                <a:off x="5538725" y="23813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55"/>
              <p:cNvSpPr/>
              <p:nvPr/>
            </p:nvSpPr>
            <p:spPr>
              <a:xfrm>
                <a:off x="5538725" y="23436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55"/>
              <p:cNvSpPr/>
              <p:nvPr/>
            </p:nvSpPr>
            <p:spPr>
              <a:xfrm>
                <a:off x="5637450" y="2487425"/>
                <a:ext cx="57075" cy="21857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8743" extrusionOk="0">
                    <a:moveTo>
                      <a:pt x="0" y="1"/>
                    </a:moveTo>
                    <a:lnTo>
                      <a:pt x="0" y="7442"/>
                    </a:lnTo>
                    <a:lnTo>
                      <a:pt x="2283" y="8743"/>
                    </a:lnTo>
                    <a:lnTo>
                      <a:pt x="2283" y="13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55"/>
              <p:cNvSpPr/>
              <p:nvPr/>
            </p:nvSpPr>
            <p:spPr>
              <a:xfrm>
                <a:off x="5707625" y="2553050"/>
                <a:ext cx="57100" cy="1940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7762" extrusionOk="0">
                    <a:moveTo>
                      <a:pt x="1" y="1"/>
                    </a:moveTo>
                    <a:lnTo>
                      <a:pt x="1" y="6437"/>
                    </a:lnTo>
                    <a:lnTo>
                      <a:pt x="2283" y="7761"/>
                    </a:lnTo>
                    <a:lnTo>
                      <a:pt x="2283" y="13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55"/>
              <p:cNvSpPr/>
              <p:nvPr/>
            </p:nvSpPr>
            <p:spPr>
              <a:xfrm>
                <a:off x="5777825" y="2496575"/>
                <a:ext cx="57075" cy="29102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1641" extrusionOk="0">
                    <a:moveTo>
                      <a:pt x="0" y="0"/>
                    </a:moveTo>
                    <a:lnTo>
                      <a:pt x="0" y="10340"/>
                    </a:lnTo>
                    <a:lnTo>
                      <a:pt x="2283" y="11641"/>
                    </a:lnTo>
                    <a:lnTo>
                      <a:pt x="2283" y="13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55"/>
              <p:cNvSpPr/>
              <p:nvPr/>
            </p:nvSpPr>
            <p:spPr>
              <a:xfrm>
                <a:off x="5051975" y="1818075"/>
                <a:ext cx="376625" cy="666525"/>
              </a:xfrm>
              <a:custGeom>
                <a:avLst/>
                <a:gdLst/>
                <a:ahLst/>
                <a:cxnLst/>
                <a:rect l="l" t="t" r="r" b="b"/>
                <a:pathLst>
                  <a:path w="15065" h="26661" extrusionOk="0">
                    <a:moveTo>
                      <a:pt x="0" y="1"/>
                    </a:moveTo>
                    <a:lnTo>
                      <a:pt x="0" y="17941"/>
                    </a:lnTo>
                    <a:lnTo>
                      <a:pt x="15065" y="26661"/>
                    </a:lnTo>
                    <a:lnTo>
                      <a:pt x="15065" y="86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55"/>
              <p:cNvSpPr/>
              <p:nvPr/>
            </p:nvSpPr>
            <p:spPr>
              <a:xfrm>
                <a:off x="5428575" y="2017225"/>
                <a:ext cx="28575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8695" extrusionOk="0">
                    <a:moveTo>
                      <a:pt x="1142" y="1"/>
                    </a:moveTo>
                    <a:lnTo>
                      <a:pt x="1" y="686"/>
                    </a:lnTo>
                    <a:lnTo>
                      <a:pt x="1" y="18695"/>
                    </a:lnTo>
                    <a:lnTo>
                      <a:pt x="1142" y="18010"/>
                    </a:lnTo>
                    <a:lnTo>
                      <a:pt x="1142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" name="Google Shape;584;p55"/>
              <p:cNvSpPr/>
              <p:nvPr/>
            </p:nvSpPr>
            <p:spPr>
              <a:xfrm>
                <a:off x="5051975" y="1801525"/>
                <a:ext cx="405175" cy="232850"/>
              </a:xfrm>
              <a:custGeom>
                <a:avLst/>
                <a:gdLst/>
                <a:ahLst/>
                <a:cxnLst/>
                <a:rect l="l" t="t" r="r" b="b"/>
                <a:pathLst>
                  <a:path w="16207" h="9314" extrusionOk="0">
                    <a:moveTo>
                      <a:pt x="1164" y="1"/>
                    </a:moveTo>
                    <a:lnTo>
                      <a:pt x="0" y="663"/>
                    </a:lnTo>
                    <a:lnTo>
                      <a:pt x="15065" y="9314"/>
                    </a:lnTo>
                    <a:lnTo>
                      <a:pt x="16206" y="8629"/>
                    </a:lnTo>
                    <a:lnTo>
                      <a:pt x="1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" name="Google Shape;585;p55"/>
              <p:cNvSpPr/>
              <p:nvPr/>
            </p:nvSpPr>
            <p:spPr>
              <a:xfrm>
                <a:off x="5083925" y="1874000"/>
                <a:ext cx="31330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22164" extrusionOk="0">
                    <a:moveTo>
                      <a:pt x="1" y="1"/>
                    </a:moveTo>
                    <a:lnTo>
                      <a:pt x="1" y="14928"/>
                    </a:lnTo>
                    <a:lnTo>
                      <a:pt x="12532" y="22164"/>
                    </a:lnTo>
                    <a:lnTo>
                      <a:pt x="12532" y="7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55"/>
              <p:cNvSpPr/>
              <p:nvPr/>
            </p:nvSpPr>
            <p:spPr>
              <a:xfrm>
                <a:off x="5078225" y="22038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" name="Google Shape;587;p55"/>
              <p:cNvSpPr/>
              <p:nvPr/>
            </p:nvSpPr>
            <p:spPr>
              <a:xfrm>
                <a:off x="5078225" y="21661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55"/>
              <p:cNvSpPr/>
              <p:nvPr/>
            </p:nvSpPr>
            <p:spPr>
              <a:xfrm>
                <a:off x="5078225" y="21285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55"/>
              <p:cNvSpPr/>
              <p:nvPr/>
            </p:nvSpPr>
            <p:spPr>
              <a:xfrm>
                <a:off x="5078225" y="2090850"/>
                <a:ext cx="17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2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55"/>
              <p:cNvSpPr/>
              <p:nvPr/>
            </p:nvSpPr>
            <p:spPr>
              <a:xfrm>
                <a:off x="5078225" y="2053175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55"/>
              <p:cNvSpPr/>
              <p:nvPr/>
            </p:nvSpPr>
            <p:spPr>
              <a:xfrm>
                <a:off x="5078225" y="2015525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55"/>
              <p:cNvSpPr/>
              <p:nvPr/>
            </p:nvSpPr>
            <p:spPr>
              <a:xfrm>
                <a:off x="5078225" y="1977850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55"/>
              <p:cNvSpPr/>
              <p:nvPr/>
            </p:nvSpPr>
            <p:spPr>
              <a:xfrm>
                <a:off x="5078225" y="1940200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55"/>
              <p:cNvSpPr/>
              <p:nvPr/>
            </p:nvSpPr>
            <p:spPr>
              <a:xfrm>
                <a:off x="5511325" y="3113425"/>
                <a:ext cx="231700" cy="133550"/>
              </a:xfrm>
              <a:custGeom>
                <a:avLst/>
                <a:gdLst/>
                <a:ahLst/>
                <a:cxnLst/>
                <a:rect l="l" t="t" r="r" b="b"/>
                <a:pathLst>
                  <a:path w="9268" h="5342" extrusionOk="0">
                    <a:moveTo>
                      <a:pt x="4703" y="0"/>
                    </a:moveTo>
                    <a:lnTo>
                      <a:pt x="1" y="2716"/>
                    </a:lnTo>
                    <a:lnTo>
                      <a:pt x="4543" y="5341"/>
                    </a:lnTo>
                    <a:lnTo>
                      <a:pt x="9268" y="2648"/>
                    </a:lnTo>
                    <a:lnTo>
                      <a:pt x="4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55"/>
              <p:cNvSpPr/>
              <p:nvPr/>
            </p:nvSpPr>
            <p:spPr>
              <a:xfrm>
                <a:off x="5624875" y="3179600"/>
                <a:ext cx="118150" cy="19975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7990" extrusionOk="0">
                    <a:moveTo>
                      <a:pt x="4726" y="1"/>
                    </a:moveTo>
                    <a:lnTo>
                      <a:pt x="1" y="2694"/>
                    </a:lnTo>
                    <a:lnTo>
                      <a:pt x="1" y="7990"/>
                    </a:lnTo>
                    <a:lnTo>
                      <a:pt x="4726" y="5274"/>
                    </a:lnTo>
                    <a:lnTo>
                      <a:pt x="4726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55"/>
              <p:cNvSpPr/>
              <p:nvPr/>
            </p:nvSpPr>
            <p:spPr>
              <a:xfrm>
                <a:off x="5122725" y="2107350"/>
                <a:ext cx="241400" cy="162175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6487" extrusionOk="0">
                    <a:moveTo>
                      <a:pt x="484" y="0"/>
                    </a:moveTo>
                    <a:cubicBezTo>
                      <a:pt x="197" y="0"/>
                      <a:pt x="1" y="228"/>
                      <a:pt x="1" y="618"/>
                    </a:cubicBezTo>
                    <a:cubicBezTo>
                      <a:pt x="1" y="1166"/>
                      <a:pt x="389" y="1828"/>
                      <a:pt x="868" y="2102"/>
                    </a:cubicBezTo>
                    <a:cubicBezTo>
                      <a:pt x="1000" y="2190"/>
                      <a:pt x="1122" y="2231"/>
                      <a:pt x="1235" y="2231"/>
                    </a:cubicBezTo>
                    <a:cubicBezTo>
                      <a:pt x="1298" y="2231"/>
                      <a:pt x="1358" y="2218"/>
                      <a:pt x="1416" y="2193"/>
                    </a:cubicBezTo>
                    <a:lnTo>
                      <a:pt x="3356" y="4750"/>
                    </a:lnTo>
                    <a:cubicBezTo>
                      <a:pt x="3356" y="4796"/>
                      <a:pt x="3356" y="4841"/>
                      <a:pt x="3356" y="4887"/>
                    </a:cubicBezTo>
                    <a:cubicBezTo>
                      <a:pt x="3356" y="5435"/>
                      <a:pt x="3721" y="6097"/>
                      <a:pt x="4200" y="6370"/>
                    </a:cubicBezTo>
                    <a:cubicBezTo>
                      <a:pt x="4338" y="6449"/>
                      <a:pt x="4469" y="6487"/>
                      <a:pt x="4585" y="6487"/>
                    </a:cubicBezTo>
                    <a:cubicBezTo>
                      <a:pt x="4871" y="6487"/>
                      <a:pt x="5068" y="6258"/>
                      <a:pt x="5068" y="5868"/>
                    </a:cubicBezTo>
                    <a:cubicBezTo>
                      <a:pt x="5068" y="5640"/>
                      <a:pt x="4999" y="5412"/>
                      <a:pt x="4885" y="5161"/>
                    </a:cubicBezTo>
                    <a:lnTo>
                      <a:pt x="8400" y="1851"/>
                    </a:lnTo>
                    <a:cubicBezTo>
                      <a:pt x="8514" y="1965"/>
                      <a:pt x="8651" y="2079"/>
                      <a:pt x="8788" y="2171"/>
                    </a:cubicBezTo>
                    <a:cubicBezTo>
                      <a:pt x="8926" y="2249"/>
                      <a:pt x="9057" y="2287"/>
                      <a:pt x="9172" y="2287"/>
                    </a:cubicBezTo>
                    <a:cubicBezTo>
                      <a:pt x="9459" y="2287"/>
                      <a:pt x="9656" y="2059"/>
                      <a:pt x="9656" y="1668"/>
                    </a:cubicBezTo>
                    <a:cubicBezTo>
                      <a:pt x="9656" y="1121"/>
                      <a:pt x="9268" y="459"/>
                      <a:pt x="8788" y="185"/>
                    </a:cubicBezTo>
                    <a:cubicBezTo>
                      <a:pt x="8650" y="106"/>
                      <a:pt x="8520" y="69"/>
                      <a:pt x="8404" y="69"/>
                    </a:cubicBezTo>
                    <a:cubicBezTo>
                      <a:pt x="8118" y="69"/>
                      <a:pt x="7921" y="297"/>
                      <a:pt x="7921" y="687"/>
                    </a:cubicBezTo>
                    <a:cubicBezTo>
                      <a:pt x="7921" y="938"/>
                      <a:pt x="8012" y="1212"/>
                      <a:pt x="8149" y="1486"/>
                    </a:cubicBezTo>
                    <a:lnTo>
                      <a:pt x="4657" y="4796"/>
                    </a:lnTo>
                    <a:cubicBezTo>
                      <a:pt x="4543" y="4613"/>
                      <a:pt x="4383" y="4476"/>
                      <a:pt x="4223" y="4385"/>
                    </a:cubicBezTo>
                    <a:cubicBezTo>
                      <a:pt x="4081" y="4307"/>
                      <a:pt x="3946" y="4266"/>
                      <a:pt x="3826" y="4266"/>
                    </a:cubicBezTo>
                    <a:cubicBezTo>
                      <a:pt x="3735" y="4266"/>
                      <a:pt x="3653" y="4290"/>
                      <a:pt x="3584" y="4339"/>
                    </a:cubicBezTo>
                    <a:lnTo>
                      <a:pt x="1690" y="1851"/>
                    </a:lnTo>
                    <a:cubicBezTo>
                      <a:pt x="1713" y="1783"/>
                      <a:pt x="1713" y="1714"/>
                      <a:pt x="1713" y="1623"/>
                    </a:cubicBezTo>
                    <a:cubicBezTo>
                      <a:pt x="1735" y="1075"/>
                      <a:pt x="1347" y="390"/>
                      <a:pt x="868" y="116"/>
                    </a:cubicBezTo>
                    <a:cubicBezTo>
                      <a:pt x="730" y="38"/>
                      <a:pt x="600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55"/>
              <p:cNvSpPr/>
              <p:nvPr/>
            </p:nvSpPr>
            <p:spPr>
              <a:xfrm>
                <a:off x="5178650" y="3121400"/>
                <a:ext cx="152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55"/>
              <p:cNvSpPr/>
              <p:nvPr/>
            </p:nvSpPr>
            <p:spPr>
              <a:xfrm>
                <a:off x="5002900" y="3019825"/>
                <a:ext cx="1529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133" extrusionOk="0">
                    <a:moveTo>
                      <a:pt x="0" y="1"/>
                    </a:moveTo>
                    <a:lnTo>
                      <a:pt x="0" y="594"/>
                    </a:lnTo>
                    <a:lnTo>
                      <a:pt x="6117" y="4132"/>
                    </a:lnTo>
                    <a:lnTo>
                      <a:pt x="6117" y="35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55"/>
              <p:cNvSpPr/>
              <p:nvPr/>
            </p:nvSpPr>
            <p:spPr>
              <a:xfrm>
                <a:off x="5002900" y="3044950"/>
                <a:ext cx="15295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132" extrusionOk="0">
                    <a:moveTo>
                      <a:pt x="0" y="0"/>
                    </a:moveTo>
                    <a:lnTo>
                      <a:pt x="0" y="594"/>
                    </a:lnTo>
                    <a:lnTo>
                      <a:pt x="6117" y="4131"/>
                    </a:lnTo>
                    <a:lnTo>
                      <a:pt x="6117" y="35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55"/>
              <p:cNvSpPr/>
              <p:nvPr/>
            </p:nvSpPr>
            <p:spPr>
              <a:xfrm>
                <a:off x="4827700" y="2918250"/>
                <a:ext cx="1524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1" name="Google Shape;601;p55"/>
              <p:cNvSpPr/>
              <p:nvPr/>
            </p:nvSpPr>
            <p:spPr>
              <a:xfrm>
                <a:off x="4827700" y="2943375"/>
                <a:ext cx="15240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2" extrusionOk="0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2" name="Google Shape;602;p55"/>
              <p:cNvSpPr/>
              <p:nvPr/>
            </p:nvSpPr>
            <p:spPr>
              <a:xfrm>
                <a:off x="4651950" y="2816675"/>
                <a:ext cx="1524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55"/>
              <p:cNvSpPr/>
              <p:nvPr/>
            </p:nvSpPr>
            <p:spPr>
              <a:xfrm>
                <a:off x="4651950" y="2841800"/>
                <a:ext cx="15240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2" extrusionOk="0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4" name="Google Shape;604;p55"/>
              <p:cNvSpPr/>
              <p:nvPr/>
            </p:nvSpPr>
            <p:spPr>
              <a:xfrm>
                <a:off x="4609150" y="2221525"/>
                <a:ext cx="721875" cy="950700"/>
              </a:xfrm>
              <a:custGeom>
                <a:avLst/>
                <a:gdLst/>
                <a:ahLst/>
                <a:cxnLst/>
                <a:rect l="l" t="t" r="r" b="b"/>
                <a:pathLst>
                  <a:path w="28875" h="38028" extrusionOk="0">
                    <a:moveTo>
                      <a:pt x="1" y="0"/>
                    </a:moveTo>
                    <a:lnTo>
                      <a:pt x="1" y="21205"/>
                    </a:lnTo>
                    <a:lnTo>
                      <a:pt x="28875" y="38027"/>
                    </a:lnTo>
                    <a:lnTo>
                      <a:pt x="28875" y="167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55"/>
              <p:cNvSpPr/>
              <p:nvPr/>
            </p:nvSpPr>
            <p:spPr>
              <a:xfrm>
                <a:off x="4626850" y="27219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55"/>
              <p:cNvSpPr/>
              <p:nvPr/>
            </p:nvSpPr>
            <p:spPr>
              <a:xfrm>
                <a:off x="4626850" y="26597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7" name="Google Shape;607;p55"/>
              <p:cNvSpPr/>
              <p:nvPr/>
            </p:nvSpPr>
            <p:spPr>
              <a:xfrm>
                <a:off x="4626850" y="25975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55"/>
              <p:cNvSpPr/>
              <p:nvPr/>
            </p:nvSpPr>
            <p:spPr>
              <a:xfrm>
                <a:off x="4626850" y="2535925"/>
                <a:ext cx="6813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27254" y="16093"/>
                    </a:lnTo>
                    <a:lnTo>
                      <a:pt x="27254" y="158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55"/>
              <p:cNvSpPr/>
              <p:nvPr/>
            </p:nvSpPr>
            <p:spPr>
              <a:xfrm>
                <a:off x="4626850" y="24737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55"/>
              <p:cNvSpPr/>
              <p:nvPr/>
            </p:nvSpPr>
            <p:spPr>
              <a:xfrm>
                <a:off x="4626850" y="24115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55"/>
              <p:cNvSpPr/>
              <p:nvPr/>
            </p:nvSpPr>
            <p:spPr>
              <a:xfrm>
                <a:off x="4626850" y="23493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55"/>
              <p:cNvSpPr/>
              <p:nvPr/>
            </p:nvSpPr>
            <p:spPr>
              <a:xfrm>
                <a:off x="4692475" y="2328800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0"/>
                    </a:moveTo>
                    <a:lnTo>
                      <a:pt x="0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55"/>
              <p:cNvSpPr/>
              <p:nvPr/>
            </p:nvSpPr>
            <p:spPr>
              <a:xfrm>
                <a:off x="4758100" y="2367025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1"/>
                    </a:moveTo>
                    <a:lnTo>
                      <a:pt x="0" y="17257"/>
                    </a:lnTo>
                    <a:lnTo>
                      <a:pt x="206" y="17394"/>
                    </a:lnTo>
                    <a:lnTo>
                      <a:pt x="206" y="1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55"/>
              <p:cNvSpPr/>
              <p:nvPr/>
            </p:nvSpPr>
            <p:spPr>
              <a:xfrm>
                <a:off x="4823150" y="2405250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1"/>
                    </a:moveTo>
                    <a:lnTo>
                      <a:pt x="0" y="17280"/>
                    </a:lnTo>
                    <a:lnTo>
                      <a:pt x="229" y="17394"/>
                    </a:lnTo>
                    <a:lnTo>
                      <a:pt x="229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55"/>
              <p:cNvSpPr/>
              <p:nvPr/>
            </p:nvSpPr>
            <p:spPr>
              <a:xfrm>
                <a:off x="4888775" y="2443500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0"/>
                    </a:moveTo>
                    <a:lnTo>
                      <a:pt x="0" y="17279"/>
                    </a:lnTo>
                    <a:lnTo>
                      <a:pt x="229" y="17393"/>
                    </a:lnTo>
                    <a:lnTo>
                      <a:pt x="229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55"/>
              <p:cNvSpPr/>
              <p:nvPr/>
            </p:nvSpPr>
            <p:spPr>
              <a:xfrm>
                <a:off x="4954400" y="2481725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1"/>
                    </a:moveTo>
                    <a:lnTo>
                      <a:pt x="0" y="17279"/>
                    </a:lnTo>
                    <a:lnTo>
                      <a:pt x="228" y="17393"/>
                    </a:lnTo>
                    <a:lnTo>
                      <a:pt x="228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55"/>
              <p:cNvSpPr/>
              <p:nvPr/>
            </p:nvSpPr>
            <p:spPr>
              <a:xfrm>
                <a:off x="5020025" y="2519950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1"/>
                    </a:moveTo>
                    <a:lnTo>
                      <a:pt x="0" y="17280"/>
                    </a:lnTo>
                    <a:lnTo>
                      <a:pt x="205" y="17394"/>
                    </a:lnTo>
                    <a:lnTo>
                      <a:pt x="205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55"/>
              <p:cNvSpPr/>
              <p:nvPr/>
            </p:nvSpPr>
            <p:spPr>
              <a:xfrm>
                <a:off x="5085625" y="2558200"/>
                <a:ext cx="5175" cy="4348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93" extrusionOk="0">
                    <a:moveTo>
                      <a:pt x="1" y="0"/>
                    </a:moveTo>
                    <a:lnTo>
                      <a:pt x="1" y="17279"/>
                    </a:lnTo>
                    <a:lnTo>
                      <a:pt x="206" y="17393"/>
                    </a:lnTo>
                    <a:lnTo>
                      <a:pt x="206" y="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55"/>
              <p:cNvSpPr/>
              <p:nvPr/>
            </p:nvSpPr>
            <p:spPr>
              <a:xfrm>
                <a:off x="5151250" y="2597000"/>
                <a:ext cx="5175" cy="4342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71" extrusionOk="0">
                    <a:moveTo>
                      <a:pt x="1" y="0"/>
                    </a:moveTo>
                    <a:lnTo>
                      <a:pt x="1" y="17256"/>
                    </a:lnTo>
                    <a:lnTo>
                      <a:pt x="206" y="17370"/>
                    </a:lnTo>
                    <a:lnTo>
                      <a:pt x="206" y="1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55"/>
              <p:cNvSpPr/>
              <p:nvPr/>
            </p:nvSpPr>
            <p:spPr>
              <a:xfrm>
                <a:off x="5216875" y="2635225"/>
                <a:ext cx="517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94" extrusionOk="0">
                    <a:moveTo>
                      <a:pt x="1" y="1"/>
                    </a:moveTo>
                    <a:lnTo>
                      <a:pt x="1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55"/>
              <p:cNvSpPr/>
              <p:nvPr/>
            </p:nvSpPr>
            <p:spPr>
              <a:xfrm>
                <a:off x="5281925" y="2673450"/>
                <a:ext cx="57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7394" extrusionOk="0">
                    <a:moveTo>
                      <a:pt x="1" y="1"/>
                    </a:moveTo>
                    <a:lnTo>
                      <a:pt x="1" y="17257"/>
                    </a:lnTo>
                    <a:lnTo>
                      <a:pt x="229" y="17394"/>
                    </a:lnTo>
                    <a:lnTo>
                      <a:pt x="229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55"/>
              <p:cNvSpPr/>
              <p:nvPr/>
            </p:nvSpPr>
            <p:spPr>
              <a:xfrm>
                <a:off x="4747250" y="2660950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05" y="1"/>
                    </a:moveTo>
                    <a:cubicBezTo>
                      <a:pt x="130" y="1"/>
                      <a:pt x="1" y="141"/>
                      <a:pt x="1" y="387"/>
                    </a:cubicBezTo>
                    <a:cubicBezTo>
                      <a:pt x="1" y="729"/>
                      <a:pt x="229" y="1140"/>
                      <a:pt x="526" y="1300"/>
                    </a:cubicBezTo>
                    <a:cubicBezTo>
                      <a:pt x="610" y="1345"/>
                      <a:pt x="691" y="1367"/>
                      <a:pt x="763" y="1367"/>
                    </a:cubicBezTo>
                    <a:cubicBezTo>
                      <a:pt x="945" y="1367"/>
                      <a:pt x="1073" y="1232"/>
                      <a:pt x="1073" y="1003"/>
                    </a:cubicBezTo>
                    <a:cubicBezTo>
                      <a:pt x="1073" y="661"/>
                      <a:pt x="822" y="250"/>
                      <a:pt x="526" y="67"/>
                    </a:cubicBezTo>
                    <a:cubicBezTo>
                      <a:pt x="448" y="22"/>
                      <a:pt x="373" y="1"/>
                      <a:pt x="30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55"/>
              <p:cNvSpPr/>
              <p:nvPr/>
            </p:nvSpPr>
            <p:spPr>
              <a:xfrm>
                <a:off x="4747250" y="2597825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0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1"/>
                      <a:pt x="229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26" y="81"/>
                    </a:cubicBezTo>
                    <a:cubicBezTo>
                      <a:pt x="443" y="26"/>
                      <a:pt x="362" y="0"/>
                      <a:pt x="290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55"/>
              <p:cNvSpPr/>
              <p:nvPr/>
            </p:nvSpPr>
            <p:spPr>
              <a:xfrm>
                <a:off x="4878500" y="2739900"/>
                <a:ext cx="2627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73" extrusionOk="0">
                    <a:moveTo>
                      <a:pt x="280" y="1"/>
                    </a:moveTo>
                    <a:cubicBezTo>
                      <a:pt x="112" y="1"/>
                      <a:pt x="0" y="140"/>
                      <a:pt x="0" y="379"/>
                    </a:cubicBezTo>
                    <a:cubicBezTo>
                      <a:pt x="0" y="721"/>
                      <a:pt x="229" y="1132"/>
                      <a:pt x="525" y="1292"/>
                    </a:cubicBezTo>
                    <a:cubicBezTo>
                      <a:pt x="615" y="1347"/>
                      <a:pt x="698" y="1373"/>
                      <a:pt x="771" y="1373"/>
                    </a:cubicBezTo>
                    <a:cubicBezTo>
                      <a:pt x="939" y="1373"/>
                      <a:pt x="1050" y="1234"/>
                      <a:pt x="1050" y="995"/>
                    </a:cubicBezTo>
                    <a:cubicBezTo>
                      <a:pt x="1050" y="653"/>
                      <a:pt x="822" y="242"/>
                      <a:pt x="525" y="82"/>
                    </a:cubicBezTo>
                    <a:cubicBezTo>
                      <a:pt x="436" y="27"/>
                      <a:pt x="352" y="1"/>
                      <a:pt x="280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55"/>
              <p:cNvSpPr/>
              <p:nvPr/>
            </p:nvSpPr>
            <p:spPr>
              <a:xfrm>
                <a:off x="4944125" y="2651250"/>
                <a:ext cx="262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71" extrusionOk="0">
                    <a:moveTo>
                      <a:pt x="295" y="1"/>
                    </a:moveTo>
                    <a:cubicBezTo>
                      <a:pt x="118" y="1"/>
                      <a:pt x="0" y="141"/>
                      <a:pt x="0" y="387"/>
                    </a:cubicBezTo>
                    <a:cubicBezTo>
                      <a:pt x="0" y="729"/>
                      <a:pt x="229" y="1140"/>
                      <a:pt x="525" y="1300"/>
                    </a:cubicBezTo>
                    <a:cubicBezTo>
                      <a:pt x="614" y="1348"/>
                      <a:pt x="697" y="1371"/>
                      <a:pt x="769" y="1371"/>
                    </a:cubicBezTo>
                    <a:cubicBezTo>
                      <a:pt x="938" y="1371"/>
                      <a:pt x="1050" y="1243"/>
                      <a:pt x="1050" y="1003"/>
                    </a:cubicBezTo>
                    <a:cubicBezTo>
                      <a:pt x="1050" y="661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55"/>
              <p:cNvSpPr/>
              <p:nvPr/>
            </p:nvSpPr>
            <p:spPr>
              <a:xfrm>
                <a:off x="5008600" y="2626725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18" y="0"/>
                    </a:moveTo>
                    <a:cubicBezTo>
                      <a:pt x="141" y="0"/>
                      <a:pt x="23" y="140"/>
                      <a:pt x="23" y="386"/>
                    </a:cubicBezTo>
                    <a:cubicBezTo>
                      <a:pt x="1" y="729"/>
                      <a:pt x="252" y="1139"/>
                      <a:pt x="548" y="1299"/>
                    </a:cubicBezTo>
                    <a:cubicBezTo>
                      <a:pt x="633" y="1345"/>
                      <a:pt x="712" y="1366"/>
                      <a:pt x="782" y="1366"/>
                    </a:cubicBezTo>
                    <a:cubicBezTo>
                      <a:pt x="957" y="1366"/>
                      <a:pt x="1073" y="1231"/>
                      <a:pt x="1073" y="1002"/>
                    </a:cubicBezTo>
                    <a:cubicBezTo>
                      <a:pt x="1073" y="660"/>
                      <a:pt x="845" y="249"/>
                      <a:pt x="548" y="67"/>
                    </a:cubicBezTo>
                    <a:cubicBezTo>
                      <a:pt x="465" y="22"/>
                      <a:pt x="387" y="0"/>
                      <a:pt x="318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55"/>
              <p:cNvSpPr/>
              <p:nvPr/>
            </p:nvSpPr>
            <p:spPr>
              <a:xfrm>
                <a:off x="5140425" y="2766525"/>
                <a:ext cx="268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71" extrusionOk="0">
                    <a:moveTo>
                      <a:pt x="304" y="0"/>
                    </a:moveTo>
                    <a:cubicBezTo>
                      <a:pt x="130" y="0"/>
                      <a:pt x="0" y="140"/>
                      <a:pt x="0" y="386"/>
                    </a:cubicBezTo>
                    <a:cubicBezTo>
                      <a:pt x="0" y="729"/>
                      <a:pt x="228" y="1140"/>
                      <a:pt x="525" y="1299"/>
                    </a:cubicBezTo>
                    <a:cubicBezTo>
                      <a:pt x="614" y="1347"/>
                      <a:pt x="699" y="1370"/>
                      <a:pt x="774" y="1370"/>
                    </a:cubicBezTo>
                    <a:cubicBezTo>
                      <a:pt x="950" y="1370"/>
                      <a:pt x="1073" y="1243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8" y="22"/>
                      <a:pt x="373" y="0"/>
                      <a:pt x="304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55"/>
              <p:cNvSpPr/>
              <p:nvPr/>
            </p:nvSpPr>
            <p:spPr>
              <a:xfrm>
                <a:off x="5074800" y="2852900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7" y="0"/>
                    </a:moveTo>
                    <a:cubicBezTo>
                      <a:pt x="123" y="0"/>
                      <a:pt x="0" y="139"/>
                      <a:pt x="0" y="378"/>
                    </a:cubicBezTo>
                    <a:cubicBezTo>
                      <a:pt x="0" y="720"/>
                      <a:pt x="251" y="1131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45" y="241"/>
                      <a:pt x="548" y="81"/>
                    </a:cubicBezTo>
                    <a:cubicBezTo>
                      <a:pt x="458" y="26"/>
                      <a:pt x="373" y="0"/>
                      <a:pt x="297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55"/>
              <p:cNvSpPr/>
              <p:nvPr/>
            </p:nvSpPr>
            <p:spPr>
              <a:xfrm>
                <a:off x="5206050" y="2737625"/>
                <a:ext cx="2682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73" extrusionOk="0">
                    <a:moveTo>
                      <a:pt x="279" y="0"/>
                    </a:moveTo>
                    <a:cubicBezTo>
                      <a:pt x="111" y="0"/>
                      <a:pt x="0" y="139"/>
                      <a:pt x="0" y="378"/>
                    </a:cubicBezTo>
                    <a:cubicBezTo>
                      <a:pt x="0" y="721"/>
                      <a:pt x="228" y="1132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4"/>
                      <a:pt x="1073" y="995"/>
                    </a:cubicBezTo>
                    <a:cubicBezTo>
                      <a:pt x="1073" y="652"/>
                      <a:pt x="822" y="241"/>
                      <a:pt x="525" y="82"/>
                    </a:cubicBezTo>
                    <a:cubicBezTo>
                      <a:pt x="435" y="26"/>
                      <a:pt x="352" y="0"/>
                      <a:pt x="27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55"/>
              <p:cNvSpPr/>
              <p:nvPr/>
            </p:nvSpPr>
            <p:spPr>
              <a:xfrm>
                <a:off x="4812875" y="2734575"/>
                <a:ext cx="268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81" extrusionOk="0">
                    <a:moveTo>
                      <a:pt x="295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9" y="1139"/>
                      <a:pt x="525" y="1299"/>
                    </a:cubicBezTo>
                    <a:cubicBezTo>
                      <a:pt x="615" y="1354"/>
                      <a:pt x="701" y="1380"/>
                      <a:pt x="776" y="1380"/>
                    </a:cubicBezTo>
                    <a:cubicBezTo>
                      <a:pt x="951" y="1380"/>
                      <a:pt x="1073" y="1241"/>
                      <a:pt x="1073" y="1002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55"/>
              <p:cNvSpPr/>
              <p:nvPr/>
            </p:nvSpPr>
            <p:spPr>
              <a:xfrm>
                <a:off x="4878500" y="2678075"/>
                <a:ext cx="26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67" extrusionOk="0">
                    <a:moveTo>
                      <a:pt x="295" y="1"/>
                    </a:moveTo>
                    <a:cubicBezTo>
                      <a:pt x="118" y="1"/>
                      <a:pt x="0" y="140"/>
                      <a:pt x="0" y="386"/>
                    </a:cubicBezTo>
                    <a:cubicBezTo>
                      <a:pt x="0" y="729"/>
                      <a:pt x="229" y="1140"/>
                      <a:pt x="525" y="1299"/>
                    </a:cubicBezTo>
                    <a:cubicBezTo>
                      <a:pt x="610" y="1345"/>
                      <a:pt x="689" y="1366"/>
                      <a:pt x="759" y="1366"/>
                    </a:cubicBezTo>
                    <a:cubicBezTo>
                      <a:pt x="934" y="1366"/>
                      <a:pt x="1050" y="1231"/>
                      <a:pt x="1050" y="1003"/>
                    </a:cubicBezTo>
                    <a:cubicBezTo>
                      <a:pt x="1050" y="660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2" name="Google Shape;632;p55"/>
              <p:cNvSpPr/>
              <p:nvPr/>
            </p:nvSpPr>
            <p:spPr>
              <a:xfrm>
                <a:off x="5008600" y="2784775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15" y="0"/>
                    </a:moveTo>
                    <a:cubicBezTo>
                      <a:pt x="140" y="0"/>
                      <a:pt x="23" y="135"/>
                      <a:pt x="23" y="364"/>
                    </a:cubicBezTo>
                    <a:cubicBezTo>
                      <a:pt x="1" y="706"/>
                      <a:pt x="252" y="1117"/>
                      <a:pt x="548" y="1300"/>
                    </a:cubicBezTo>
                    <a:cubicBezTo>
                      <a:pt x="632" y="1345"/>
                      <a:pt x="710" y="1366"/>
                      <a:pt x="779" y="1366"/>
                    </a:cubicBezTo>
                    <a:cubicBezTo>
                      <a:pt x="955" y="1366"/>
                      <a:pt x="1073" y="1226"/>
                      <a:pt x="1073" y="980"/>
                    </a:cubicBezTo>
                    <a:cubicBezTo>
                      <a:pt x="1073" y="661"/>
                      <a:pt x="845" y="250"/>
                      <a:pt x="548" y="67"/>
                    </a:cubicBezTo>
                    <a:cubicBezTo>
                      <a:pt x="464" y="22"/>
                      <a:pt x="385" y="0"/>
                      <a:pt x="31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3" name="Google Shape;633;p55"/>
              <p:cNvSpPr/>
              <p:nvPr/>
            </p:nvSpPr>
            <p:spPr>
              <a:xfrm>
                <a:off x="5074800" y="2708200"/>
                <a:ext cx="26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1" extrusionOk="0">
                    <a:moveTo>
                      <a:pt x="300" y="1"/>
                    </a:moveTo>
                    <a:cubicBezTo>
                      <a:pt x="124" y="1"/>
                      <a:pt x="0" y="128"/>
                      <a:pt x="0" y="368"/>
                    </a:cubicBezTo>
                    <a:cubicBezTo>
                      <a:pt x="0" y="711"/>
                      <a:pt x="251" y="1122"/>
                      <a:pt x="525" y="1304"/>
                    </a:cubicBezTo>
                    <a:cubicBezTo>
                      <a:pt x="609" y="1349"/>
                      <a:pt x="689" y="1371"/>
                      <a:pt x="760" y="1371"/>
                    </a:cubicBezTo>
                    <a:cubicBezTo>
                      <a:pt x="943" y="1371"/>
                      <a:pt x="1073" y="1231"/>
                      <a:pt x="1073" y="985"/>
                    </a:cubicBezTo>
                    <a:cubicBezTo>
                      <a:pt x="1073" y="642"/>
                      <a:pt x="845" y="231"/>
                      <a:pt x="548" y="72"/>
                    </a:cubicBezTo>
                    <a:cubicBezTo>
                      <a:pt x="459" y="24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55"/>
              <p:cNvSpPr/>
              <p:nvPr/>
            </p:nvSpPr>
            <p:spPr>
              <a:xfrm>
                <a:off x="5206050" y="2682075"/>
                <a:ext cx="2682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81" extrusionOk="0">
                    <a:moveTo>
                      <a:pt x="294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8" y="1139"/>
                      <a:pt x="525" y="1299"/>
                    </a:cubicBezTo>
                    <a:cubicBezTo>
                      <a:pt x="615" y="1354"/>
                      <a:pt x="700" y="1380"/>
                      <a:pt x="776" y="1380"/>
                    </a:cubicBezTo>
                    <a:cubicBezTo>
                      <a:pt x="951" y="1380"/>
                      <a:pt x="1073" y="1242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4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55"/>
              <p:cNvSpPr/>
              <p:nvPr/>
            </p:nvSpPr>
            <p:spPr>
              <a:xfrm>
                <a:off x="4694175" y="2675175"/>
                <a:ext cx="5255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5205" extrusionOk="0">
                    <a:moveTo>
                      <a:pt x="2694" y="0"/>
                    </a:moveTo>
                    <a:lnTo>
                      <a:pt x="1" y="1027"/>
                    </a:lnTo>
                    <a:lnTo>
                      <a:pt x="69" y="1233"/>
                    </a:lnTo>
                    <a:lnTo>
                      <a:pt x="2626" y="251"/>
                    </a:lnTo>
                    <a:lnTo>
                      <a:pt x="5273" y="3219"/>
                    </a:lnTo>
                    <a:lnTo>
                      <a:pt x="7898" y="936"/>
                    </a:lnTo>
                    <a:lnTo>
                      <a:pt x="13125" y="5204"/>
                    </a:lnTo>
                    <a:lnTo>
                      <a:pt x="15819" y="2100"/>
                    </a:lnTo>
                    <a:lnTo>
                      <a:pt x="21023" y="1073"/>
                    </a:lnTo>
                    <a:lnTo>
                      <a:pt x="20977" y="868"/>
                    </a:lnTo>
                    <a:lnTo>
                      <a:pt x="15705" y="1918"/>
                    </a:lnTo>
                    <a:lnTo>
                      <a:pt x="13103" y="4931"/>
                    </a:lnTo>
                    <a:lnTo>
                      <a:pt x="7898" y="662"/>
                    </a:lnTo>
                    <a:lnTo>
                      <a:pt x="5296" y="2922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55"/>
              <p:cNvSpPr/>
              <p:nvPr/>
            </p:nvSpPr>
            <p:spPr>
              <a:xfrm>
                <a:off x="4690750" y="2610700"/>
                <a:ext cx="529575" cy="265350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0614" extrusionOk="0">
                    <a:moveTo>
                      <a:pt x="2786" y="0"/>
                    </a:moveTo>
                    <a:lnTo>
                      <a:pt x="1" y="3675"/>
                    </a:lnTo>
                    <a:lnTo>
                      <a:pt x="161" y="3812"/>
                    </a:lnTo>
                    <a:lnTo>
                      <a:pt x="2808" y="342"/>
                    </a:lnTo>
                    <a:lnTo>
                      <a:pt x="7967" y="5935"/>
                    </a:lnTo>
                    <a:lnTo>
                      <a:pt x="8035" y="6026"/>
                    </a:lnTo>
                    <a:lnTo>
                      <a:pt x="10729" y="2397"/>
                    </a:lnTo>
                    <a:lnTo>
                      <a:pt x="13194" y="1461"/>
                    </a:lnTo>
                    <a:lnTo>
                      <a:pt x="15864" y="10614"/>
                    </a:lnTo>
                    <a:lnTo>
                      <a:pt x="18581" y="7007"/>
                    </a:lnTo>
                    <a:lnTo>
                      <a:pt x="21183" y="5935"/>
                    </a:lnTo>
                    <a:lnTo>
                      <a:pt x="21091" y="5729"/>
                    </a:lnTo>
                    <a:lnTo>
                      <a:pt x="18467" y="6825"/>
                    </a:lnTo>
                    <a:lnTo>
                      <a:pt x="15933" y="10157"/>
                    </a:lnTo>
                    <a:lnTo>
                      <a:pt x="13354" y="1301"/>
                    </a:lnTo>
                    <a:lnTo>
                      <a:pt x="13331" y="1187"/>
                    </a:lnTo>
                    <a:lnTo>
                      <a:pt x="10592" y="2214"/>
                    </a:lnTo>
                    <a:lnTo>
                      <a:pt x="8035" y="5684"/>
                    </a:lnTo>
                    <a:lnTo>
                      <a:pt x="2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7" name="Google Shape;637;p55"/>
              <p:cNvSpPr/>
              <p:nvPr/>
            </p:nvSpPr>
            <p:spPr>
              <a:xfrm>
                <a:off x="4681625" y="2686275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8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0"/>
                      <a:pt x="252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48" y="81"/>
                    </a:cubicBezTo>
                    <a:cubicBezTo>
                      <a:pt x="459" y="26"/>
                      <a:pt x="373" y="0"/>
                      <a:pt x="298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55"/>
              <p:cNvSpPr/>
              <p:nvPr/>
            </p:nvSpPr>
            <p:spPr>
              <a:xfrm>
                <a:off x="5762975" y="2798075"/>
                <a:ext cx="67075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3348" extrusionOk="0">
                    <a:moveTo>
                      <a:pt x="1809" y="1"/>
                    </a:moveTo>
                    <a:cubicBezTo>
                      <a:pt x="1769" y="1"/>
                      <a:pt x="1736" y="19"/>
                      <a:pt x="1713" y="60"/>
                    </a:cubicBezTo>
                    <a:cubicBezTo>
                      <a:pt x="1553" y="357"/>
                      <a:pt x="1347" y="973"/>
                      <a:pt x="1165" y="1224"/>
                    </a:cubicBezTo>
                    <a:cubicBezTo>
                      <a:pt x="1086" y="1322"/>
                      <a:pt x="995" y="1361"/>
                      <a:pt x="913" y="1361"/>
                    </a:cubicBezTo>
                    <a:cubicBezTo>
                      <a:pt x="804" y="1361"/>
                      <a:pt x="711" y="1293"/>
                      <a:pt x="685" y="1202"/>
                    </a:cubicBezTo>
                    <a:cubicBezTo>
                      <a:pt x="628" y="1068"/>
                      <a:pt x="619" y="646"/>
                      <a:pt x="510" y="646"/>
                    </a:cubicBezTo>
                    <a:cubicBezTo>
                      <a:pt x="489" y="646"/>
                      <a:pt x="464" y="662"/>
                      <a:pt x="434" y="699"/>
                    </a:cubicBezTo>
                    <a:cubicBezTo>
                      <a:pt x="252" y="928"/>
                      <a:pt x="138" y="1635"/>
                      <a:pt x="92" y="1818"/>
                    </a:cubicBezTo>
                    <a:cubicBezTo>
                      <a:pt x="46" y="2000"/>
                      <a:pt x="1" y="2548"/>
                      <a:pt x="1" y="2548"/>
                    </a:cubicBezTo>
                    <a:lnTo>
                      <a:pt x="777" y="3347"/>
                    </a:lnTo>
                    <a:cubicBezTo>
                      <a:pt x="936" y="3164"/>
                      <a:pt x="1439" y="3073"/>
                      <a:pt x="1849" y="2731"/>
                    </a:cubicBezTo>
                    <a:cubicBezTo>
                      <a:pt x="2260" y="2366"/>
                      <a:pt x="2489" y="1932"/>
                      <a:pt x="2603" y="1361"/>
                    </a:cubicBezTo>
                    <a:cubicBezTo>
                      <a:pt x="2682" y="864"/>
                      <a:pt x="2085" y="1"/>
                      <a:pt x="1809" y="1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55"/>
              <p:cNvSpPr/>
              <p:nvPr/>
            </p:nvSpPr>
            <p:spPr>
              <a:xfrm>
                <a:off x="5430875" y="3545250"/>
                <a:ext cx="14097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2560" extrusionOk="0">
                    <a:moveTo>
                      <a:pt x="1923" y="1"/>
                    </a:moveTo>
                    <a:cubicBezTo>
                      <a:pt x="1299" y="1"/>
                      <a:pt x="376" y="97"/>
                      <a:pt x="183" y="645"/>
                    </a:cubicBezTo>
                    <a:cubicBezTo>
                      <a:pt x="0" y="1238"/>
                      <a:pt x="23" y="1809"/>
                      <a:pt x="69" y="2106"/>
                    </a:cubicBezTo>
                    <a:cubicBezTo>
                      <a:pt x="92" y="2266"/>
                      <a:pt x="206" y="2334"/>
                      <a:pt x="365" y="2357"/>
                    </a:cubicBezTo>
                    <a:cubicBezTo>
                      <a:pt x="944" y="2479"/>
                      <a:pt x="1836" y="2560"/>
                      <a:pt x="2631" y="2560"/>
                    </a:cubicBezTo>
                    <a:cubicBezTo>
                      <a:pt x="3028" y="2560"/>
                      <a:pt x="3401" y="2539"/>
                      <a:pt x="3698" y="2494"/>
                    </a:cubicBezTo>
                    <a:cubicBezTo>
                      <a:pt x="4748" y="2357"/>
                      <a:pt x="5638" y="1626"/>
                      <a:pt x="5501" y="987"/>
                    </a:cubicBezTo>
                    <a:cubicBezTo>
                      <a:pt x="5387" y="371"/>
                      <a:pt x="4360" y="371"/>
                      <a:pt x="3401" y="303"/>
                    </a:cubicBezTo>
                    <a:cubicBezTo>
                      <a:pt x="2443" y="257"/>
                      <a:pt x="2511" y="29"/>
                      <a:pt x="2511" y="29"/>
                    </a:cubicBezTo>
                    <a:cubicBezTo>
                      <a:pt x="2511" y="29"/>
                      <a:pt x="2261" y="1"/>
                      <a:pt x="19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" name="Google Shape;640;p55"/>
              <p:cNvSpPr/>
              <p:nvPr/>
            </p:nvSpPr>
            <p:spPr>
              <a:xfrm>
                <a:off x="5497075" y="3563525"/>
                <a:ext cx="140400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2494" extrusionOk="0">
                    <a:moveTo>
                      <a:pt x="2231" y="1"/>
                    </a:moveTo>
                    <a:cubicBezTo>
                      <a:pt x="1615" y="1"/>
                      <a:pt x="100" y="73"/>
                      <a:pt x="46" y="781"/>
                    </a:cubicBezTo>
                    <a:cubicBezTo>
                      <a:pt x="0" y="1375"/>
                      <a:pt x="68" y="1923"/>
                      <a:pt x="91" y="2242"/>
                    </a:cubicBezTo>
                    <a:cubicBezTo>
                      <a:pt x="114" y="2379"/>
                      <a:pt x="251" y="2493"/>
                      <a:pt x="388" y="2493"/>
                    </a:cubicBezTo>
                    <a:cubicBezTo>
                      <a:pt x="1118" y="2448"/>
                      <a:pt x="2922" y="2379"/>
                      <a:pt x="3835" y="2242"/>
                    </a:cubicBezTo>
                    <a:cubicBezTo>
                      <a:pt x="4885" y="2105"/>
                      <a:pt x="5615" y="1603"/>
                      <a:pt x="5501" y="964"/>
                    </a:cubicBezTo>
                    <a:cubicBezTo>
                      <a:pt x="5364" y="348"/>
                      <a:pt x="4337" y="348"/>
                      <a:pt x="3378" y="302"/>
                    </a:cubicBezTo>
                    <a:cubicBezTo>
                      <a:pt x="2420" y="234"/>
                      <a:pt x="2488" y="5"/>
                      <a:pt x="2488" y="5"/>
                    </a:cubicBezTo>
                    <a:cubicBezTo>
                      <a:pt x="2488" y="5"/>
                      <a:pt x="2389" y="1"/>
                      <a:pt x="2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" name="Google Shape;641;p55"/>
              <p:cNvSpPr/>
              <p:nvPr/>
            </p:nvSpPr>
            <p:spPr>
              <a:xfrm>
                <a:off x="5429150" y="3174475"/>
                <a:ext cx="89625" cy="3940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15760" extrusionOk="0">
                    <a:moveTo>
                      <a:pt x="457" y="0"/>
                    </a:moveTo>
                    <a:cubicBezTo>
                      <a:pt x="457" y="0"/>
                      <a:pt x="343" y="7715"/>
                      <a:pt x="275" y="8674"/>
                    </a:cubicBezTo>
                    <a:cubicBezTo>
                      <a:pt x="206" y="9610"/>
                      <a:pt x="1" y="15316"/>
                      <a:pt x="1" y="15316"/>
                    </a:cubicBezTo>
                    <a:cubicBezTo>
                      <a:pt x="1" y="15316"/>
                      <a:pt x="900" y="15759"/>
                      <a:pt x="1877" y="15759"/>
                    </a:cubicBezTo>
                    <a:cubicBezTo>
                      <a:pt x="2212" y="15759"/>
                      <a:pt x="2556" y="15707"/>
                      <a:pt x="2877" y="15567"/>
                    </a:cubicBezTo>
                    <a:lnTo>
                      <a:pt x="3584" y="868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55"/>
              <p:cNvSpPr/>
              <p:nvPr/>
            </p:nvSpPr>
            <p:spPr>
              <a:xfrm>
                <a:off x="5491925" y="3178475"/>
                <a:ext cx="91900" cy="407575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16303" extrusionOk="0">
                    <a:moveTo>
                      <a:pt x="3675" y="0"/>
                    </a:moveTo>
                    <a:lnTo>
                      <a:pt x="206" y="320"/>
                    </a:lnTo>
                    <a:lnTo>
                      <a:pt x="206" y="8058"/>
                    </a:lnTo>
                    <a:cubicBezTo>
                      <a:pt x="138" y="10340"/>
                      <a:pt x="1" y="16275"/>
                      <a:pt x="1" y="16275"/>
                    </a:cubicBezTo>
                    <a:cubicBezTo>
                      <a:pt x="172" y="16294"/>
                      <a:pt x="338" y="16302"/>
                      <a:pt x="497" y="16302"/>
                    </a:cubicBezTo>
                    <a:cubicBezTo>
                      <a:pt x="2055" y="16302"/>
                      <a:pt x="3014" y="15476"/>
                      <a:pt x="3014" y="15476"/>
                    </a:cubicBezTo>
                    <a:cubicBezTo>
                      <a:pt x="2922" y="14471"/>
                      <a:pt x="3014" y="8742"/>
                      <a:pt x="3014" y="8742"/>
                    </a:cubicBezTo>
                    <a:cubicBezTo>
                      <a:pt x="3402" y="5775"/>
                      <a:pt x="3630" y="1027"/>
                      <a:pt x="3675" y="137"/>
                    </a:cubicBezTo>
                    <a:cubicBezTo>
                      <a:pt x="3675" y="46"/>
                      <a:pt x="3675" y="0"/>
                      <a:pt x="367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55"/>
              <p:cNvSpPr/>
              <p:nvPr/>
            </p:nvSpPr>
            <p:spPr>
              <a:xfrm>
                <a:off x="5382925" y="2901150"/>
                <a:ext cx="57675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962" extrusionOk="0">
                    <a:moveTo>
                      <a:pt x="1188" y="0"/>
                    </a:moveTo>
                    <a:cubicBezTo>
                      <a:pt x="1188" y="0"/>
                      <a:pt x="1" y="3698"/>
                      <a:pt x="252" y="5638"/>
                    </a:cubicBezTo>
                    <a:cubicBezTo>
                      <a:pt x="252" y="5638"/>
                      <a:pt x="1211" y="6460"/>
                      <a:pt x="2306" y="6962"/>
                    </a:cubicBezTo>
                    <a:lnTo>
                      <a:pt x="118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55"/>
              <p:cNvSpPr/>
              <p:nvPr/>
            </p:nvSpPr>
            <p:spPr>
              <a:xfrm>
                <a:off x="5469100" y="2751625"/>
                <a:ext cx="10445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137" extrusionOk="0">
                    <a:moveTo>
                      <a:pt x="2101" y="1"/>
                    </a:moveTo>
                    <a:cubicBezTo>
                      <a:pt x="936" y="1"/>
                      <a:pt x="1" y="1142"/>
                      <a:pt x="1" y="2580"/>
                    </a:cubicBezTo>
                    <a:cubicBezTo>
                      <a:pt x="1" y="3995"/>
                      <a:pt x="936" y="5137"/>
                      <a:pt x="2078" y="5137"/>
                    </a:cubicBezTo>
                    <a:cubicBezTo>
                      <a:pt x="3242" y="5137"/>
                      <a:pt x="4178" y="3995"/>
                      <a:pt x="4178" y="2580"/>
                    </a:cubicBezTo>
                    <a:cubicBezTo>
                      <a:pt x="4178" y="1165"/>
                      <a:pt x="3242" y="1"/>
                      <a:pt x="2101" y="1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5" name="Google Shape;645;p55"/>
              <p:cNvSpPr/>
              <p:nvPr/>
            </p:nvSpPr>
            <p:spPr>
              <a:xfrm>
                <a:off x="5412600" y="2865675"/>
                <a:ext cx="196325" cy="338300"/>
              </a:xfrm>
              <a:custGeom>
                <a:avLst/>
                <a:gdLst/>
                <a:ahLst/>
                <a:cxnLst/>
                <a:rect l="l" t="t" r="r" b="b"/>
                <a:pathLst>
                  <a:path w="7853" h="13532" extrusionOk="0">
                    <a:moveTo>
                      <a:pt x="2992" y="1"/>
                    </a:moveTo>
                    <a:cubicBezTo>
                      <a:pt x="2904" y="1"/>
                      <a:pt x="2854" y="4"/>
                      <a:pt x="2854" y="4"/>
                    </a:cubicBezTo>
                    <a:cubicBezTo>
                      <a:pt x="663" y="597"/>
                      <a:pt x="1" y="1419"/>
                      <a:pt x="1" y="1419"/>
                    </a:cubicBezTo>
                    <a:cubicBezTo>
                      <a:pt x="252" y="3542"/>
                      <a:pt x="823" y="12649"/>
                      <a:pt x="823" y="12649"/>
                    </a:cubicBezTo>
                    <a:cubicBezTo>
                      <a:pt x="2146" y="13311"/>
                      <a:pt x="3313" y="13532"/>
                      <a:pt x="4280" y="13532"/>
                    </a:cubicBezTo>
                    <a:cubicBezTo>
                      <a:pt x="6214" y="13532"/>
                      <a:pt x="7351" y="12649"/>
                      <a:pt x="7351" y="12649"/>
                    </a:cubicBezTo>
                    <a:cubicBezTo>
                      <a:pt x="6757" y="9317"/>
                      <a:pt x="7853" y="1944"/>
                      <a:pt x="7853" y="1944"/>
                    </a:cubicBezTo>
                    <a:cubicBezTo>
                      <a:pt x="7853" y="1944"/>
                      <a:pt x="6095" y="1282"/>
                      <a:pt x="5867" y="1122"/>
                    </a:cubicBezTo>
                    <a:cubicBezTo>
                      <a:pt x="5616" y="985"/>
                      <a:pt x="5547" y="734"/>
                      <a:pt x="5547" y="734"/>
                    </a:cubicBezTo>
                    <a:cubicBezTo>
                      <a:pt x="4576" y="62"/>
                      <a:pt x="3391" y="1"/>
                      <a:pt x="2992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" name="Google Shape;646;p55"/>
              <p:cNvSpPr/>
              <p:nvPr/>
            </p:nvSpPr>
            <p:spPr>
              <a:xfrm>
                <a:off x="5556975" y="2850925"/>
                <a:ext cx="23855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5593" extrusionOk="0">
                    <a:moveTo>
                      <a:pt x="8195" y="1"/>
                    </a:moveTo>
                    <a:lnTo>
                      <a:pt x="5045" y="3219"/>
                    </a:lnTo>
                    <a:lnTo>
                      <a:pt x="2078" y="2534"/>
                    </a:lnTo>
                    <a:cubicBezTo>
                      <a:pt x="1" y="2876"/>
                      <a:pt x="1119" y="5182"/>
                      <a:pt x="1119" y="5182"/>
                    </a:cubicBezTo>
                    <a:lnTo>
                      <a:pt x="5753" y="5593"/>
                    </a:lnTo>
                    <a:lnTo>
                      <a:pt x="9542" y="1302"/>
                    </a:lnTo>
                    <a:cubicBezTo>
                      <a:pt x="9313" y="343"/>
                      <a:pt x="8195" y="1"/>
                      <a:pt x="8195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" name="Google Shape;647;p55"/>
              <p:cNvSpPr/>
              <p:nvPr/>
            </p:nvSpPr>
            <p:spPr>
              <a:xfrm>
                <a:off x="5425175" y="2747525"/>
                <a:ext cx="156375" cy="116125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4645" extrusionOk="0">
                    <a:moveTo>
                      <a:pt x="3981" y="1"/>
                    </a:moveTo>
                    <a:cubicBezTo>
                      <a:pt x="3309" y="1"/>
                      <a:pt x="2830" y="165"/>
                      <a:pt x="2830" y="165"/>
                    </a:cubicBezTo>
                    <a:cubicBezTo>
                      <a:pt x="0" y="1603"/>
                      <a:pt x="2328" y="4639"/>
                      <a:pt x="2328" y="4639"/>
                    </a:cubicBezTo>
                    <a:cubicBezTo>
                      <a:pt x="2392" y="4642"/>
                      <a:pt x="2453" y="4644"/>
                      <a:pt x="2513" y="4644"/>
                    </a:cubicBezTo>
                    <a:cubicBezTo>
                      <a:pt x="3878" y="4644"/>
                      <a:pt x="4109" y="3680"/>
                      <a:pt x="4109" y="3680"/>
                    </a:cubicBezTo>
                    <a:cubicBezTo>
                      <a:pt x="4976" y="3383"/>
                      <a:pt x="4725" y="2242"/>
                      <a:pt x="4725" y="2242"/>
                    </a:cubicBezTo>
                    <a:lnTo>
                      <a:pt x="6254" y="1740"/>
                    </a:lnTo>
                    <a:cubicBezTo>
                      <a:pt x="6231" y="370"/>
                      <a:pt x="4611" y="51"/>
                      <a:pt x="4611" y="51"/>
                    </a:cubicBezTo>
                    <a:cubicBezTo>
                      <a:pt x="4389" y="15"/>
                      <a:pt x="4177" y="1"/>
                      <a:pt x="3981" y="1"/>
                    </a:cubicBezTo>
                    <a:close/>
                  </a:path>
                </a:pathLst>
              </a:custGeom>
              <a:solidFill>
                <a:srgbClr val="0B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48" name="Google Shape;648;p55"/>
            <p:cNvSpPr/>
            <p:nvPr/>
          </p:nvSpPr>
          <p:spPr>
            <a:xfrm>
              <a:off x="4428275" y="21171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55"/>
            <p:cNvSpPr/>
            <p:nvPr/>
          </p:nvSpPr>
          <p:spPr>
            <a:xfrm>
              <a:off x="4428275" y="21422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55"/>
            <p:cNvSpPr/>
            <p:nvPr/>
          </p:nvSpPr>
          <p:spPr>
            <a:xfrm>
              <a:off x="4428275" y="2167300"/>
              <a:ext cx="152375" cy="102750"/>
            </a:xfrm>
            <a:custGeom>
              <a:avLst/>
              <a:gdLst/>
              <a:ahLst/>
              <a:cxnLst/>
              <a:rect l="l" t="t" r="r" b="b"/>
              <a:pathLst>
                <a:path w="6095" h="4110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55"/>
            <p:cNvSpPr/>
            <p:nvPr/>
          </p:nvSpPr>
          <p:spPr>
            <a:xfrm>
              <a:off x="4428275" y="219185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55"/>
            <p:cNvSpPr/>
            <p:nvPr/>
          </p:nvSpPr>
          <p:spPr>
            <a:xfrm>
              <a:off x="4428275" y="2216950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55"/>
            <p:cNvSpPr/>
            <p:nvPr/>
          </p:nvSpPr>
          <p:spPr>
            <a:xfrm>
              <a:off x="4428275" y="2242050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55"/>
            <p:cNvSpPr/>
            <p:nvPr/>
          </p:nvSpPr>
          <p:spPr>
            <a:xfrm>
              <a:off x="4428275" y="2267175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55"/>
            <p:cNvSpPr/>
            <p:nvPr/>
          </p:nvSpPr>
          <p:spPr>
            <a:xfrm>
              <a:off x="4428275" y="2292275"/>
              <a:ext cx="152375" cy="102750"/>
            </a:xfrm>
            <a:custGeom>
              <a:avLst/>
              <a:gdLst/>
              <a:ahLst/>
              <a:cxnLst/>
              <a:rect l="l" t="t" r="r" b="b"/>
              <a:pathLst>
                <a:path w="6095" h="4110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4428275" y="231682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55"/>
            <p:cNvSpPr/>
            <p:nvPr/>
          </p:nvSpPr>
          <p:spPr>
            <a:xfrm>
              <a:off x="4428275" y="234192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55"/>
            <p:cNvSpPr/>
            <p:nvPr/>
          </p:nvSpPr>
          <p:spPr>
            <a:xfrm>
              <a:off x="4428275" y="236702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55"/>
            <p:cNvSpPr/>
            <p:nvPr/>
          </p:nvSpPr>
          <p:spPr>
            <a:xfrm>
              <a:off x="4428275" y="2392150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3"/>
                  </a:lnTo>
                  <a:lnTo>
                    <a:pt x="6095" y="4109"/>
                  </a:lnTo>
                  <a:lnTo>
                    <a:pt x="6095" y="3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55"/>
            <p:cNvSpPr/>
            <p:nvPr/>
          </p:nvSpPr>
          <p:spPr>
            <a:xfrm>
              <a:off x="4428275" y="241667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4428275" y="244177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55"/>
            <p:cNvSpPr/>
            <p:nvPr/>
          </p:nvSpPr>
          <p:spPr>
            <a:xfrm>
              <a:off x="4428275" y="24669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55"/>
            <p:cNvSpPr/>
            <p:nvPr/>
          </p:nvSpPr>
          <p:spPr>
            <a:xfrm>
              <a:off x="4428275" y="2492000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55"/>
            <p:cNvSpPr/>
            <p:nvPr/>
          </p:nvSpPr>
          <p:spPr>
            <a:xfrm>
              <a:off x="4428275" y="251652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6"/>
          <p:cNvSpPr txBox="1"/>
          <p:nvPr>
            <p:ph type="subTitle" idx="1"/>
          </p:nvPr>
        </p:nvSpPr>
        <p:spPr>
          <a:xfrm flipH="1">
            <a:off x="796925" y="250825"/>
            <a:ext cx="7988300" cy="4539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/>
              <a:t>Segment Profiles: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</a:pPr>
            <a:r>
              <a:rPr lang="en-US" altLang="en-GB"/>
              <a:t>  -&gt;Business Travelers: High frequency of bookings, minimal cancellations, short stays.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</a:pPr>
            <a:r>
              <a:rPr lang="en-US" altLang="en-GB"/>
              <a:t>  -&gt;Leisure Travelers: Longer stays, often booked in advance, higher special requests.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</a:pPr>
            <a:r>
              <a:rPr lang="en-US" altLang="en-GB"/>
              <a:t>  -&gt;Budget Conscious: Highly sensitive to pricing, frequent users of promotions.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</a:pPr>
            <a:r>
              <a:rPr lang="en-US" altLang="en-GB"/>
              <a:t>  -&gt;Luxury Seekers: Low sensitivity to price, high demand for special services.</a:t>
            </a:r>
            <a:endParaRPr lang="en-US" altLang="en-GB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Visuals: Pie charts of segment proportions and bar graphs showing average revenue per segment.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PRICING DRIVERS IDENTIFICATION</a:t>
            </a:r>
            <a:endParaRPr lang="en-US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676" name="Google Shape;676;p57"/>
          <p:cNvSpPr txBox="1"/>
          <p:nvPr>
            <p:ph type="subTitle" idx="1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LEAD TIME</a:t>
            </a:r>
            <a:endParaRPr lang="en-US" altLang="en-GB"/>
          </a:p>
        </p:txBody>
      </p:sp>
      <p:sp>
        <p:nvSpPr>
          <p:cNvPr id="677" name="Google Shape;677;p57"/>
          <p:cNvSpPr txBox="1"/>
          <p:nvPr>
            <p:ph type="subTitle" idx="2"/>
          </p:nvPr>
        </p:nvSpPr>
        <p:spPr>
          <a:xfrm>
            <a:off x="7150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Longer lead times associated with lower prices.</a:t>
            </a:r>
            <a:endParaRPr lang="en-GB"/>
          </a:p>
        </p:txBody>
      </p:sp>
      <p:sp>
        <p:nvSpPr>
          <p:cNvPr id="678" name="Google Shape;678;p57"/>
          <p:cNvSpPr txBox="1"/>
          <p:nvPr>
            <p:ph type="subTitle" idx="3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SEASONALITY</a:t>
            </a:r>
            <a:endParaRPr lang="en-US" altLang="en-GB"/>
          </a:p>
        </p:txBody>
      </p:sp>
      <p:sp>
        <p:nvSpPr>
          <p:cNvPr id="679" name="Google Shape;679;p57"/>
          <p:cNvSpPr txBox="1"/>
          <p:nvPr>
            <p:ph type="subTitle" idx="4"/>
          </p:nvPr>
        </p:nvSpPr>
        <p:spPr>
          <a:xfrm>
            <a:off x="33748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prices during peak tourist seasons.</a:t>
            </a:r>
            <a:endParaRPr lang="en-GB"/>
          </a:p>
        </p:txBody>
      </p:sp>
      <p:sp>
        <p:nvSpPr>
          <p:cNvPr id="680" name="Google Shape;680;p57"/>
          <p:cNvSpPr txBox="1"/>
          <p:nvPr>
            <p:ph type="subTitle" idx="5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MARKET TRENDS</a:t>
            </a:r>
            <a:endParaRPr lang="en-US" altLang="en-GB"/>
          </a:p>
        </p:txBody>
      </p:sp>
      <p:sp>
        <p:nvSpPr>
          <p:cNvPr id="681" name="Google Shape;681;p57"/>
          <p:cNvSpPr txBox="1"/>
          <p:nvPr>
            <p:ph type="subTitle" idx="6"/>
          </p:nvPr>
        </p:nvSpPr>
        <p:spPr>
          <a:xfrm>
            <a:off x="60346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Alignment with competitor pricing strategies.</a:t>
            </a:r>
            <a:endParaRPr lang="en-GB"/>
          </a:p>
        </p:txBody>
      </p:sp>
      <p:grpSp>
        <p:nvGrpSpPr>
          <p:cNvPr id="682" name="Google Shape;682;p57"/>
          <p:cNvGrpSpPr/>
          <p:nvPr/>
        </p:nvGrpSpPr>
        <p:grpSpPr>
          <a:xfrm>
            <a:off x="4179450" y="1691250"/>
            <a:ext cx="785100" cy="785100"/>
            <a:chOff x="4179450" y="1915150"/>
            <a:chExt cx="785100" cy="785100"/>
          </a:xfrm>
        </p:grpSpPr>
        <p:sp>
          <p:nvSpPr>
            <p:cNvPr id="683" name="Google Shape;683;p57"/>
            <p:cNvSpPr/>
            <p:nvPr/>
          </p:nvSpPr>
          <p:spPr>
            <a:xfrm>
              <a:off x="41794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4" name="Google Shape;684;p57"/>
            <p:cNvGrpSpPr/>
            <p:nvPr/>
          </p:nvGrpSpPr>
          <p:grpSpPr>
            <a:xfrm>
              <a:off x="4320051" y="2067834"/>
              <a:ext cx="503919" cy="503915"/>
              <a:chOff x="4320051" y="2067834"/>
              <a:chExt cx="503919" cy="503915"/>
            </a:xfrm>
          </p:grpSpPr>
          <p:sp>
            <p:nvSpPr>
              <p:cNvPr id="685" name="Google Shape;685;p57"/>
              <p:cNvSpPr/>
              <p:nvPr/>
            </p:nvSpPr>
            <p:spPr>
              <a:xfrm>
                <a:off x="4320583" y="2067834"/>
                <a:ext cx="382028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2527" y="7103"/>
                    </a:lnTo>
                    <a:cubicBezTo>
                      <a:pt x="2772" y="7103"/>
                      <a:pt x="2989" y="6901"/>
                      <a:pt x="2989" y="6641"/>
                    </a:cubicBezTo>
                    <a:lnTo>
                      <a:pt x="2989" y="6179"/>
                    </a:lnTo>
                    <a:cubicBezTo>
                      <a:pt x="2989" y="5991"/>
                      <a:pt x="2902" y="5804"/>
                      <a:pt x="2758" y="5674"/>
                    </a:cubicBezTo>
                    <a:cubicBezTo>
                      <a:pt x="1848" y="4909"/>
                      <a:pt x="2382" y="3436"/>
                      <a:pt x="3566" y="3436"/>
                    </a:cubicBezTo>
                    <a:cubicBezTo>
                      <a:pt x="4750" y="3436"/>
                      <a:pt x="5284" y="4909"/>
                      <a:pt x="4360" y="5674"/>
                    </a:cubicBezTo>
                    <a:cubicBezTo>
                      <a:pt x="4216" y="5804"/>
                      <a:pt x="4129" y="5991"/>
                      <a:pt x="4129" y="6179"/>
                    </a:cubicBezTo>
                    <a:lnTo>
                      <a:pt x="4129" y="6655"/>
                    </a:lnTo>
                    <a:cubicBezTo>
                      <a:pt x="4129" y="6901"/>
                      <a:pt x="4331" y="7103"/>
                      <a:pt x="4591" y="7103"/>
                    </a:cubicBezTo>
                    <a:lnTo>
                      <a:pt x="7088" y="7103"/>
                    </a:lnTo>
                    <a:lnTo>
                      <a:pt x="7088" y="4577"/>
                    </a:lnTo>
                    <a:cubicBezTo>
                      <a:pt x="7088" y="4331"/>
                      <a:pt x="7290" y="4129"/>
                      <a:pt x="7550" y="4129"/>
                    </a:cubicBezTo>
                    <a:lnTo>
                      <a:pt x="8012" y="4129"/>
                    </a:lnTo>
                    <a:cubicBezTo>
                      <a:pt x="8214" y="4129"/>
                      <a:pt x="8402" y="4216"/>
                      <a:pt x="8532" y="4360"/>
                    </a:cubicBezTo>
                    <a:cubicBezTo>
                      <a:pt x="8795" y="4680"/>
                      <a:pt x="9150" y="4823"/>
                      <a:pt x="9499" y="4823"/>
                    </a:cubicBezTo>
                    <a:cubicBezTo>
                      <a:pt x="10143" y="4823"/>
                      <a:pt x="10769" y="4334"/>
                      <a:pt x="10769" y="3566"/>
                    </a:cubicBezTo>
                    <a:cubicBezTo>
                      <a:pt x="10769" y="2788"/>
                      <a:pt x="10142" y="2296"/>
                      <a:pt x="9496" y="2296"/>
                    </a:cubicBezTo>
                    <a:cubicBezTo>
                      <a:pt x="9148" y="2296"/>
                      <a:pt x="8795" y="2439"/>
                      <a:pt x="8532" y="2758"/>
                    </a:cubicBezTo>
                    <a:cubicBezTo>
                      <a:pt x="8402" y="2902"/>
                      <a:pt x="8214" y="2989"/>
                      <a:pt x="8012" y="2989"/>
                    </a:cubicBezTo>
                    <a:lnTo>
                      <a:pt x="7550" y="2989"/>
                    </a:lnTo>
                    <a:cubicBezTo>
                      <a:pt x="7305" y="2989"/>
                      <a:pt x="7088" y="2772"/>
                      <a:pt x="7088" y="2527"/>
                    </a:cubicBezTo>
                    <a:lnTo>
                      <a:pt x="7088" y="232"/>
                    </a:lnTo>
                    <a:cubicBezTo>
                      <a:pt x="7103" y="116"/>
                      <a:pt x="7002" y="1"/>
                      <a:pt x="68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57"/>
              <p:cNvSpPr/>
              <p:nvPr/>
            </p:nvSpPr>
            <p:spPr>
              <a:xfrm>
                <a:off x="4572005" y="2067834"/>
                <a:ext cx="251954" cy="382028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770" extrusionOk="0">
                    <a:moveTo>
                      <a:pt x="246" y="1"/>
                    </a:moveTo>
                    <a:cubicBezTo>
                      <a:pt x="116" y="1"/>
                      <a:pt x="15" y="102"/>
                      <a:pt x="15" y="232"/>
                    </a:cubicBezTo>
                    <a:lnTo>
                      <a:pt x="15" y="2512"/>
                    </a:lnTo>
                    <a:cubicBezTo>
                      <a:pt x="15" y="2772"/>
                      <a:pt x="217" y="2974"/>
                      <a:pt x="462" y="2974"/>
                    </a:cubicBezTo>
                    <a:lnTo>
                      <a:pt x="924" y="2974"/>
                    </a:lnTo>
                    <a:cubicBezTo>
                      <a:pt x="1126" y="2974"/>
                      <a:pt x="1314" y="2902"/>
                      <a:pt x="1444" y="2743"/>
                    </a:cubicBezTo>
                    <a:cubicBezTo>
                      <a:pt x="1705" y="2427"/>
                      <a:pt x="2056" y="2285"/>
                      <a:pt x="2402" y="2285"/>
                    </a:cubicBezTo>
                    <a:cubicBezTo>
                      <a:pt x="3050" y="2285"/>
                      <a:pt x="3681" y="2780"/>
                      <a:pt x="3681" y="3552"/>
                    </a:cubicBezTo>
                    <a:cubicBezTo>
                      <a:pt x="3681" y="4323"/>
                      <a:pt x="3050" y="4819"/>
                      <a:pt x="2402" y="4819"/>
                    </a:cubicBezTo>
                    <a:cubicBezTo>
                      <a:pt x="2056" y="4819"/>
                      <a:pt x="1705" y="4677"/>
                      <a:pt x="1444" y="4360"/>
                    </a:cubicBezTo>
                    <a:cubicBezTo>
                      <a:pt x="1314" y="4201"/>
                      <a:pt x="1126" y="4115"/>
                      <a:pt x="924" y="4115"/>
                    </a:cubicBezTo>
                    <a:lnTo>
                      <a:pt x="448" y="4115"/>
                    </a:lnTo>
                    <a:cubicBezTo>
                      <a:pt x="202" y="4115"/>
                      <a:pt x="0" y="4317"/>
                      <a:pt x="0" y="4577"/>
                    </a:cubicBezTo>
                    <a:lnTo>
                      <a:pt x="0" y="7103"/>
                    </a:lnTo>
                    <a:lnTo>
                      <a:pt x="2526" y="7103"/>
                    </a:lnTo>
                    <a:cubicBezTo>
                      <a:pt x="2772" y="7103"/>
                      <a:pt x="2974" y="7305"/>
                      <a:pt x="2974" y="7565"/>
                    </a:cubicBezTo>
                    <a:lnTo>
                      <a:pt x="2974" y="8012"/>
                    </a:lnTo>
                    <a:cubicBezTo>
                      <a:pt x="2988" y="8214"/>
                      <a:pt x="2902" y="8402"/>
                      <a:pt x="2743" y="8532"/>
                    </a:cubicBezTo>
                    <a:cubicBezTo>
                      <a:pt x="1833" y="9283"/>
                      <a:pt x="2368" y="10769"/>
                      <a:pt x="3551" y="10769"/>
                    </a:cubicBezTo>
                    <a:cubicBezTo>
                      <a:pt x="4735" y="10769"/>
                      <a:pt x="5269" y="9283"/>
                      <a:pt x="4360" y="8532"/>
                    </a:cubicBezTo>
                    <a:cubicBezTo>
                      <a:pt x="4201" y="8402"/>
                      <a:pt x="4114" y="8214"/>
                      <a:pt x="4129" y="8012"/>
                    </a:cubicBezTo>
                    <a:lnTo>
                      <a:pt x="4129" y="7550"/>
                    </a:lnTo>
                    <a:cubicBezTo>
                      <a:pt x="4129" y="7305"/>
                      <a:pt x="4331" y="7103"/>
                      <a:pt x="4576" y="7103"/>
                    </a:cubicBezTo>
                    <a:lnTo>
                      <a:pt x="6886" y="7103"/>
                    </a:lnTo>
                    <a:cubicBezTo>
                      <a:pt x="7001" y="7103"/>
                      <a:pt x="7102" y="7002"/>
                      <a:pt x="7102" y="6872"/>
                    </a:cubicBezTo>
                    <a:lnTo>
                      <a:pt x="7102" y="925"/>
                    </a:lnTo>
                    <a:cubicBezTo>
                      <a:pt x="7102" y="419"/>
                      <a:pt x="6698" y="1"/>
                      <a:pt x="6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57"/>
              <p:cNvSpPr/>
              <p:nvPr/>
            </p:nvSpPr>
            <p:spPr>
              <a:xfrm>
                <a:off x="4441931" y="2319256"/>
                <a:ext cx="382039" cy="252493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18" extrusionOk="0">
                    <a:moveTo>
                      <a:pt x="3682" y="0"/>
                    </a:moveTo>
                    <a:lnTo>
                      <a:pt x="3682" y="2527"/>
                    </a:lnTo>
                    <a:cubicBezTo>
                      <a:pt x="3682" y="2786"/>
                      <a:pt x="3480" y="2989"/>
                      <a:pt x="3220" y="2989"/>
                    </a:cubicBezTo>
                    <a:lnTo>
                      <a:pt x="2758" y="2989"/>
                    </a:lnTo>
                    <a:cubicBezTo>
                      <a:pt x="2556" y="2989"/>
                      <a:pt x="2368" y="2902"/>
                      <a:pt x="2238" y="2743"/>
                    </a:cubicBezTo>
                    <a:cubicBezTo>
                      <a:pt x="1977" y="2426"/>
                      <a:pt x="1626" y="2285"/>
                      <a:pt x="1279" y="2285"/>
                    </a:cubicBezTo>
                    <a:cubicBezTo>
                      <a:pt x="632" y="2285"/>
                      <a:pt x="1" y="2780"/>
                      <a:pt x="1" y="3552"/>
                    </a:cubicBezTo>
                    <a:cubicBezTo>
                      <a:pt x="1" y="4323"/>
                      <a:pt x="632" y="4818"/>
                      <a:pt x="1279" y="4818"/>
                    </a:cubicBezTo>
                    <a:cubicBezTo>
                      <a:pt x="1626" y="4818"/>
                      <a:pt x="1977" y="4677"/>
                      <a:pt x="2238" y="4360"/>
                    </a:cubicBezTo>
                    <a:cubicBezTo>
                      <a:pt x="2368" y="4201"/>
                      <a:pt x="2556" y="4129"/>
                      <a:pt x="2758" y="4129"/>
                    </a:cubicBezTo>
                    <a:lnTo>
                      <a:pt x="3220" y="4129"/>
                    </a:lnTo>
                    <a:cubicBezTo>
                      <a:pt x="3465" y="4129"/>
                      <a:pt x="3667" y="4331"/>
                      <a:pt x="3667" y="4591"/>
                    </a:cubicBezTo>
                    <a:lnTo>
                      <a:pt x="3667" y="6872"/>
                    </a:lnTo>
                    <a:cubicBezTo>
                      <a:pt x="3667" y="7002"/>
                      <a:pt x="3768" y="7117"/>
                      <a:pt x="3913" y="7117"/>
                    </a:cubicBezTo>
                    <a:lnTo>
                      <a:pt x="9860" y="7117"/>
                    </a:lnTo>
                    <a:cubicBezTo>
                      <a:pt x="10365" y="7117"/>
                      <a:pt x="10769" y="6698"/>
                      <a:pt x="10769" y="6193"/>
                    </a:cubicBezTo>
                    <a:lnTo>
                      <a:pt x="10769" y="246"/>
                    </a:lnTo>
                    <a:cubicBezTo>
                      <a:pt x="10769" y="116"/>
                      <a:pt x="10668" y="15"/>
                      <a:pt x="10553" y="15"/>
                    </a:cubicBezTo>
                    <a:lnTo>
                      <a:pt x="8272" y="15"/>
                    </a:lnTo>
                    <a:cubicBezTo>
                      <a:pt x="8012" y="15"/>
                      <a:pt x="7810" y="217"/>
                      <a:pt x="7810" y="477"/>
                    </a:cubicBezTo>
                    <a:lnTo>
                      <a:pt x="7810" y="924"/>
                    </a:lnTo>
                    <a:cubicBezTo>
                      <a:pt x="7796" y="1126"/>
                      <a:pt x="7882" y="1314"/>
                      <a:pt x="8041" y="1444"/>
                    </a:cubicBezTo>
                    <a:cubicBezTo>
                      <a:pt x="8951" y="2195"/>
                      <a:pt x="8416" y="3681"/>
                      <a:pt x="7233" y="3681"/>
                    </a:cubicBezTo>
                    <a:cubicBezTo>
                      <a:pt x="6049" y="3681"/>
                      <a:pt x="5515" y="2195"/>
                      <a:pt x="6424" y="1444"/>
                    </a:cubicBezTo>
                    <a:cubicBezTo>
                      <a:pt x="6583" y="1314"/>
                      <a:pt x="6670" y="1126"/>
                      <a:pt x="6670" y="924"/>
                    </a:cubicBezTo>
                    <a:lnTo>
                      <a:pt x="6670" y="462"/>
                    </a:lnTo>
                    <a:cubicBezTo>
                      <a:pt x="6670" y="203"/>
                      <a:pt x="6453" y="0"/>
                      <a:pt x="6208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57"/>
              <p:cNvSpPr/>
              <p:nvPr/>
            </p:nvSpPr>
            <p:spPr>
              <a:xfrm>
                <a:off x="4320051" y="2189714"/>
                <a:ext cx="252493" cy="38150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10755" extrusionOk="0">
                    <a:moveTo>
                      <a:pt x="3566" y="0"/>
                    </a:moveTo>
                    <a:cubicBezTo>
                      <a:pt x="2383" y="0"/>
                      <a:pt x="1849" y="1473"/>
                      <a:pt x="2758" y="2238"/>
                    </a:cubicBezTo>
                    <a:cubicBezTo>
                      <a:pt x="2917" y="2368"/>
                      <a:pt x="2989" y="2555"/>
                      <a:pt x="2989" y="2743"/>
                    </a:cubicBezTo>
                    <a:lnTo>
                      <a:pt x="2989" y="3205"/>
                    </a:lnTo>
                    <a:cubicBezTo>
                      <a:pt x="2989" y="3465"/>
                      <a:pt x="2787" y="3667"/>
                      <a:pt x="2527" y="3667"/>
                    </a:cubicBezTo>
                    <a:lnTo>
                      <a:pt x="246" y="3667"/>
                    </a:lnTo>
                    <a:cubicBezTo>
                      <a:pt x="238" y="3666"/>
                      <a:pt x="230" y="3665"/>
                      <a:pt x="222" y="3665"/>
                    </a:cubicBezTo>
                    <a:cubicBezTo>
                      <a:pt x="102" y="3665"/>
                      <a:pt x="1" y="3762"/>
                      <a:pt x="1" y="3883"/>
                    </a:cubicBezTo>
                    <a:lnTo>
                      <a:pt x="1" y="9845"/>
                    </a:lnTo>
                    <a:cubicBezTo>
                      <a:pt x="1" y="10350"/>
                      <a:pt x="405" y="10755"/>
                      <a:pt x="925" y="10755"/>
                    </a:cubicBezTo>
                    <a:lnTo>
                      <a:pt x="6872" y="10755"/>
                    </a:lnTo>
                    <a:cubicBezTo>
                      <a:pt x="7002" y="10755"/>
                      <a:pt x="7103" y="10654"/>
                      <a:pt x="7103" y="10524"/>
                    </a:cubicBezTo>
                    <a:lnTo>
                      <a:pt x="7103" y="8257"/>
                    </a:lnTo>
                    <a:cubicBezTo>
                      <a:pt x="7103" y="7997"/>
                      <a:pt x="6901" y="7795"/>
                      <a:pt x="6641" y="7795"/>
                    </a:cubicBezTo>
                    <a:lnTo>
                      <a:pt x="6194" y="7795"/>
                    </a:lnTo>
                    <a:cubicBezTo>
                      <a:pt x="5992" y="7795"/>
                      <a:pt x="5804" y="7882"/>
                      <a:pt x="5674" y="8026"/>
                    </a:cubicBezTo>
                    <a:cubicBezTo>
                      <a:pt x="5408" y="8343"/>
                      <a:pt x="5055" y="8485"/>
                      <a:pt x="4709" y="8485"/>
                    </a:cubicBezTo>
                    <a:cubicBezTo>
                      <a:pt x="4062" y="8485"/>
                      <a:pt x="3437" y="7989"/>
                      <a:pt x="3437" y="7218"/>
                    </a:cubicBezTo>
                    <a:cubicBezTo>
                      <a:pt x="3437" y="6450"/>
                      <a:pt x="4057" y="5955"/>
                      <a:pt x="4701" y="5955"/>
                    </a:cubicBezTo>
                    <a:cubicBezTo>
                      <a:pt x="5050" y="5955"/>
                      <a:pt x="5406" y="6100"/>
                      <a:pt x="5674" y="6424"/>
                    </a:cubicBezTo>
                    <a:cubicBezTo>
                      <a:pt x="5804" y="6568"/>
                      <a:pt x="5992" y="6655"/>
                      <a:pt x="6194" y="6655"/>
                    </a:cubicBezTo>
                    <a:lnTo>
                      <a:pt x="6656" y="6655"/>
                    </a:lnTo>
                    <a:cubicBezTo>
                      <a:pt x="6916" y="6655"/>
                      <a:pt x="7118" y="6453"/>
                      <a:pt x="7118" y="6193"/>
                    </a:cubicBezTo>
                    <a:lnTo>
                      <a:pt x="7118" y="3667"/>
                    </a:lnTo>
                    <a:lnTo>
                      <a:pt x="4591" y="3667"/>
                    </a:lnTo>
                    <a:cubicBezTo>
                      <a:pt x="4346" y="3667"/>
                      <a:pt x="4129" y="3465"/>
                      <a:pt x="4129" y="3219"/>
                    </a:cubicBezTo>
                    <a:lnTo>
                      <a:pt x="4129" y="2743"/>
                    </a:lnTo>
                    <a:cubicBezTo>
                      <a:pt x="4129" y="2555"/>
                      <a:pt x="4216" y="2368"/>
                      <a:pt x="4375" y="2238"/>
                    </a:cubicBezTo>
                    <a:cubicBezTo>
                      <a:pt x="5284" y="1473"/>
                      <a:pt x="4750" y="0"/>
                      <a:pt x="3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878CF0"/>
                  </a:solidFill>
                </a:endParaRPr>
              </a:p>
            </p:txBody>
          </p:sp>
          <p:sp>
            <p:nvSpPr>
              <p:cNvPr id="689" name="Google Shape;689;p57"/>
              <p:cNvSpPr/>
              <p:nvPr/>
            </p:nvSpPr>
            <p:spPr>
              <a:xfrm>
                <a:off x="4320583" y="2319256"/>
                <a:ext cx="56862" cy="251961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231" y="0"/>
                    </a:moveTo>
                    <a:cubicBezTo>
                      <a:pt x="101" y="0"/>
                      <a:pt x="0" y="101"/>
                      <a:pt x="0" y="231"/>
                    </a:cubicBezTo>
                    <a:lnTo>
                      <a:pt x="0" y="6193"/>
                    </a:lnTo>
                    <a:cubicBezTo>
                      <a:pt x="0" y="6698"/>
                      <a:pt x="405" y="7103"/>
                      <a:pt x="910" y="7103"/>
                    </a:cubicBezTo>
                    <a:lnTo>
                      <a:pt x="1603" y="7103"/>
                    </a:lnTo>
                    <a:cubicBezTo>
                      <a:pt x="1097" y="7103"/>
                      <a:pt x="693" y="6698"/>
                      <a:pt x="693" y="6193"/>
                    </a:cubicBezTo>
                    <a:lnTo>
                      <a:pt x="693" y="231"/>
                    </a:lnTo>
                    <a:cubicBezTo>
                      <a:pt x="693" y="101"/>
                      <a:pt x="794" y="0"/>
                      <a:pt x="9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57"/>
              <p:cNvSpPr/>
              <p:nvPr/>
            </p:nvSpPr>
            <p:spPr>
              <a:xfrm>
                <a:off x="4385709" y="2190033"/>
                <a:ext cx="69063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58" extrusionOk="0">
                    <a:moveTo>
                      <a:pt x="1714" y="0"/>
                    </a:moveTo>
                    <a:cubicBezTo>
                      <a:pt x="590" y="0"/>
                      <a:pt x="1" y="1444"/>
                      <a:pt x="907" y="2229"/>
                    </a:cubicBezTo>
                    <a:cubicBezTo>
                      <a:pt x="1066" y="2359"/>
                      <a:pt x="1138" y="2546"/>
                      <a:pt x="1138" y="2748"/>
                    </a:cubicBezTo>
                    <a:lnTo>
                      <a:pt x="1138" y="3196"/>
                    </a:lnTo>
                    <a:cubicBezTo>
                      <a:pt x="1138" y="3456"/>
                      <a:pt x="936" y="3658"/>
                      <a:pt x="676" y="3658"/>
                    </a:cubicBezTo>
                    <a:lnTo>
                      <a:pt x="1138" y="3658"/>
                    </a:lnTo>
                    <a:cubicBezTo>
                      <a:pt x="1398" y="3658"/>
                      <a:pt x="1600" y="3456"/>
                      <a:pt x="1600" y="3196"/>
                    </a:cubicBezTo>
                    <a:lnTo>
                      <a:pt x="1600" y="2734"/>
                    </a:lnTo>
                    <a:cubicBezTo>
                      <a:pt x="1600" y="2546"/>
                      <a:pt x="1513" y="2359"/>
                      <a:pt x="1369" y="2229"/>
                    </a:cubicBezTo>
                    <a:cubicBezTo>
                      <a:pt x="561" y="1536"/>
                      <a:pt x="893" y="222"/>
                      <a:pt x="1946" y="20"/>
                    </a:cubicBezTo>
                    <a:cubicBezTo>
                      <a:pt x="1867" y="7"/>
                      <a:pt x="1789" y="0"/>
                      <a:pt x="1714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57"/>
              <p:cNvSpPr/>
              <p:nvPr/>
            </p:nvSpPr>
            <p:spPr>
              <a:xfrm>
                <a:off x="4320583" y="2067834"/>
                <a:ext cx="56861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910" y="7103"/>
                    </a:lnTo>
                    <a:cubicBezTo>
                      <a:pt x="794" y="7103"/>
                      <a:pt x="693" y="7002"/>
                      <a:pt x="693" y="6872"/>
                    </a:cubicBezTo>
                    <a:lnTo>
                      <a:pt x="693" y="925"/>
                    </a:lnTo>
                    <a:cubicBezTo>
                      <a:pt x="693" y="405"/>
                      <a:pt x="1097" y="1"/>
                      <a:pt x="16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2" name="Google Shape;692;p57"/>
              <p:cNvSpPr/>
              <p:nvPr/>
            </p:nvSpPr>
            <p:spPr>
              <a:xfrm>
                <a:off x="4665686" y="2148567"/>
                <a:ext cx="60976" cy="90062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2539" extrusionOk="0">
                    <a:moveTo>
                      <a:pt x="347" y="0"/>
                    </a:moveTo>
                    <a:cubicBezTo>
                      <a:pt x="233" y="0"/>
                      <a:pt x="116" y="16"/>
                      <a:pt x="1" y="49"/>
                    </a:cubicBezTo>
                    <a:cubicBezTo>
                      <a:pt x="1343" y="323"/>
                      <a:pt x="1343" y="2228"/>
                      <a:pt x="15" y="2517"/>
                    </a:cubicBezTo>
                    <a:cubicBezTo>
                      <a:pt x="87" y="2532"/>
                      <a:pt x="163" y="2539"/>
                      <a:pt x="241" y="2539"/>
                    </a:cubicBezTo>
                    <a:cubicBezTo>
                      <a:pt x="318" y="2539"/>
                      <a:pt x="398" y="2532"/>
                      <a:pt x="477" y="2517"/>
                    </a:cubicBezTo>
                    <a:cubicBezTo>
                      <a:pt x="1213" y="2445"/>
                      <a:pt x="1719" y="1752"/>
                      <a:pt x="1589" y="1016"/>
                    </a:cubicBezTo>
                    <a:cubicBezTo>
                      <a:pt x="1468" y="412"/>
                      <a:pt x="933" y="0"/>
                      <a:pt x="34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3" name="Google Shape;693;p57"/>
              <p:cNvSpPr/>
              <p:nvPr/>
            </p:nvSpPr>
            <p:spPr>
              <a:xfrm>
                <a:off x="4572502" y="2067834"/>
                <a:ext cx="32315" cy="106024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232" y="1"/>
                    </a:moveTo>
                    <a:cubicBezTo>
                      <a:pt x="102" y="1"/>
                      <a:pt x="1" y="102"/>
                      <a:pt x="1" y="232"/>
                    </a:cubicBezTo>
                    <a:lnTo>
                      <a:pt x="1" y="2527"/>
                    </a:lnTo>
                    <a:cubicBezTo>
                      <a:pt x="1" y="2772"/>
                      <a:pt x="203" y="2974"/>
                      <a:pt x="448" y="2989"/>
                    </a:cubicBezTo>
                    <a:lnTo>
                      <a:pt x="910" y="2989"/>
                    </a:lnTo>
                    <a:cubicBezTo>
                      <a:pt x="665" y="2974"/>
                      <a:pt x="448" y="2772"/>
                      <a:pt x="448" y="2527"/>
                    </a:cubicBezTo>
                    <a:lnTo>
                      <a:pt x="448" y="232"/>
                    </a:lnTo>
                    <a:cubicBezTo>
                      <a:pt x="448" y="102"/>
                      <a:pt x="549" y="1"/>
                      <a:pt x="679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4" name="Google Shape;694;p57"/>
              <p:cNvSpPr/>
              <p:nvPr/>
            </p:nvSpPr>
            <p:spPr>
              <a:xfrm>
                <a:off x="4572502" y="2214296"/>
                <a:ext cx="32315" cy="105492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74" extrusionOk="0">
                    <a:moveTo>
                      <a:pt x="448" y="0"/>
                    </a:moveTo>
                    <a:cubicBezTo>
                      <a:pt x="203" y="0"/>
                      <a:pt x="1" y="202"/>
                      <a:pt x="1" y="448"/>
                    </a:cubicBezTo>
                    <a:lnTo>
                      <a:pt x="1" y="2974"/>
                    </a:lnTo>
                    <a:lnTo>
                      <a:pt x="448" y="2974"/>
                    </a:lnTo>
                    <a:lnTo>
                      <a:pt x="448" y="448"/>
                    </a:lnTo>
                    <a:cubicBezTo>
                      <a:pt x="448" y="202"/>
                      <a:pt x="665" y="0"/>
                      <a:pt x="910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57"/>
              <p:cNvSpPr/>
              <p:nvPr/>
            </p:nvSpPr>
            <p:spPr>
              <a:xfrm>
                <a:off x="4641104" y="2319752"/>
                <a:ext cx="65092" cy="12986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661" extrusionOk="0">
                    <a:moveTo>
                      <a:pt x="578" y="1"/>
                    </a:moveTo>
                    <a:cubicBezTo>
                      <a:pt x="824" y="1"/>
                      <a:pt x="1026" y="203"/>
                      <a:pt x="1026" y="463"/>
                    </a:cubicBezTo>
                    <a:lnTo>
                      <a:pt x="1026" y="925"/>
                    </a:lnTo>
                    <a:cubicBezTo>
                      <a:pt x="1026" y="1127"/>
                      <a:pt x="939" y="1314"/>
                      <a:pt x="795" y="1444"/>
                    </a:cubicBezTo>
                    <a:cubicBezTo>
                      <a:pt x="1" y="2108"/>
                      <a:pt x="319" y="3408"/>
                      <a:pt x="1329" y="3639"/>
                    </a:cubicBezTo>
                    <a:cubicBezTo>
                      <a:pt x="1416" y="3653"/>
                      <a:pt x="1499" y="3660"/>
                      <a:pt x="1582" y="3660"/>
                    </a:cubicBezTo>
                    <a:cubicBezTo>
                      <a:pt x="1665" y="3660"/>
                      <a:pt x="1748" y="3653"/>
                      <a:pt x="1834" y="3639"/>
                    </a:cubicBezTo>
                    <a:lnTo>
                      <a:pt x="1791" y="3624"/>
                    </a:lnTo>
                    <a:cubicBezTo>
                      <a:pt x="780" y="3393"/>
                      <a:pt x="463" y="2108"/>
                      <a:pt x="1257" y="1430"/>
                    </a:cubicBezTo>
                    <a:cubicBezTo>
                      <a:pt x="1401" y="1314"/>
                      <a:pt x="1488" y="1112"/>
                      <a:pt x="1488" y="925"/>
                    </a:cubicBezTo>
                    <a:lnTo>
                      <a:pt x="1488" y="463"/>
                    </a:lnTo>
                    <a:cubicBezTo>
                      <a:pt x="1488" y="203"/>
                      <a:pt x="1286" y="1"/>
                      <a:pt x="1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6" name="Google Shape;696;p57"/>
              <p:cNvSpPr/>
              <p:nvPr/>
            </p:nvSpPr>
            <p:spPr>
              <a:xfrm>
                <a:off x="4556114" y="2319256"/>
                <a:ext cx="32315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448" y="0"/>
                    </a:moveTo>
                    <a:lnTo>
                      <a:pt x="448" y="2527"/>
                    </a:lnTo>
                    <a:cubicBezTo>
                      <a:pt x="448" y="2786"/>
                      <a:pt x="246" y="2989"/>
                      <a:pt x="1" y="2989"/>
                    </a:cubicBezTo>
                    <a:lnTo>
                      <a:pt x="463" y="2989"/>
                    </a:lnTo>
                    <a:cubicBezTo>
                      <a:pt x="708" y="2989"/>
                      <a:pt x="910" y="2786"/>
                      <a:pt x="910" y="2527"/>
                    </a:cubicBezTo>
                    <a:lnTo>
                      <a:pt x="9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57"/>
              <p:cNvSpPr/>
              <p:nvPr/>
            </p:nvSpPr>
            <p:spPr>
              <a:xfrm>
                <a:off x="4433737" y="2400911"/>
                <a:ext cx="61474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540" extrusionOk="0">
                    <a:moveTo>
                      <a:pt x="1487" y="1"/>
                    </a:moveTo>
                    <a:cubicBezTo>
                      <a:pt x="1412" y="1"/>
                      <a:pt x="1336" y="8"/>
                      <a:pt x="1256" y="23"/>
                    </a:cubicBezTo>
                    <a:cubicBezTo>
                      <a:pt x="520" y="95"/>
                      <a:pt x="1" y="788"/>
                      <a:pt x="145" y="1509"/>
                    </a:cubicBezTo>
                    <a:cubicBezTo>
                      <a:pt x="254" y="2126"/>
                      <a:pt x="787" y="2540"/>
                      <a:pt x="1382" y="2540"/>
                    </a:cubicBezTo>
                    <a:cubicBezTo>
                      <a:pt x="1497" y="2540"/>
                      <a:pt x="1615" y="2524"/>
                      <a:pt x="1733" y="2491"/>
                    </a:cubicBezTo>
                    <a:cubicBezTo>
                      <a:pt x="1026" y="2361"/>
                      <a:pt x="578" y="1683"/>
                      <a:pt x="737" y="990"/>
                    </a:cubicBezTo>
                    <a:cubicBezTo>
                      <a:pt x="838" y="499"/>
                      <a:pt x="1228" y="109"/>
                      <a:pt x="1718" y="23"/>
                    </a:cubicBezTo>
                    <a:cubicBezTo>
                      <a:pt x="1639" y="8"/>
                      <a:pt x="1563" y="1"/>
                      <a:pt x="1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57"/>
              <p:cNvSpPr/>
              <p:nvPr/>
            </p:nvSpPr>
            <p:spPr>
              <a:xfrm>
                <a:off x="4556114" y="2465682"/>
                <a:ext cx="40510" cy="105531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75" extrusionOk="0">
                    <a:moveTo>
                      <a:pt x="1" y="1"/>
                    </a:moveTo>
                    <a:cubicBezTo>
                      <a:pt x="246" y="1"/>
                      <a:pt x="448" y="203"/>
                      <a:pt x="448" y="463"/>
                    </a:cubicBezTo>
                    <a:lnTo>
                      <a:pt x="448" y="2744"/>
                    </a:lnTo>
                    <a:cubicBezTo>
                      <a:pt x="448" y="2874"/>
                      <a:pt x="549" y="2975"/>
                      <a:pt x="679" y="2975"/>
                    </a:cubicBezTo>
                    <a:lnTo>
                      <a:pt x="1141" y="2975"/>
                    </a:lnTo>
                    <a:cubicBezTo>
                      <a:pt x="1011" y="2975"/>
                      <a:pt x="910" y="2874"/>
                      <a:pt x="910" y="2744"/>
                    </a:cubicBezTo>
                    <a:lnTo>
                      <a:pt x="910" y="463"/>
                    </a:lnTo>
                    <a:cubicBezTo>
                      <a:pt x="910" y="203"/>
                      <a:pt x="708" y="1"/>
                      <a:pt x="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99" name="Google Shape;699;p57"/>
          <p:cNvGrpSpPr/>
          <p:nvPr/>
        </p:nvGrpSpPr>
        <p:grpSpPr>
          <a:xfrm>
            <a:off x="1519650" y="1691250"/>
            <a:ext cx="785100" cy="785100"/>
            <a:chOff x="1519650" y="1915150"/>
            <a:chExt cx="785100" cy="785100"/>
          </a:xfrm>
        </p:grpSpPr>
        <p:sp>
          <p:nvSpPr>
            <p:cNvPr id="700" name="Google Shape;700;p57"/>
            <p:cNvSpPr/>
            <p:nvPr/>
          </p:nvSpPr>
          <p:spPr>
            <a:xfrm>
              <a:off x="15196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01" name="Google Shape;701;p57"/>
            <p:cNvGrpSpPr/>
            <p:nvPr/>
          </p:nvGrpSpPr>
          <p:grpSpPr>
            <a:xfrm>
              <a:off x="1630085" y="2067819"/>
              <a:ext cx="564238" cy="479748"/>
              <a:chOff x="2774354" y="2009990"/>
              <a:chExt cx="372017" cy="316310"/>
            </a:xfrm>
          </p:grpSpPr>
          <p:sp>
            <p:nvSpPr>
              <p:cNvPr id="702" name="Google Shape;702;p57"/>
              <p:cNvSpPr/>
              <p:nvPr/>
            </p:nvSpPr>
            <p:spPr>
              <a:xfrm>
                <a:off x="2948055" y="2090995"/>
                <a:ext cx="191134" cy="17409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641" extrusionOk="0">
                    <a:moveTo>
                      <a:pt x="4591" y="0"/>
                    </a:moveTo>
                    <a:lnTo>
                      <a:pt x="3191" y="1068"/>
                    </a:lnTo>
                    <a:lnTo>
                      <a:pt x="2021" y="679"/>
                    </a:lnTo>
                    <a:lnTo>
                      <a:pt x="0" y="2324"/>
                    </a:lnTo>
                    <a:lnTo>
                      <a:pt x="3118" y="6640"/>
                    </a:lnTo>
                    <a:lnTo>
                      <a:pt x="7290" y="3667"/>
                    </a:lnTo>
                    <a:lnTo>
                      <a:pt x="4591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57"/>
              <p:cNvSpPr/>
              <p:nvPr/>
            </p:nvSpPr>
            <p:spPr>
              <a:xfrm>
                <a:off x="3033568" y="2009990"/>
                <a:ext cx="112803" cy="206889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892" extrusionOk="0">
                    <a:moveTo>
                      <a:pt x="4302" y="1"/>
                    </a:moveTo>
                    <a:lnTo>
                      <a:pt x="131" y="2960"/>
                    </a:lnTo>
                    <a:cubicBezTo>
                      <a:pt x="30" y="3032"/>
                      <a:pt x="1" y="3177"/>
                      <a:pt x="87" y="3278"/>
                    </a:cubicBezTo>
                    <a:lnTo>
                      <a:pt x="3581" y="7810"/>
                    </a:lnTo>
                    <a:cubicBezTo>
                      <a:pt x="3631" y="7861"/>
                      <a:pt x="3696" y="7892"/>
                      <a:pt x="3761" y="7892"/>
                    </a:cubicBezTo>
                    <a:cubicBezTo>
                      <a:pt x="3809" y="7892"/>
                      <a:pt x="3856" y="7876"/>
                      <a:pt x="3898" y="7839"/>
                    </a:cubicBezTo>
                    <a:lnTo>
                      <a:pt x="4302" y="7522"/>
                    </a:lnTo>
                    <a:lnTo>
                      <a:pt x="43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57"/>
              <p:cNvSpPr/>
              <p:nvPr/>
            </p:nvSpPr>
            <p:spPr>
              <a:xfrm>
                <a:off x="3110404" y="2165524"/>
                <a:ext cx="35600" cy="5135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59" extrusionOk="0">
                    <a:moveTo>
                      <a:pt x="1357" y="1"/>
                    </a:moveTo>
                    <a:lnTo>
                      <a:pt x="0" y="1040"/>
                    </a:lnTo>
                    <a:lnTo>
                      <a:pt x="650" y="1877"/>
                    </a:lnTo>
                    <a:cubicBezTo>
                      <a:pt x="692" y="1928"/>
                      <a:pt x="758" y="1959"/>
                      <a:pt x="823" y="1959"/>
                    </a:cubicBezTo>
                    <a:cubicBezTo>
                      <a:pt x="870" y="1959"/>
                      <a:pt x="917" y="1943"/>
                      <a:pt x="953" y="1906"/>
                    </a:cubicBezTo>
                    <a:lnTo>
                      <a:pt x="1357" y="1589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57"/>
              <p:cNvSpPr/>
              <p:nvPr/>
            </p:nvSpPr>
            <p:spPr>
              <a:xfrm>
                <a:off x="2960533" y="2148510"/>
                <a:ext cx="145336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3690" extrusionOk="0">
                    <a:moveTo>
                      <a:pt x="636" y="0"/>
                    </a:moveTo>
                    <a:lnTo>
                      <a:pt x="1" y="1169"/>
                    </a:lnTo>
                    <a:lnTo>
                      <a:pt x="4476" y="3609"/>
                    </a:lnTo>
                    <a:cubicBezTo>
                      <a:pt x="4575" y="3663"/>
                      <a:pt x="4682" y="3689"/>
                      <a:pt x="4789" y="3689"/>
                    </a:cubicBezTo>
                    <a:cubicBezTo>
                      <a:pt x="5023" y="3689"/>
                      <a:pt x="5252" y="3563"/>
                      <a:pt x="5371" y="3335"/>
                    </a:cubicBezTo>
                    <a:cubicBezTo>
                      <a:pt x="5544" y="3017"/>
                      <a:pt x="5428" y="2613"/>
                      <a:pt x="5111" y="2440"/>
                    </a:cubicBez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57"/>
              <p:cNvSpPr/>
              <p:nvPr/>
            </p:nvSpPr>
            <p:spPr>
              <a:xfrm>
                <a:off x="3017315" y="2196930"/>
                <a:ext cx="85540" cy="4841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847" extrusionOk="0">
                    <a:moveTo>
                      <a:pt x="289" y="1"/>
                    </a:moveTo>
                    <a:lnTo>
                      <a:pt x="0" y="506"/>
                    </a:lnTo>
                    <a:lnTo>
                      <a:pt x="2310" y="1762"/>
                    </a:lnTo>
                    <a:cubicBezTo>
                      <a:pt x="2412" y="1820"/>
                      <a:pt x="2522" y="1847"/>
                      <a:pt x="2630" y="1847"/>
                    </a:cubicBezTo>
                    <a:cubicBezTo>
                      <a:pt x="2901" y="1847"/>
                      <a:pt x="3159" y="1676"/>
                      <a:pt x="3262" y="1387"/>
                    </a:cubicBezTo>
                    <a:lnTo>
                      <a:pt x="3262" y="1387"/>
                    </a:lnTo>
                    <a:cubicBezTo>
                      <a:pt x="3187" y="1410"/>
                      <a:pt x="3112" y="1421"/>
                      <a:pt x="3039" y="1421"/>
                    </a:cubicBezTo>
                    <a:cubicBezTo>
                      <a:pt x="2929" y="1421"/>
                      <a:pt x="2824" y="1395"/>
                      <a:pt x="2728" y="1343"/>
                    </a:cubicBez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7" name="Google Shape;707;p57"/>
              <p:cNvSpPr/>
              <p:nvPr/>
            </p:nvSpPr>
            <p:spPr>
              <a:xfrm>
                <a:off x="2933663" y="2173467"/>
                <a:ext cx="145336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3690" extrusionOk="0">
                    <a:moveTo>
                      <a:pt x="636" y="1"/>
                    </a:moveTo>
                    <a:lnTo>
                      <a:pt x="1" y="1170"/>
                    </a:lnTo>
                    <a:lnTo>
                      <a:pt x="4476" y="3610"/>
                    </a:lnTo>
                    <a:cubicBezTo>
                      <a:pt x="4575" y="3664"/>
                      <a:pt x="4682" y="3690"/>
                      <a:pt x="4789" y="3690"/>
                    </a:cubicBezTo>
                    <a:cubicBezTo>
                      <a:pt x="5023" y="3690"/>
                      <a:pt x="5252" y="3564"/>
                      <a:pt x="5371" y="3336"/>
                    </a:cubicBezTo>
                    <a:cubicBezTo>
                      <a:pt x="5544" y="3018"/>
                      <a:pt x="5428" y="2614"/>
                      <a:pt x="5111" y="2441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57"/>
              <p:cNvSpPr/>
              <p:nvPr/>
            </p:nvSpPr>
            <p:spPr>
              <a:xfrm>
                <a:off x="2999515" y="2228361"/>
                <a:ext cx="76102" cy="41603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587" extrusionOk="0">
                    <a:moveTo>
                      <a:pt x="260" y="0"/>
                    </a:moveTo>
                    <a:lnTo>
                      <a:pt x="1" y="448"/>
                    </a:lnTo>
                    <a:lnTo>
                      <a:pt x="1949" y="1501"/>
                    </a:lnTo>
                    <a:cubicBezTo>
                      <a:pt x="2053" y="1559"/>
                      <a:pt x="2163" y="1586"/>
                      <a:pt x="2272" y="1586"/>
                    </a:cubicBezTo>
                    <a:cubicBezTo>
                      <a:pt x="2542" y="1586"/>
                      <a:pt x="2799" y="1419"/>
                      <a:pt x="2902" y="1140"/>
                    </a:cubicBezTo>
                    <a:lnTo>
                      <a:pt x="2902" y="1140"/>
                    </a:lnTo>
                    <a:cubicBezTo>
                      <a:pt x="2816" y="1180"/>
                      <a:pt x="2724" y="1199"/>
                      <a:pt x="2631" y="1199"/>
                    </a:cubicBezTo>
                    <a:cubicBezTo>
                      <a:pt x="2522" y="1199"/>
                      <a:pt x="2412" y="1173"/>
                      <a:pt x="2310" y="1126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57"/>
              <p:cNvSpPr/>
              <p:nvPr/>
            </p:nvSpPr>
            <p:spPr>
              <a:xfrm>
                <a:off x="2906425" y="2198450"/>
                <a:ext cx="145729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3690" extrusionOk="0">
                    <a:moveTo>
                      <a:pt x="650" y="1"/>
                    </a:moveTo>
                    <a:lnTo>
                      <a:pt x="0" y="1170"/>
                    </a:lnTo>
                    <a:lnTo>
                      <a:pt x="4490" y="3610"/>
                    </a:lnTo>
                    <a:cubicBezTo>
                      <a:pt x="4590" y="3664"/>
                      <a:pt x="4698" y="3690"/>
                      <a:pt x="4806" y="3690"/>
                    </a:cubicBezTo>
                    <a:cubicBezTo>
                      <a:pt x="5039" y="3690"/>
                      <a:pt x="5266" y="3567"/>
                      <a:pt x="5385" y="3350"/>
                    </a:cubicBezTo>
                    <a:cubicBezTo>
                      <a:pt x="5558" y="3018"/>
                      <a:pt x="5443" y="2613"/>
                      <a:pt x="5125" y="2440"/>
                    </a:cubicBez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57"/>
              <p:cNvSpPr/>
              <p:nvPr/>
            </p:nvSpPr>
            <p:spPr>
              <a:xfrm>
                <a:off x="2982108" y="2259007"/>
                <a:ext cx="6624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379" extrusionOk="0">
                    <a:moveTo>
                      <a:pt x="260" y="0"/>
                    </a:moveTo>
                    <a:lnTo>
                      <a:pt x="1" y="433"/>
                    </a:lnTo>
                    <a:lnTo>
                      <a:pt x="1603" y="1300"/>
                    </a:lnTo>
                    <a:cubicBezTo>
                      <a:pt x="1703" y="1354"/>
                      <a:pt x="1810" y="1379"/>
                      <a:pt x="1915" y="1379"/>
                    </a:cubicBezTo>
                    <a:cubicBezTo>
                      <a:pt x="2175" y="1379"/>
                      <a:pt x="2424" y="1224"/>
                      <a:pt x="2527" y="968"/>
                    </a:cubicBezTo>
                    <a:lnTo>
                      <a:pt x="2527" y="968"/>
                    </a:lnTo>
                    <a:cubicBezTo>
                      <a:pt x="2452" y="999"/>
                      <a:pt x="2369" y="1014"/>
                      <a:pt x="2285" y="1014"/>
                    </a:cubicBezTo>
                    <a:cubicBezTo>
                      <a:pt x="2174" y="1014"/>
                      <a:pt x="2062" y="988"/>
                      <a:pt x="1964" y="939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57"/>
              <p:cNvSpPr/>
              <p:nvPr/>
            </p:nvSpPr>
            <p:spPr>
              <a:xfrm>
                <a:off x="2879555" y="2223800"/>
                <a:ext cx="145729" cy="96655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3687" extrusionOk="0">
                    <a:moveTo>
                      <a:pt x="636" y="1"/>
                    </a:moveTo>
                    <a:lnTo>
                      <a:pt x="0" y="1156"/>
                    </a:lnTo>
                    <a:lnTo>
                      <a:pt x="4475" y="3610"/>
                    </a:lnTo>
                    <a:cubicBezTo>
                      <a:pt x="4572" y="3662"/>
                      <a:pt x="4676" y="3687"/>
                      <a:pt x="4780" y="3687"/>
                    </a:cubicBezTo>
                    <a:cubicBezTo>
                      <a:pt x="5018" y="3687"/>
                      <a:pt x="5254" y="3557"/>
                      <a:pt x="5385" y="3335"/>
                    </a:cubicBezTo>
                    <a:cubicBezTo>
                      <a:pt x="5558" y="3018"/>
                      <a:pt x="5428" y="2614"/>
                      <a:pt x="5111" y="2440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57"/>
              <p:cNvSpPr/>
              <p:nvPr/>
            </p:nvSpPr>
            <p:spPr>
              <a:xfrm>
                <a:off x="2964701" y="2288132"/>
                <a:ext cx="56782" cy="32323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233" extrusionOk="0">
                    <a:moveTo>
                      <a:pt x="275" y="1"/>
                    </a:moveTo>
                    <a:lnTo>
                      <a:pt x="0" y="477"/>
                    </a:lnTo>
                    <a:lnTo>
                      <a:pt x="1227" y="1156"/>
                    </a:lnTo>
                    <a:cubicBezTo>
                      <a:pt x="1324" y="1208"/>
                      <a:pt x="1428" y="1233"/>
                      <a:pt x="1532" y="1233"/>
                    </a:cubicBezTo>
                    <a:cubicBezTo>
                      <a:pt x="1770" y="1233"/>
                      <a:pt x="2006" y="1103"/>
                      <a:pt x="2137" y="881"/>
                    </a:cubicBezTo>
                    <a:cubicBezTo>
                      <a:pt x="2151" y="853"/>
                      <a:pt x="2166" y="824"/>
                      <a:pt x="2166" y="795"/>
                    </a:cubicBezTo>
                    <a:lnTo>
                      <a:pt x="2166" y="795"/>
                    </a:lnTo>
                    <a:cubicBezTo>
                      <a:pt x="2097" y="818"/>
                      <a:pt x="2025" y="829"/>
                      <a:pt x="1953" y="829"/>
                    </a:cubicBezTo>
                    <a:cubicBezTo>
                      <a:pt x="1845" y="829"/>
                      <a:pt x="1736" y="803"/>
                      <a:pt x="1632" y="752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57"/>
              <p:cNvSpPr/>
              <p:nvPr/>
            </p:nvSpPr>
            <p:spPr>
              <a:xfrm>
                <a:off x="2791761" y="2103080"/>
                <a:ext cx="185445" cy="168064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6411" extrusionOk="0">
                    <a:moveTo>
                      <a:pt x="2209" y="1"/>
                    </a:moveTo>
                    <a:lnTo>
                      <a:pt x="0" y="3985"/>
                    </a:lnTo>
                    <a:lnTo>
                      <a:pt x="4519" y="6410"/>
                    </a:lnTo>
                    <a:lnTo>
                      <a:pt x="7074" y="1733"/>
                    </a:lnTo>
                    <a:lnTo>
                      <a:pt x="4836" y="780"/>
                    </a:lnTo>
                    <a:cubicBezTo>
                      <a:pt x="4815" y="773"/>
                      <a:pt x="4793" y="770"/>
                      <a:pt x="4773" y="770"/>
                    </a:cubicBezTo>
                    <a:cubicBezTo>
                      <a:pt x="4753" y="770"/>
                      <a:pt x="4735" y="773"/>
                      <a:pt x="4721" y="780"/>
                    </a:cubicBezTo>
                    <a:lnTo>
                      <a:pt x="3811" y="882"/>
                    </a:lnTo>
                    <a:cubicBezTo>
                      <a:pt x="3768" y="882"/>
                      <a:pt x="3725" y="882"/>
                      <a:pt x="3682" y="853"/>
                    </a:cubicBezTo>
                    <a:lnTo>
                      <a:pt x="22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57"/>
              <p:cNvSpPr/>
              <p:nvPr/>
            </p:nvSpPr>
            <p:spPr>
              <a:xfrm>
                <a:off x="2774354" y="2035734"/>
                <a:ext cx="114691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7565" extrusionOk="0">
                    <a:moveTo>
                      <a:pt x="0" y="0"/>
                    </a:moveTo>
                    <a:lnTo>
                      <a:pt x="0" y="6785"/>
                    </a:lnTo>
                    <a:lnTo>
                      <a:pt x="1271" y="7536"/>
                    </a:lnTo>
                    <a:cubicBezTo>
                      <a:pt x="1308" y="7554"/>
                      <a:pt x="1350" y="7564"/>
                      <a:pt x="1392" y="7564"/>
                    </a:cubicBezTo>
                    <a:cubicBezTo>
                      <a:pt x="1480" y="7564"/>
                      <a:pt x="1568" y="7522"/>
                      <a:pt x="1617" y="7435"/>
                    </a:cubicBezTo>
                    <a:lnTo>
                      <a:pt x="4302" y="2787"/>
                    </a:lnTo>
                    <a:cubicBezTo>
                      <a:pt x="4374" y="2671"/>
                      <a:pt x="4331" y="2512"/>
                      <a:pt x="4216" y="24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5" name="Google Shape;715;p57"/>
              <p:cNvSpPr/>
              <p:nvPr/>
            </p:nvSpPr>
            <p:spPr>
              <a:xfrm>
                <a:off x="2774354" y="2035734"/>
                <a:ext cx="88580" cy="18544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7074" extrusionOk="0">
                    <a:moveTo>
                      <a:pt x="0" y="0"/>
                    </a:moveTo>
                    <a:lnTo>
                      <a:pt x="0" y="6785"/>
                    </a:lnTo>
                    <a:lnTo>
                      <a:pt x="506" y="7074"/>
                    </a:lnTo>
                    <a:lnTo>
                      <a:pt x="3378" y="19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57"/>
              <p:cNvSpPr/>
              <p:nvPr/>
            </p:nvSpPr>
            <p:spPr>
              <a:xfrm>
                <a:off x="2774354" y="2175381"/>
                <a:ext cx="54894" cy="58669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238" extrusionOk="0">
                    <a:moveTo>
                      <a:pt x="0" y="0"/>
                    </a:moveTo>
                    <a:lnTo>
                      <a:pt x="0" y="1458"/>
                    </a:lnTo>
                    <a:lnTo>
                      <a:pt x="1271" y="2209"/>
                    </a:lnTo>
                    <a:cubicBezTo>
                      <a:pt x="1308" y="2227"/>
                      <a:pt x="1350" y="2237"/>
                      <a:pt x="1392" y="2237"/>
                    </a:cubicBezTo>
                    <a:cubicBezTo>
                      <a:pt x="1480" y="2237"/>
                      <a:pt x="1568" y="2195"/>
                      <a:pt x="1617" y="2108"/>
                    </a:cubicBezTo>
                    <a:lnTo>
                      <a:pt x="2094" y="1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57"/>
              <p:cNvSpPr/>
              <p:nvPr/>
            </p:nvSpPr>
            <p:spPr>
              <a:xfrm>
                <a:off x="2774354" y="2175381"/>
                <a:ext cx="28784" cy="4579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47" extrusionOk="0">
                    <a:moveTo>
                      <a:pt x="0" y="0"/>
                    </a:moveTo>
                    <a:lnTo>
                      <a:pt x="0" y="1458"/>
                    </a:lnTo>
                    <a:lnTo>
                      <a:pt x="506" y="1747"/>
                    </a:lnTo>
                    <a:lnTo>
                      <a:pt x="1098" y="6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57"/>
              <p:cNvSpPr/>
              <p:nvPr/>
            </p:nvSpPr>
            <p:spPr>
              <a:xfrm>
                <a:off x="2829983" y="2199105"/>
                <a:ext cx="78357" cy="62811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396" extrusionOk="0">
                    <a:moveTo>
                      <a:pt x="2228" y="0"/>
                    </a:moveTo>
                    <a:cubicBezTo>
                      <a:pt x="2096" y="0"/>
                      <a:pt x="1963" y="40"/>
                      <a:pt x="1848" y="120"/>
                    </a:cubicBezTo>
                    <a:lnTo>
                      <a:pt x="376" y="1188"/>
                    </a:lnTo>
                    <a:cubicBezTo>
                      <a:pt x="73" y="1405"/>
                      <a:pt x="0" y="1823"/>
                      <a:pt x="217" y="2112"/>
                    </a:cubicBezTo>
                    <a:cubicBezTo>
                      <a:pt x="349" y="2297"/>
                      <a:pt x="556" y="2396"/>
                      <a:pt x="767" y="2396"/>
                    </a:cubicBezTo>
                    <a:cubicBezTo>
                      <a:pt x="901" y="2396"/>
                      <a:pt x="1037" y="2355"/>
                      <a:pt x="1155" y="2271"/>
                    </a:cubicBezTo>
                    <a:lnTo>
                      <a:pt x="2628" y="1203"/>
                    </a:lnTo>
                    <a:cubicBezTo>
                      <a:pt x="2916" y="986"/>
                      <a:pt x="2989" y="553"/>
                      <a:pt x="2758" y="264"/>
                    </a:cubicBezTo>
                    <a:cubicBezTo>
                      <a:pt x="2627" y="91"/>
                      <a:pt x="2429" y="0"/>
                      <a:pt x="222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57"/>
              <p:cNvSpPr/>
              <p:nvPr/>
            </p:nvSpPr>
            <p:spPr>
              <a:xfrm>
                <a:off x="2833390" y="2200337"/>
                <a:ext cx="74949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349" extrusionOk="0">
                    <a:moveTo>
                      <a:pt x="2353" y="1"/>
                    </a:moveTo>
                    <a:cubicBezTo>
                      <a:pt x="2454" y="290"/>
                      <a:pt x="2368" y="607"/>
                      <a:pt x="2122" y="780"/>
                    </a:cubicBezTo>
                    <a:lnTo>
                      <a:pt x="650" y="1849"/>
                    </a:lnTo>
                    <a:cubicBezTo>
                      <a:pt x="533" y="1939"/>
                      <a:pt x="393" y="1984"/>
                      <a:pt x="252" y="1984"/>
                    </a:cubicBezTo>
                    <a:cubicBezTo>
                      <a:pt x="167" y="1984"/>
                      <a:pt x="82" y="1968"/>
                      <a:pt x="0" y="1935"/>
                    </a:cubicBezTo>
                    <a:lnTo>
                      <a:pt x="0" y="1935"/>
                    </a:lnTo>
                    <a:cubicBezTo>
                      <a:pt x="114" y="2201"/>
                      <a:pt x="365" y="2348"/>
                      <a:pt x="622" y="2348"/>
                    </a:cubicBezTo>
                    <a:cubicBezTo>
                      <a:pt x="756" y="2348"/>
                      <a:pt x="892" y="2308"/>
                      <a:pt x="1011" y="2224"/>
                    </a:cubicBezTo>
                    <a:lnTo>
                      <a:pt x="2483" y="1156"/>
                    </a:lnTo>
                    <a:cubicBezTo>
                      <a:pt x="2786" y="939"/>
                      <a:pt x="2859" y="521"/>
                      <a:pt x="2628" y="217"/>
                    </a:cubicBezTo>
                    <a:cubicBezTo>
                      <a:pt x="2555" y="116"/>
                      <a:pt x="2454" y="44"/>
                      <a:pt x="2353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57"/>
              <p:cNvSpPr/>
              <p:nvPr/>
            </p:nvSpPr>
            <p:spPr>
              <a:xfrm>
                <a:off x="2859868" y="2226815"/>
                <a:ext cx="69653" cy="56546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157" extrusionOk="0">
                    <a:moveTo>
                      <a:pt x="1904" y="0"/>
                    </a:moveTo>
                    <a:cubicBezTo>
                      <a:pt x="1766" y="0"/>
                      <a:pt x="1626" y="43"/>
                      <a:pt x="1502" y="131"/>
                    </a:cubicBezTo>
                    <a:lnTo>
                      <a:pt x="376" y="940"/>
                    </a:lnTo>
                    <a:cubicBezTo>
                      <a:pt x="73" y="1156"/>
                      <a:pt x="1" y="1589"/>
                      <a:pt x="232" y="1892"/>
                    </a:cubicBezTo>
                    <a:cubicBezTo>
                      <a:pt x="362" y="2066"/>
                      <a:pt x="561" y="2156"/>
                      <a:pt x="761" y="2156"/>
                    </a:cubicBezTo>
                    <a:cubicBezTo>
                      <a:pt x="893" y="2156"/>
                      <a:pt x="1026" y="2117"/>
                      <a:pt x="1141" y="2037"/>
                    </a:cubicBezTo>
                    <a:lnTo>
                      <a:pt x="2282" y="1199"/>
                    </a:lnTo>
                    <a:cubicBezTo>
                      <a:pt x="2585" y="983"/>
                      <a:pt x="2657" y="550"/>
                      <a:pt x="2426" y="261"/>
                    </a:cubicBezTo>
                    <a:cubicBezTo>
                      <a:pt x="2298" y="90"/>
                      <a:pt x="2104" y="0"/>
                      <a:pt x="1904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57"/>
              <p:cNvSpPr/>
              <p:nvPr/>
            </p:nvSpPr>
            <p:spPr>
              <a:xfrm>
                <a:off x="2863669" y="2227968"/>
                <a:ext cx="65852" cy="5539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113" extrusionOk="0"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22" y="289"/>
                      <a:pt x="2021" y="607"/>
                      <a:pt x="1776" y="795"/>
                    </a:cubicBezTo>
                    <a:lnTo>
                      <a:pt x="635" y="1617"/>
                    </a:lnTo>
                    <a:cubicBezTo>
                      <a:pt x="520" y="1697"/>
                      <a:pt x="382" y="1739"/>
                      <a:pt x="247" y="1739"/>
                    </a:cubicBezTo>
                    <a:cubicBezTo>
                      <a:pt x="162" y="1739"/>
                      <a:pt x="78" y="1723"/>
                      <a:pt x="0" y="1690"/>
                    </a:cubicBezTo>
                    <a:lnTo>
                      <a:pt x="0" y="1690"/>
                    </a:lnTo>
                    <a:cubicBezTo>
                      <a:pt x="15" y="1747"/>
                      <a:pt x="44" y="1805"/>
                      <a:pt x="87" y="1848"/>
                    </a:cubicBezTo>
                    <a:cubicBezTo>
                      <a:pt x="217" y="2022"/>
                      <a:pt x="416" y="2112"/>
                      <a:pt x="616" y="2112"/>
                    </a:cubicBezTo>
                    <a:cubicBezTo>
                      <a:pt x="748" y="2112"/>
                      <a:pt x="881" y="2073"/>
                      <a:pt x="996" y="1993"/>
                    </a:cubicBezTo>
                    <a:lnTo>
                      <a:pt x="2151" y="1155"/>
                    </a:lnTo>
                    <a:cubicBezTo>
                      <a:pt x="2440" y="939"/>
                      <a:pt x="2512" y="506"/>
                      <a:pt x="2281" y="217"/>
                    </a:cubicBezTo>
                    <a:cubicBezTo>
                      <a:pt x="2209" y="116"/>
                      <a:pt x="2108" y="44"/>
                      <a:pt x="2007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57"/>
              <p:cNvSpPr/>
              <p:nvPr/>
            </p:nvSpPr>
            <p:spPr>
              <a:xfrm>
                <a:off x="2889779" y="2254734"/>
                <a:ext cx="60950" cy="50097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911" extrusionOk="0">
                    <a:moveTo>
                      <a:pt x="1565" y="0"/>
                    </a:moveTo>
                    <a:cubicBezTo>
                      <a:pt x="1432" y="0"/>
                      <a:pt x="1299" y="40"/>
                      <a:pt x="1184" y="120"/>
                    </a:cubicBezTo>
                    <a:lnTo>
                      <a:pt x="361" y="697"/>
                    </a:lnTo>
                    <a:cubicBezTo>
                      <a:pt x="72" y="914"/>
                      <a:pt x="0" y="1333"/>
                      <a:pt x="217" y="1636"/>
                    </a:cubicBezTo>
                    <a:cubicBezTo>
                      <a:pt x="346" y="1817"/>
                      <a:pt x="547" y="1910"/>
                      <a:pt x="750" y="1910"/>
                    </a:cubicBezTo>
                    <a:cubicBezTo>
                      <a:pt x="887" y="1910"/>
                      <a:pt x="1024" y="1867"/>
                      <a:pt x="1141" y="1780"/>
                    </a:cubicBezTo>
                    <a:lnTo>
                      <a:pt x="1963" y="1203"/>
                    </a:lnTo>
                    <a:cubicBezTo>
                      <a:pt x="2252" y="972"/>
                      <a:pt x="2324" y="553"/>
                      <a:pt x="2108" y="264"/>
                    </a:cubicBezTo>
                    <a:cubicBezTo>
                      <a:pt x="1969" y="90"/>
                      <a:pt x="1767" y="0"/>
                      <a:pt x="1565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3" name="Google Shape;723;p57"/>
              <p:cNvSpPr/>
              <p:nvPr/>
            </p:nvSpPr>
            <p:spPr>
              <a:xfrm>
                <a:off x="2893187" y="2255599"/>
                <a:ext cx="57542" cy="49468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1887" extrusionOk="0">
                    <a:moveTo>
                      <a:pt x="1660" y="0"/>
                    </a:moveTo>
                    <a:lnTo>
                      <a:pt x="1660" y="0"/>
                    </a:lnTo>
                    <a:cubicBezTo>
                      <a:pt x="1761" y="275"/>
                      <a:pt x="1660" y="592"/>
                      <a:pt x="1429" y="766"/>
                    </a:cubicBezTo>
                    <a:lnTo>
                      <a:pt x="606" y="1357"/>
                    </a:lnTo>
                    <a:cubicBezTo>
                      <a:pt x="491" y="1434"/>
                      <a:pt x="350" y="1479"/>
                      <a:pt x="209" y="1479"/>
                    </a:cubicBezTo>
                    <a:cubicBezTo>
                      <a:pt x="138" y="1479"/>
                      <a:pt x="68" y="1468"/>
                      <a:pt x="0" y="1444"/>
                    </a:cubicBezTo>
                    <a:lnTo>
                      <a:pt x="0" y="1444"/>
                    </a:lnTo>
                    <a:cubicBezTo>
                      <a:pt x="15" y="1502"/>
                      <a:pt x="58" y="1559"/>
                      <a:pt x="87" y="1603"/>
                    </a:cubicBezTo>
                    <a:cubicBezTo>
                      <a:pt x="219" y="1788"/>
                      <a:pt x="426" y="1887"/>
                      <a:pt x="636" y="1887"/>
                    </a:cubicBezTo>
                    <a:cubicBezTo>
                      <a:pt x="771" y="1887"/>
                      <a:pt x="907" y="1846"/>
                      <a:pt x="1025" y="1762"/>
                    </a:cubicBezTo>
                    <a:lnTo>
                      <a:pt x="1833" y="1170"/>
                    </a:lnTo>
                    <a:cubicBezTo>
                      <a:pt x="2137" y="953"/>
                      <a:pt x="2194" y="520"/>
                      <a:pt x="1978" y="231"/>
                    </a:cubicBezTo>
                    <a:cubicBezTo>
                      <a:pt x="1891" y="116"/>
                      <a:pt x="1790" y="44"/>
                      <a:pt x="1660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4" name="Google Shape;724;p57"/>
              <p:cNvSpPr/>
              <p:nvPr/>
            </p:nvSpPr>
            <p:spPr>
              <a:xfrm>
                <a:off x="2919664" y="2281971"/>
                <a:ext cx="52246" cy="44277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689" extrusionOk="0">
                    <a:moveTo>
                      <a:pt x="1233" y="1"/>
                    </a:moveTo>
                    <a:cubicBezTo>
                      <a:pt x="1100" y="1"/>
                      <a:pt x="967" y="40"/>
                      <a:pt x="852" y="120"/>
                    </a:cubicBezTo>
                    <a:lnTo>
                      <a:pt x="362" y="481"/>
                    </a:lnTo>
                    <a:cubicBezTo>
                      <a:pt x="58" y="698"/>
                      <a:pt x="1" y="1116"/>
                      <a:pt x="217" y="1405"/>
                    </a:cubicBezTo>
                    <a:cubicBezTo>
                      <a:pt x="349" y="1590"/>
                      <a:pt x="551" y="1689"/>
                      <a:pt x="757" y="1689"/>
                    </a:cubicBezTo>
                    <a:cubicBezTo>
                      <a:pt x="889" y="1689"/>
                      <a:pt x="1023" y="1648"/>
                      <a:pt x="1141" y="1564"/>
                    </a:cubicBezTo>
                    <a:lnTo>
                      <a:pt x="1632" y="1203"/>
                    </a:lnTo>
                    <a:cubicBezTo>
                      <a:pt x="1935" y="987"/>
                      <a:pt x="1993" y="553"/>
                      <a:pt x="1762" y="265"/>
                    </a:cubicBezTo>
                    <a:cubicBezTo>
                      <a:pt x="1631" y="91"/>
                      <a:pt x="1433" y="1"/>
                      <a:pt x="1233" y="1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57"/>
              <p:cNvSpPr/>
              <p:nvPr/>
            </p:nvSpPr>
            <p:spPr>
              <a:xfrm>
                <a:off x="2923072" y="2283229"/>
                <a:ext cx="48839" cy="43071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643" extrusionOk="0">
                    <a:moveTo>
                      <a:pt x="1343" y="0"/>
                    </a:moveTo>
                    <a:lnTo>
                      <a:pt x="1343" y="0"/>
                    </a:lnTo>
                    <a:cubicBezTo>
                      <a:pt x="1459" y="289"/>
                      <a:pt x="1358" y="606"/>
                      <a:pt x="1112" y="780"/>
                    </a:cubicBezTo>
                    <a:lnTo>
                      <a:pt x="636" y="1141"/>
                    </a:lnTo>
                    <a:cubicBezTo>
                      <a:pt x="520" y="1221"/>
                      <a:pt x="388" y="1262"/>
                      <a:pt x="253" y="1262"/>
                    </a:cubicBezTo>
                    <a:cubicBezTo>
                      <a:pt x="169" y="1262"/>
                      <a:pt x="84" y="1246"/>
                      <a:pt x="1" y="1213"/>
                    </a:cubicBezTo>
                    <a:lnTo>
                      <a:pt x="1" y="1213"/>
                    </a:lnTo>
                    <a:cubicBezTo>
                      <a:pt x="106" y="1482"/>
                      <a:pt x="360" y="1643"/>
                      <a:pt x="624" y="1643"/>
                    </a:cubicBezTo>
                    <a:cubicBezTo>
                      <a:pt x="756" y="1643"/>
                      <a:pt x="891" y="1603"/>
                      <a:pt x="1011" y="1516"/>
                    </a:cubicBezTo>
                    <a:lnTo>
                      <a:pt x="1502" y="1155"/>
                    </a:lnTo>
                    <a:cubicBezTo>
                      <a:pt x="1791" y="939"/>
                      <a:pt x="1863" y="520"/>
                      <a:pt x="1632" y="217"/>
                    </a:cubicBezTo>
                    <a:cubicBezTo>
                      <a:pt x="1560" y="116"/>
                      <a:pt x="1459" y="44"/>
                      <a:pt x="1343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6" name="Google Shape;726;p57"/>
              <p:cNvSpPr/>
              <p:nvPr/>
            </p:nvSpPr>
            <p:spPr>
              <a:xfrm>
                <a:off x="2925353" y="2108768"/>
                <a:ext cx="75709" cy="116211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4433" extrusionOk="0">
                    <a:moveTo>
                      <a:pt x="621" y="1"/>
                    </a:moveTo>
                    <a:cubicBezTo>
                      <a:pt x="520" y="1"/>
                      <a:pt x="433" y="73"/>
                      <a:pt x="404" y="159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81" y="4432"/>
                    </a:cubicBezTo>
                    <a:cubicBezTo>
                      <a:pt x="1372" y="4432"/>
                      <a:pt x="1776" y="4042"/>
                      <a:pt x="1776" y="3552"/>
                    </a:cubicBezTo>
                    <a:lnTo>
                      <a:pt x="1776" y="2224"/>
                    </a:lnTo>
                    <a:lnTo>
                      <a:pt x="2887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7" name="Google Shape;727;p57"/>
              <p:cNvSpPr/>
              <p:nvPr/>
            </p:nvSpPr>
            <p:spPr>
              <a:xfrm>
                <a:off x="2925353" y="2108768"/>
                <a:ext cx="32192" cy="116211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433" extrusionOk="0">
                    <a:moveTo>
                      <a:pt x="621" y="1"/>
                    </a:moveTo>
                    <a:cubicBezTo>
                      <a:pt x="520" y="1"/>
                      <a:pt x="433" y="73"/>
                      <a:pt x="404" y="174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95" y="4432"/>
                    </a:cubicBezTo>
                    <a:cubicBezTo>
                      <a:pt x="996" y="4432"/>
                      <a:pt x="1112" y="4418"/>
                      <a:pt x="1227" y="4374"/>
                    </a:cubicBezTo>
                    <a:cubicBezTo>
                      <a:pt x="881" y="4230"/>
                      <a:pt x="664" y="3912"/>
                      <a:pt x="664" y="3552"/>
                    </a:cubicBezTo>
                    <a:lnTo>
                      <a:pt x="664" y="177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28" name="Google Shape;728;p57"/>
          <p:cNvGrpSpPr/>
          <p:nvPr/>
        </p:nvGrpSpPr>
        <p:grpSpPr>
          <a:xfrm>
            <a:off x="6839250" y="1691250"/>
            <a:ext cx="785100" cy="785100"/>
            <a:chOff x="6839250" y="1915150"/>
            <a:chExt cx="785100" cy="785100"/>
          </a:xfrm>
        </p:grpSpPr>
        <p:sp>
          <p:nvSpPr>
            <p:cNvPr id="729" name="Google Shape;729;p57"/>
            <p:cNvSpPr/>
            <p:nvPr/>
          </p:nvSpPr>
          <p:spPr>
            <a:xfrm>
              <a:off x="68392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0" name="Google Shape;730;p57"/>
            <p:cNvGrpSpPr/>
            <p:nvPr/>
          </p:nvGrpSpPr>
          <p:grpSpPr>
            <a:xfrm>
              <a:off x="6983008" y="2092915"/>
              <a:ext cx="481671" cy="479735"/>
              <a:chOff x="4652476" y="2898915"/>
              <a:chExt cx="386016" cy="384495"/>
            </a:xfrm>
          </p:grpSpPr>
          <p:sp>
            <p:nvSpPr>
              <p:cNvPr id="731" name="Google Shape;731;p57"/>
              <p:cNvSpPr/>
              <p:nvPr/>
            </p:nvSpPr>
            <p:spPr>
              <a:xfrm>
                <a:off x="4842456" y="3088895"/>
                <a:ext cx="60190" cy="60190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6" extrusionOk="0">
                    <a:moveTo>
                      <a:pt x="592" y="0"/>
                    </a:moveTo>
                    <a:lnTo>
                      <a:pt x="0" y="592"/>
                    </a:lnTo>
                    <a:lnTo>
                      <a:pt x="1704" y="2295"/>
                    </a:lnTo>
                    <a:lnTo>
                      <a:pt x="2295" y="1703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57"/>
              <p:cNvSpPr/>
              <p:nvPr/>
            </p:nvSpPr>
            <p:spPr>
              <a:xfrm>
                <a:off x="4652476" y="2898915"/>
                <a:ext cx="247889" cy="247889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9456" extrusionOk="0">
                    <a:moveTo>
                      <a:pt x="4721" y="1"/>
                    </a:moveTo>
                    <a:cubicBezTo>
                      <a:pt x="2108" y="1"/>
                      <a:pt x="1" y="2108"/>
                      <a:pt x="1" y="4721"/>
                    </a:cubicBezTo>
                    <a:cubicBezTo>
                      <a:pt x="1" y="7334"/>
                      <a:pt x="2108" y="9456"/>
                      <a:pt x="4721" y="9456"/>
                    </a:cubicBezTo>
                    <a:cubicBezTo>
                      <a:pt x="7334" y="9456"/>
                      <a:pt x="9456" y="7334"/>
                      <a:pt x="9456" y="4721"/>
                    </a:cubicBezTo>
                    <a:cubicBezTo>
                      <a:pt x="9456" y="2108"/>
                      <a:pt x="7334" y="1"/>
                      <a:pt x="4721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3" name="Google Shape;733;p57"/>
              <p:cNvSpPr/>
              <p:nvPr/>
            </p:nvSpPr>
            <p:spPr>
              <a:xfrm>
                <a:off x="4680866" y="2927306"/>
                <a:ext cx="191134" cy="19113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7291" extrusionOk="0">
                    <a:moveTo>
                      <a:pt x="3638" y="0"/>
                    </a:moveTo>
                    <a:cubicBezTo>
                      <a:pt x="1632" y="0"/>
                      <a:pt x="0" y="1631"/>
                      <a:pt x="0" y="3638"/>
                    </a:cubicBezTo>
                    <a:cubicBezTo>
                      <a:pt x="0" y="5659"/>
                      <a:pt x="1632" y="7290"/>
                      <a:pt x="3638" y="7290"/>
                    </a:cubicBezTo>
                    <a:cubicBezTo>
                      <a:pt x="5659" y="7290"/>
                      <a:pt x="7290" y="5659"/>
                      <a:pt x="7290" y="3638"/>
                    </a:cubicBezTo>
                    <a:cubicBezTo>
                      <a:pt x="7290" y="1631"/>
                      <a:pt x="5659" y="0"/>
                      <a:pt x="3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57"/>
              <p:cNvSpPr/>
              <p:nvPr/>
            </p:nvSpPr>
            <p:spPr>
              <a:xfrm>
                <a:off x="4869693" y="3117653"/>
                <a:ext cx="168798" cy="165757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323" extrusionOk="0">
                    <a:moveTo>
                      <a:pt x="1293" y="0"/>
                    </a:moveTo>
                    <a:cubicBezTo>
                      <a:pt x="1145" y="0"/>
                      <a:pt x="997" y="58"/>
                      <a:pt x="881" y="173"/>
                    </a:cubicBezTo>
                    <a:lnTo>
                      <a:pt x="232" y="823"/>
                    </a:lnTo>
                    <a:cubicBezTo>
                      <a:pt x="1" y="1054"/>
                      <a:pt x="1" y="1415"/>
                      <a:pt x="232" y="1646"/>
                    </a:cubicBezTo>
                    <a:lnTo>
                      <a:pt x="4735" y="6150"/>
                    </a:lnTo>
                    <a:cubicBezTo>
                      <a:pt x="4851" y="6265"/>
                      <a:pt x="4999" y="6323"/>
                      <a:pt x="5147" y="6323"/>
                    </a:cubicBezTo>
                    <a:cubicBezTo>
                      <a:pt x="5295" y="6323"/>
                      <a:pt x="5443" y="6265"/>
                      <a:pt x="5558" y="6150"/>
                    </a:cubicBezTo>
                    <a:lnTo>
                      <a:pt x="6208" y="5500"/>
                    </a:lnTo>
                    <a:cubicBezTo>
                      <a:pt x="6439" y="5269"/>
                      <a:pt x="6439" y="4908"/>
                      <a:pt x="6208" y="4677"/>
                    </a:cubicBezTo>
                    <a:lnTo>
                      <a:pt x="1704" y="173"/>
                    </a:lnTo>
                    <a:cubicBezTo>
                      <a:pt x="1588" y="58"/>
                      <a:pt x="1441" y="0"/>
                      <a:pt x="1293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57"/>
              <p:cNvSpPr/>
              <p:nvPr/>
            </p:nvSpPr>
            <p:spPr>
              <a:xfrm>
                <a:off x="4881437" y="3118020"/>
                <a:ext cx="157054" cy="155560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5934" extrusionOk="0">
                    <a:moveTo>
                      <a:pt x="25" y="582"/>
                    </a:moveTo>
                    <a:cubicBezTo>
                      <a:pt x="17" y="590"/>
                      <a:pt x="8" y="598"/>
                      <a:pt x="0" y="607"/>
                    </a:cubicBezTo>
                    <a:lnTo>
                      <a:pt x="25" y="582"/>
                    </a:lnTo>
                    <a:close/>
                    <a:moveTo>
                      <a:pt x="845" y="1"/>
                    </a:moveTo>
                    <a:cubicBezTo>
                      <a:pt x="697" y="1"/>
                      <a:pt x="549" y="58"/>
                      <a:pt x="433" y="174"/>
                    </a:cubicBezTo>
                    <a:lnTo>
                      <a:pt x="25" y="582"/>
                    </a:lnTo>
                    <a:lnTo>
                      <a:pt x="25" y="582"/>
                    </a:lnTo>
                    <a:cubicBezTo>
                      <a:pt x="131" y="483"/>
                      <a:pt x="267" y="434"/>
                      <a:pt x="404" y="434"/>
                    </a:cubicBezTo>
                    <a:cubicBezTo>
                      <a:pt x="552" y="434"/>
                      <a:pt x="700" y="491"/>
                      <a:pt x="808" y="607"/>
                    </a:cubicBezTo>
                    <a:lnTo>
                      <a:pt x="5327" y="5111"/>
                    </a:lnTo>
                    <a:cubicBezTo>
                      <a:pt x="5543" y="5342"/>
                      <a:pt x="5543" y="5703"/>
                      <a:pt x="5327" y="5934"/>
                    </a:cubicBezTo>
                    <a:lnTo>
                      <a:pt x="5760" y="5501"/>
                    </a:lnTo>
                    <a:cubicBezTo>
                      <a:pt x="5991" y="5270"/>
                      <a:pt x="5991" y="4909"/>
                      <a:pt x="5760" y="4678"/>
                    </a:cubicBezTo>
                    <a:lnTo>
                      <a:pt x="1256" y="174"/>
                    </a:lnTo>
                    <a:cubicBezTo>
                      <a:pt x="1140" y="58"/>
                      <a:pt x="993" y="1"/>
                      <a:pt x="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57"/>
              <p:cNvSpPr/>
              <p:nvPr/>
            </p:nvSpPr>
            <p:spPr>
              <a:xfrm>
                <a:off x="4952952" y="3199391"/>
                <a:ext cx="54134" cy="54134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65" extrusionOk="0">
                    <a:moveTo>
                      <a:pt x="1458" y="0"/>
                    </a:moveTo>
                    <a:lnTo>
                      <a:pt x="0" y="1473"/>
                    </a:lnTo>
                    <a:lnTo>
                      <a:pt x="592" y="2064"/>
                    </a:lnTo>
                    <a:lnTo>
                      <a:pt x="2065" y="607"/>
                    </a:lnTo>
                    <a:lnTo>
                      <a:pt x="145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57"/>
              <p:cNvSpPr/>
              <p:nvPr/>
            </p:nvSpPr>
            <p:spPr>
              <a:xfrm>
                <a:off x="4931377" y="3179232"/>
                <a:ext cx="55209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925" extrusionOk="0">
                    <a:moveTo>
                      <a:pt x="1771" y="0"/>
                    </a:moveTo>
                    <a:cubicBezTo>
                      <a:pt x="1713" y="0"/>
                      <a:pt x="1653" y="26"/>
                      <a:pt x="1603" y="91"/>
                    </a:cubicBezTo>
                    <a:lnTo>
                      <a:pt x="130" y="1549"/>
                    </a:lnTo>
                    <a:cubicBezTo>
                      <a:pt x="1" y="1693"/>
                      <a:pt x="102" y="1924"/>
                      <a:pt x="289" y="1924"/>
                    </a:cubicBezTo>
                    <a:cubicBezTo>
                      <a:pt x="347" y="1924"/>
                      <a:pt x="405" y="1910"/>
                      <a:pt x="448" y="1866"/>
                    </a:cubicBezTo>
                    <a:lnTo>
                      <a:pt x="1920" y="394"/>
                    </a:lnTo>
                    <a:cubicBezTo>
                      <a:pt x="2105" y="242"/>
                      <a:pt x="1947" y="0"/>
                      <a:pt x="1771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8" name="Google Shape;738;p57"/>
              <p:cNvSpPr/>
              <p:nvPr/>
            </p:nvSpPr>
            <p:spPr>
              <a:xfrm>
                <a:off x="4736101" y="2955670"/>
                <a:ext cx="87453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639" extrusionOk="0">
                    <a:moveTo>
                      <a:pt x="1529" y="1"/>
                    </a:moveTo>
                    <a:cubicBezTo>
                      <a:pt x="1161" y="1"/>
                      <a:pt x="789" y="133"/>
                      <a:pt x="492" y="405"/>
                    </a:cubicBezTo>
                    <a:cubicBezTo>
                      <a:pt x="174" y="694"/>
                      <a:pt x="1" y="1098"/>
                      <a:pt x="1" y="1517"/>
                    </a:cubicBezTo>
                    <a:cubicBezTo>
                      <a:pt x="1" y="1863"/>
                      <a:pt x="257" y="2036"/>
                      <a:pt x="513" y="2036"/>
                    </a:cubicBezTo>
                    <a:cubicBezTo>
                      <a:pt x="770" y="2036"/>
                      <a:pt x="1026" y="1863"/>
                      <a:pt x="1026" y="1517"/>
                    </a:cubicBezTo>
                    <a:cubicBezTo>
                      <a:pt x="1026" y="1236"/>
                      <a:pt x="1270" y="1011"/>
                      <a:pt x="1549" y="1011"/>
                    </a:cubicBezTo>
                    <a:cubicBezTo>
                      <a:pt x="1557" y="1011"/>
                      <a:pt x="1566" y="1011"/>
                      <a:pt x="1574" y="1011"/>
                    </a:cubicBezTo>
                    <a:cubicBezTo>
                      <a:pt x="1820" y="1040"/>
                      <a:pt x="2022" y="1242"/>
                      <a:pt x="2051" y="1488"/>
                    </a:cubicBezTo>
                    <a:cubicBezTo>
                      <a:pt x="2051" y="1704"/>
                      <a:pt x="1935" y="1892"/>
                      <a:pt x="1748" y="1979"/>
                    </a:cubicBezTo>
                    <a:cubicBezTo>
                      <a:pt x="1300" y="2181"/>
                      <a:pt x="1011" y="2628"/>
                      <a:pt x="1026" y="3119"/>
                    </a:cubicBezTo>
                    <a:cubicBezTo>
                      <a:pt x="1026" y="3408"/>
                      <a:pt x="1257" y="3639"/>
                      <a:pt x="1531" y="3639"/>
                    </a:cubicBezTo>
                    <a:cubicBezTo>
                      <a:pt x="1820" y="3639"/>
                      <a:pt x="2051" y="3422"/>
                      <a:pt x="2051" y="3133"/>
                    </a:cubicBezTo>
                    <a:cubicBezTo>
                      <a:pt x="2051" y="3047"/>
                      <a:pt x="2108" y="2960"/>
                      <a:pt x="2181" y="2931"/>
                    </a:cubicBezTo>
                    <a:cubicBezTo>
                      <a:pt x="3032" y="2527"/>
                      <a:pt x="3335" y="1459"/>
                      <a:pt x="2801" y="679"/>
                    </a:cubicBezTo>
                    <a:cubicBezTo>
                      <a:pt x="2505" y="234"/>
                      <a:pt x="2020" y="1"/>
                      <a:pt x="1529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9" name="Google Shape;739;p57"/>
              <p:cNvSpPr/>
              <p:nvPr/>
            </p:nvSpPr>
            <p:spPr>
              <a:xfrm>
                <a:off x="4762972" y="3064279"/>
                <a:ext cx="26897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70" extrusionOk="0">
                    <a:moveTo>
                      <a:pt x="513" y="1"/>
                    </a:moveTo>
                    <a:cubicBezTo>
                      <a:pt x="257" y="1"/>
                      <a:pt x="1" y="174"/>
                      <a:pt x="1" y="520"/>
                    </a:cubicBezTo>
                    <a:lnTo>
                      <a:pt x="1" y="549"/>
                    </a:lnTo>
                    <a:cubicBezTo>
                      <a:pt x="1" y="838"/>
                      <a:pt x="232" y="1069"/>
                      <a:pt x="506" y="1069"/>
                    </a:cubicBezTo>
                    <a:cubicBezTo>
                      <a:pt x="795" y="1069"/>
                      <a:pt x="1026" y="838"/>
                      <a:pt x="1026" y="549"/>
                    </a:cubicBezTo>
                    <a:lnTo>
                      <a:pt x="1026" y="520"/>
                    </a:lnTo>
                    <a:cubicBezTo>
                      <a:pt x="1026" y="174"/>
                      <a:pt x="769" y="1"/>
                      <a:pt x="513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Pricing Strategy Development</a:t>
            </a:r>
            <a:endParaRPr lang="en-GB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45" name="Google Shape;745;p58"/>
          <p:cNvSpPr txBox="1"/>
          <p:nvPr>
            <p:ph type="subTitle" idx="1"/>
          </p:nvPr>
        </p:nvSpPr>
        <p:spPr>
          <a:xfrm>
            <a:off x="1485900" y="2766060"/>
            <a:ext cx="2942590" cy="328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Demand Forecasting</a:t>
            </a:r>
            <a:endParaRPr lang="en-GB"/>
          </a:p>
        </p:txBody>
      </p:sp>
      <p:sp>
        <p:nvSpPr>
          <p:cNvPr id="746" name="Google Shape;746;p58"/>
          <p:cNvSpPr txBox="1"/>
          <p:nvPr>
            <p:ph type="subTitle" idx="2"/>
          </p:nvPr>
        </p:nvSpPr>
        <p:spPr>
          <a:xfrm>
            <a:off x="172562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machine learning models to predict high demand periods and adjust prices accordingly.</a:t>
            </a:r>
            <a:endParaRPr lang="en-GB"/>
          </a:p>
        </p:txBody>
      </p:sp>
      <p:sp>
        <p:nvSpPr>
          <p:cNvPr id="747" name="Google Shape;747;p58"/>
          <p:cNvSpPr txBox="1"/>
          <p:nvPr>
            <p:ph type="subTitle" idx="3"/>
          </p:nvPr>
        </p:nvSpPr>
        <p:spPr>
          <a:xfrm>
            <a:off x="4620260" y="2766060"/>
            <a:ext cx="3343910" cy="328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Segment-Based Pricing</a:t>
            </a:r>
            <a:endParaRPr lang="en-GB"/>
          </a:p>
        </p:txBody>
      </p:sp>
      <p:sp>
        <p:nvSpPr>
          <p:cNvPr id="748" name="Google Shape;748;p58"/>
          <p:cNvSpPr txBox="1"/>
          <p:nvPr>
            <p:ph type="subTitle" idx="4"/>
          </p:nvPr>
        </p:nvSpPr>
        <p:spPr>
          <a:xfrm>
            <a:off x="502407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Customize pricing strategies tailored to the booking habits and price sensitivity of each segment.</a:t>
            </a:r>
            <a:endParaRPr lang="en-GB"/>
          </a:p>
        </p:txBody>
      </p:sp>
      <p:sp>
        <p:nvSpPr>
          <p:cNvPr id="749" name="Google Shape;749;p58"/>
          <p:cNvSpPr/>
          <p:nvPr/>
        </p:nvSpPr>
        <p:spPr>
          <a:xfrm>
            <a:off x="5828675" y="1691250"/>
            <a:ext cx="785100" cy="78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0" name="Google Shape;750;p58"/>
          <p:cNvSpPr/>
          <p:nvPr/>
        </p:nvSpPr>
        <p:spPr>
          <a:xfrm>
            <a:off x="2530225" y="1691250"/>
            <a:ext cx="785100" cy="78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1" name="Google Shape;751;p58"/>
          <p:cNvGrpSpPr/>
          <p:nvPr/>
        </p:nvGrpSpPr>
        <p:grpSpPr>
          <a:xfrm>
            <a:off x="6049353" y="1828645"/>
            <a:ext cx="343744" cy="510565"/>
            <a:chOff x="7004802" y="3394442"/>
            <a:chExt cx="290914" cy="432060"/>
          </a:xfrm>
        </p:grpSpPr>
        <p:sp>
          <p:nvSpPr>
            <p:cNvPr id="752" name="Google Shape;752;p58"/>
            <p:cNvSpPr/>
            <p:nvPr/>
          </p:nvSpPr>
          <p:spPr>
            <a:xfrm>
              <a:off x="7068050" y="3660262"/>
              <a:ext cx="177071" cy="166240"/>
            </a:xfrm>
            <a:custGeom>
              <a:avLst/>
              <a:gdLst/>
              <a:ahLst/>
              <a:cxnLst/>
              <a:rect l="l" t="t" r="r" b="b"/>
              <a:pathLst>
                <a:path w="8256" h="7751" extrusionOk="0">
                  <a:moveTo>
                    <a:pt x="3538" y="0"/>
                  </a:moveTo>
                  <a:lnTo>
                    <a:pt x="3538" y="3033"/>
                  </a:lnTo>
                  <a:cubicBezTo>
                    <a:pt x="2780" y="2224"/>
                    <a:pt x="1702" y="1769"/>
                    <a:pt x="590" y="1769"/>
                  </a:cubicBezTo>
                  <a:lnTo>
                    <a:pt x="0" y="1769"/>
                  </a:lnTo>
                  <a:lnTo>
                    <a:pt x="0" y="3538"/>
                  </a:lnTo>
                  <a:cubicBezTo>
                    <a:pt x="0" y="5156"/>
                    <a:pt x="1331" y="6487"/>
                    <a:pt x="2949" y="6487"/>
                  </a:cubicBezTo>
                  <a:lnTo>
                    <a:pt x="3538" y="6487"/>
                  </a:lnTo>
                  <a:lnTo>
                    <a:pt x="3538" y="7751"/>
                  </a:lnTo>
                  <a:lnTo>
                    <a:pt x="4718" y="7751"/>
                  </a:lnTo>
                  <a:lnTo>
                    <a:pt x="4718" y="6487"/>
                  </a:lnTo>
                  <a:lnTo>
                    <a:pt x="5308" y="6487"/>
                  </a:lnTo>
                  <a:cubicBezTo>
                    <a:pt x="6942" y="6487"/>
                    <a:pt x="8256" y="5156"/>
                    <a:pt x="8256" y="3538"/>
                  </a:cubicBezTo>
                  <a:lnTo>
                    <a:pt x="8256" y="1769"/>
                  </a:lnTo>
                  <a:lnTo>
                    <a:pt x="7666" y="1753"/>
                  </a:lnTo>
                  <a:cubicBezTo>
                    <a:pt x="6554" y="1753"/>
                    <a:pt x="5493" y="2207"/>
                    <a:pt x="4718" y="3016"/>
                  </a:cubicBezTo>
                  <a:lnTo>
                    <a:pt x="4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7156586" y="3660262"/>
              <a:ext cx="88535" cy="166240"/>
            </a:xfrm>
            <a:custGeom>
              <a:avLst/>
              <a:gdLst/>
              <a:ahLst/>
              <a:cxnLst/>
              <a:rect l="l" t="t" r="r" b="b"/>
              <a:pathLst>
                <a:path w="4128" h="7751" extrusionOk="0">
                  <a:moveTo>
                    <a:pt x="0" y="0"/>
                  </a:moveTo>
                  <a:lnTo>
                    <a:pt x="0" y="7751"/>
                  </a:lnTo>
                  <a:lnTo>
                    <a:pt x="590" y="7751"/>
                  </a:lnTo>
                  <a:lnTo>
                    <a:pt x="590" y="6487"/>
                  </a:lnTo>
                  <a:lnTo>
                    <a:pt x="1180" y="6487"/>
                  </a:lnTo>
                  <a:cubicBezTo>
                    <a:pt x="2814" y="6487"/>
                    <a:pt x="4128" y="5156"/>
                    <a:pt x="4128" y="3538"/>
                  </a:cubicBezTo>
                  <a:lnTo>
                    <a:pt x="4128" y="1769"/>
                  </a:lnTo>
                  <a:lnTo>
                    <a:pt x="3538" y="1753"/>
                  </a:lnTo>
                  <a:cubicBezTo>
                    <a:pt x="2426" y="1753"/>
                    <a:pt x="1365" y="2207"/>
                    <a:pt x="590" y="3016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58"/>
            <p:cNvSpPr/>
            <p:nvPr/>
          </p:nvSpPr>
          <p:spPr>
            <a:xfrm>
              <a:off x="7006625" y="3394442"/>
              <a:ext cx="289091" cy="278131"/>
            </a:xfrm>
            <a:custGeom>
              <a:avLst/>
              <a:gdLst/>
              <a:ahLst/>
              <a:cxnLst/>
              <a:rect l="l" t="t" r="r" b="b"/>
              <a:pathLst>
                <a:path w="13479" h="12968" extrusionOk="0">
                  <a:moveTo>
                    <a:pt x="6994" y="1"/>
                  </a:moveTo>
                  <a:cubicBezTo>
                    <a:pt x="5306" y="1"/>
                    <a:pt x="3647" y="660"/>
                    <a:pt x="2409" y="1898"/>
                  </a:cubicBezTo>
                  <a:cubicBezTo>
                    <a:pt x="556" y="3751"/>
                    <a:pt x="0" y="6548"/>
                    <a:pt x="1011" y="8974"/>
                  </a:cubicBezTo>
                  <a:cubicBezTo>
                    <a:pt x="2005" y="11383"/>
                    <a:pt x="4381" y="12967"/>
                    <a:pt x="6992" y="12967"/>
                  </a:cubicBezTo>
                  <a:cubicBezTo>
                    <a:pt x="10581" y="12967"/>
                    <a:pt x="13479" y="10069"/>
                    <a:pt x="13479" y="6481"/>
                  </a:cubicBezTo>
                  <a:cubicBezTo>
                    <a:pt x="13479" y="3869"/>
                    <a:pt x="11895" y="1493"/>
                    <a:pt x="9486" y="499"/>
                  </a:cubicBezTo>
                  <a:cubicBezTo>
                    <a:pt x="8680" y="164"/>
                    <a:pt x="7834" y="1"/>
                    <a:pt x="6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58"/>
            <p:cNvSpPr/>
            <p:nvPr/>
          </p:nvSpPr>
          <p:spPr>
            <a:xfrm>
              <a:off x="7156586" y="3394657"/>
              <a:ext cx="139130" cy="278260"/>
            </a:xfrm>
            <a:custGeom>
              <a:avLst/>
              <a:gdLst/>
              <a:ahLst/>
              <a:cxnLst/>
              <a:rect l="l" t="t" r="r" b="b"/>
              <a:pathLst>
                <a:path w="6487" h="12974" extrusionOk="0">
                  <a:moveTo>
                    <a:pt x="0" y="1"/>
                  </a:moveTo>
                  <a:lnTo>
                    <a:pt x="0" y="12974"/>
                  </a:lnTo>
                  <a:cubicBezTo>
                    <a:pt x="3589" y="12957"/>
                    <a:pt x="6487" y="10059"/>
                    <a:pt x="6487" y="6487"/>
                  </a:cubicBezTo>
                  <a:cubicBezTo>
                    <a:pt x="6487" y="2915"/>
                    <a:pt x="3589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58"/>
            <p:cNvSpPr/>
            <p:nvPr/>
          </p:nvSpPr>
          <p:spPr>
            <a:xfrm>
              <a:off x="7004802" y="3420308"/>
              <a:ext cx="265627" cy="227236"/>
            </a:xfrm>
            <a:custGeom>
              <a:avLst/>
              <a:gdLst/>
              <a:ahLst/>
              <a:cxnLst/>
              <a:rect l="l" t="t" r="r" b="b"/>
              <a:pathLst>
                <a:path w="12385" h="10595" extrusionOk="0">
                  <a:moveTo>
                    <a:pt x="7108" y="1"/>
                  </a:moveTo>
                  <a:cubicBezTo>
                    <a:pt x="7098" y="1"/>
                    <a:pt x="7087" y="1"/>
                    <a:pt x="7077" y="1"/>
                  </a:cubicBezTo>
                  <a:cubicBezTo>
                    <a:pt x="2360" y="1"/>
                    <a:pt x="1" y="5696"/>
                    <a:pt x="3337" y="9032"/>
                  </a:cubicBezTo>
                  <a:cubicBezTo>
                    <a:pt x="4416" y="10111"/>
                    <a:pt x="5744" y="10594"/>
                    <a:pt x="7047" y="10594"/>
                  </a:cubicBezTo>
                  <a:cubicBezTo>
                    <a:pt x="9771" y="10594"/>
                    <a:pt x="12384" y="8482"/>
                    <a:pt x="12384" y="5291"/>
                  </a:cubicBezTo>
                  <a:cubicBezTo>
                    <a:pt x="12384" y="2370"/>
                    <a:pt x="10025" y="1"/>
                    <a:pt x="7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58"/>
            <p:cNvSpPr/>
            <p:nvPr/>
          </p:nvSpPr>
          <p:spPr>
            <a:xfrm>
              <a:off x="7156586" y="3420308"/>
              <a:ext cx="113843" cy="227322"/>
            </a:xfrm>
            <a:custGeom>
              <a:avLst/>
              <a:gdLst/>
              <a:ahLst/>
              <a:cxnLst/>
              <a:rect l="l" t="t" r="r" b="b"/>
              <a:pathLst>
                <a:path w="5308" h="10599" extrusionOk="0">
                  <a:moveTo>
                    <a:pt x="0" y="1"/>
                  </a:moveTo>
                  <a:lnTo>
                    <a:pt x="0" y="10599"/>
                  </a:lnTo>
                  <a:cubicBezTo>
                    <a:pt x="2932" y="10582"/>
                    <a:pt x="5307" y="8223"/>
                    <a:pt x="5307" y="5291"/>
                  </a:cubicBezTo>
                  <a:cubicBezTo>
                    <a:pt x="5291" y="2377"/>
                    <a:pt x="2932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58"/>
            <p:cNvSpPr/>
            <p:nvPr/>
          </p:nvSpPr>
          <p:spPr>
            <a:xfrm>
              <a:off x="7106356" y="3445251"/>
              <a:ext cx="101189" cy="178164"/>
            </a:xfrm>
            <a:custGeom>
              <a:avLst/>
              <a:gdLst/>
              <a:ahLst/>
              <a:cxnLst/>
              <a:rect l="l" t="t" r="r" b="b"/>
              <a:pathLst>
                <a:path w="4718" h="8307" extrusionOk="0">
                  <a:moveTo>
                    <a:pt x="1769" y="0"/>
                  </a:moveTo>
                  <a:lnTo>
                    <a:pt x="1769" y="1180"/>
                  </a:lnTo>
                  <a:cubicBezTo>
                    <a:pt x="809" y="1214"/>
                    <a:pt x="68" y="1989"/>
                    <a:pt x="68" y="2949"/>
                  </a:cubicBezTo>
                  <a:cubicBezTo>
                    <a:pt x="68" y="3909"/>
                    <a:pt x="809" y="4684"/>
                    <a:pt x="1769" y="4718"/>
                  </a:cubicBezTo>
                  <a:lnTo>
                    <a:pt x="2949" y="4718"/>
                  </a:lnTo>
                  <a:cubicBezTo>
                    <a:pt x="3741" y="4718"/>
                    <a:pt x="3741" y="5897"/>
                    <a:pt x="2949" y="5897"/>
                  </a:cubicBezTo>
                  <a:lnTo>
                    <a:pt x="1769" y="5897"/>
                  </a:lnTo>
                  <a:cubicBezTo>
                    <a:pt x="1449" y="5897"/>
                    <a:pt x="1180" y="5628"/>
                    <a:pt x="1180" y="5308"/>
                  </a:cubicBezTo>
                  <a:lnTo>
                    <a:pt x="0" y="5308"/>
                  </a:lnTo>
                  <a:cubicBezTo>
                    <a:pt x="0" y="6285"/>
                    <a:pt x="792" y="7077"/>
                    <a:pt x="1769" y="7077"/>
                  </a:cubicBezTo>
                  <a:lnTo>
                    <a:pt x="1769" y="8307"/>
                  </a:lnTo>
                  <a:lnTo>
                    <a:pt x="2949" y="8307"/>
                  </a:lnTo>
                  <a:lnTo>
                    <a:pt x="2949" y="7077"/>
                  </a:lnTo>
                  <a:cubicBezTo>
                    <a:pt x="3892" y="7043"/>
                    <a:pt x="4650" y="6268"/>
                    <a:pt x="4650" y="5308"/>
                  </a:cubicBezTo>
                  <a:cubicBezTo>
                    <a:pt x="4650" y="4347"/>
                    <a:pt x="3892" y="3572"/>
                    <a:pt x="2949" y="3539"/>
                  </a:cubicBezTo>
                  <a:lnTo>
                    <a:pt x="2949" y="3522"/>
                  </a:lnTo>
                  <a:lnTo>
                    <a:pt x="1769" y="3522"/>
                  </a:lnTo>
                  <a:cubicBezTo>
                    <a:pt x="977" y="3522"/>
                    <a:pt x="977" y="2342"/>
                    <a:pt x="1769" y="2342"/>
                  </a:cubicBezTo>
                  <a:lnTo>
                    <a:pt x="2949" y="2342"/>
                  </a:lnTo>
                  <a:cubicBezTo>
                    <a:pt x="3269" y="2342"/>
                    <a:pt x="3538" y="2612"/>
                    <a:pt x="3538" y="2932"/>
                  </a:cubicBezTo>
                  <a:lnTo>
                    <a:pt x="4718" y="2932"/>
                  </a:lnTo>
                  <a:cubicBezTo>
                    <a:pt x="4718" y="1972"/>
                    <a:pt x="3926" y="1180"/>
                    <a:pt x="2949" y="1180"/>
                  </a:cubicBezTo>
                  <a:lnTo>
                    <a:pt x="2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58"/>
            <p:cNvSpPr/>
            <p:nvPr/>
          </p:nvSpPr>
          <p:spPr>
            <a:xfrm>
              <a:off x="7156929" y="3520768"/>
              <a:ext cx="49179" cy="102283"/>
            </a:xfrm>
            <a:custGeom>
              <a:avLst/>
              <a:gdLst/>
              <a:ahLst/>
              <a:cxnLst/>
              <a:rect l="l" t="t" r="r" b="b"/>
              <a:pathLst>
                <a:path w="2293" h="4769" extrusionOk="0">
                  <a:moveTo>
                    <a:pt x="1" y="1"/>
                  </a:moveTo>
                  <a:lnTo>
                    <a:pt x="1" y="1180"/>
                  </a:lnTo>
                  <a:lnTo>
                    <a:pt x="591" y="1180"/>
                  </a:lnTo>
                  <a:cubicBezTo>
                    <a:pt x="1383" y="1180"/>
                    <a:pt x="1383" y="2360"/>
                    <a:pt x="591" y="2360"/>
                  </a:cubicBezTo>
                  <a:lnTo>
                    <a:pt x="1" y="2360"/>
                  </a:lnTo>
                  <a:lnTo>
                    <a:pt x="1" y="4769"/>
                  </a:lnTo>
                  <a:lnTo>
                    <a:pt x="591" y="4769"/>
                  </a:lnTo>
                  <a:lnTo>
                    <a:pt x="591" y="3539"/>
                  </a:lnTo>
                  <a:cubicBezTo>
                    <a:pt x="1551" y="3505"/>
                    <a:pt x="2292" y="2730"/>
                    <a:pt x="2292" y="1770"/>
                  </a:cubicBezTo>
                  <a:cubicBezTo>
                    <a:pt x="2292" y="826"/>
                    <a:pt x="1551" y="35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58"/>
            <p:cNvSpPr/>
            <p:nvPr/>
          </p:nvSpPr>
          <p:spPr>
            <a:xfrm>
              <a:off x="7156929" y="3445251"/>
              <a:ext cx="50616" cy="63249"/>
            </a:xfrm>
            <a:custGeom>
              <a:avLst/>
              <a:gdLst/>
              <a:ahLst/>
              <a:cxnLst/>
              <a:rect l="l" t="t" r="r" b="b"/>
              <a:pathLst>
                <a:path w="2360" h="2949" extrusionOk="0">
                  <a:moveTo>
                    <a:pt x="1" y="0"/>
                  </a:moveTo>
                  <a:lnTo>
                    <a:pt x="1" y="2359"/>
                  </a:lnTo>
                  <a:lnTo>
                    <a:pt x="591" y="2359"/>
                  </a:lnTo>
                  <a:cubicBezTo>
                    <a:pt x="911" y="2359"/>
                    <a:pt x="1180" y="2629"/>
                    <a:pt x="1180" y="2949"/>
                  </a:cubicBezTo>
                  <a:lnTo>
                    <a:pt x="2360" y="2949"/>
                  </a:lnTo>
                  <a:cubicBezTo>
                    <a:pt x="2360" y="1972"/>
                    <a:pt x="1568" y="1180"/>
                    <a:pt x="591" y="1180"/>
                  </a:cubicBezTo>
                  <a:lnTo>
                    <a:pt x="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1" name="Google Shape;761;p58"/>
          <p:cNvGrpSpPr/>
          <p:nvPr/>
        </p:nvGrpSpPr>
        <p:grpSpPr>
          <a:xfrm>
            <a:off x="2692820" y="1854191"/>
            <a:ext cx="459354" cy="459332"/>
            <a:chOff x="5374727" y="1378657"/>
            <a:chExt cx="431481" cy="431459"/>
          </a:xfrm>
        </p:grpSpPr>
        <p:sp>
          <p:nvSpPr>
            <p:cNvPr id="762" name="Google Shape;762;p58"/>
            <p:cNvSpPr/>
            <p:nvPr/>
          </p:nvSpPr>
          <p:spPr>
            <a:xfrm>
              <a:off x="5374727" y="1630879"/>
              <a:ext cx="179258" cy="179237"/>
            </a:xfrm>
            <a:custGeom>
              <a:avLst/>
              <a:gdLst/>
              <a:ahLst/>
              <a:cxnLst/>
              <a:rect l="l" t="t" r="r" b="b"/>
              <a:pathLst>
                <a:path w="8358" h="8357" extrusionOk="0">
                  <a:moveTo>
                    <a:pt x="6689" y="0"/>
                  </a:moveTo>
                  <a:lnTo>
                    <a:pt x="0" y="6689"/>
                  </a:lnTo>
                  <a:lnTo>
                    <a:pt x="1668" y="8357"/>
                  </a:lnTo>
                  <a:lnTo>
                    <a:pt x="8357" y="1668"/>
                  </a:lnTo>
                  <a:cubicBezTo>
                    <a:pt x="7717" y="1213"/>
                    <a:pt x="7144" y="64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58"/>
            <p:cNvSpPr/>
            <p:nvPr/>
          </p:nvSpPr>
          <p:spPr>
            <a:xfrm>
              <a:off x="5464335" y="1378657"/>
              <a:ext cx="341873" cy="328855"/>
            </a:xfrm>
            <a:custGeom>
              <a:avLst/>
              <a:gdLst/>
              <a:ahLst/>
              <a:cxnLst/>
              <a:rect l="l" t="t" r="r" b="b"/>
              <a:pathLst>
                <a:path w="15940" h="15333" extrusionOk="0">
                  <a:moveTo>
                    <a:pt x="8273" y="0"/>
                  </a:moveTo>
                  <a:cubicBezTo>
                    <a:pt x="5173" y="0"/>
                    <a:pt x="2376" y="1870"/>
                    <a:pt x="1197" y="4734"/>
                  </a:cubicBezTo>
                  <a:cubicBezTo>
                    <a:pt x="1" y="7599"/>
                    <a:pt x="658" y="10884"/>
                    <a:pt x="2848" y="13091"/>
                  </a:cubicBezTo>
                  <a:cubicBezTo>
                    <a:pt x="4311" y="14554"/>
                    <a:pt x="6269" y="15333"/>
                    <a:pt x="8262" y="15333"/>
                  </a:cubicBezTo>
                  <a:cubicBezTo>
                    <a:pt x="9253" y="15333"/>
                    <a:pt x="10253" y="15140"/>
                    <a:pt x="11205" y="14742"/>
                  </a:cubicBezTo>
                  <a:cubicBezTo>
                    <a:pt x="14069" y="13563"/>
                    <a:pt x="15939" y="10766"/>
                    <a:pt x="15939" y="7666"/>
                  </a:cubicBezTo>
                  <a:cubicBezTo>
                    <a:pt x="15939" y="3437"/>
                    <a:pt x="12502" y="0"/>
                    <a:pt x="8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58"/>
            <p:cNvSpPr/>
            <p:nvPr/>
          </p:nvSpPr>
          <p:spPr>
            <a:xfrm>
              <a:off x="5641770" y="1378657"/>
              <a:ext cx="164438" cy="328855"/>
            </a:xfrm>
            <a:custGeom>
              <a:avLst/>
              <a:gdLst/>
              <a:ahLst/>
              <a:cxnLst/>
              <a:rect l="l" t="t" r="r" b="b"/>
              <a:pathLst>
                <a:path w="7667" h="15333" extrusionOk="0">
                  <a:moveTo>
                    <a:pt x="0" y="0"/>
                  </a:moveTo>
                  <a:lnTo>
                    <a:pt x="0" y="15332"/>
                  </a:lnTo>
                  <a:cubicBezTo>
                    <a:pt x="4229" y="15332"/>
                    <a:pt x="7666" y="11895"/>
                    <a:pt x="7666" y="7666"/>
                  </a:cubicBezTo>
                  <a:cubicBezTo>
                    <a:pt x="7666" y="3437"/>
                    <a:pt x="4229" y="0"/>
                    <a:pt x="0" y="0"/>
                  </a:cubicBezTo>
                  <a:close/>
                </a:path>
              </a:pathLst>
            </a:custGeom>
            <a:solidFill>
              <a:srgbClr val="AA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58"/>
            <p:cNvSpPr/>
            <p:nvPr/>
          </p:nvSpPr>
          <p:spPr>
            <a:xfrm>
              <a:off x="5496506" y="1479825"/>
              <a:ext cx="290549" cy="126497"/>
            </a:xfrm>
            <a:custGeom>
              <a:avLst/>
              <a:gdLst/>
              <a:ahLst/>
              <a:cxnLst/>
              <a:rect l="l" t="t" r="r" b="b"/>
              <a:pathLst>
                <a:path w="13547" h="5898" extrusionOk="0">
                  <a:moveTo>
                    <a:pt x="6773" y="1"/>
                  </a:moveTo>
                  <a:cubicBezTo>
                    <a:pt x="4768" y="1"/>
                    <a:pt x="2443" y="792"/>
                    <a:pt x="0" y="2949"/>
                  </a:cubicBezTo>
                  <a:cubicBezTo>
                    <a:pt x="2460" y="5122"/>
                    <a:pt x="4785" y="5898"/>
                    <a:pt x="6773" y="5898"/>
                  </a:cubicBezTo>
                  <a:cubicBezTo>
                    <a:pt x="8778" y="5898"/>
                    <a:pt x="11103" y="5106"/>
                    <a:pt x="13546" y="2949"/>
                  </a:cubicBezTo>
                  <a:cubicBezTo>
                    <a:pt x="11087" y="776"/>
                    <a:pt x="8778" y="1"/>
                    <a:pt x="6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58"/>
            <p:cNvSpPr/>
            <p:nvPr/>
          </p:nvSpPr>
          <p:spPr>
            <a:xfrm>
              <a:off x="5641770" y="1479825"/>
              <a:ext cx="145285" cy="126497"/>
            </a:xfrm>
            <a:custGeom>
              <a:avLst/>
              <a:gdLst/>
              <a:ahLst/>
              <a:cxnLst/>
              <a:rect l="l" t="t" r="r" b="b"/>
              <a:pathLst>
                <a:path w="6774" h="5898" extrusionOk="0">
                  <a:moveTo>
                    <a:pt x="0" y="1"/>
                  </a:moveTo>
                  <a:lnTo>
                    <a:pt x="0" y="5898"/>
                  </a:lnTo>
                  <a:cubicBezTo>
                    <a:pt x="2005" y="5898"/>
                    <a:pt x="4330" y="5106"/>
                    <a:pt x="6773" y="2949"/>
                  </a:cubicBezTo>
                  <a:cubicBezTo>
                    <a:pt x="4314" y="776"/>
                    <a:pt x="19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58"/>
            <p:cNvSpPr/>
            <p:nvPr/>
          </p:nvSpPr>
          <p:spPr>
            <a:xfrm>
              <a:off x="5557203" y="1479653"/>
              <a:ext cx="147816" cy="126669"/>
            </a:xfrm>
            <a:custGeom>
              <a:avLst/>
              <a:gdLst/>
              <a:ahLst/>
              <a:cxnLst/>
              <a:rect l="l" t="t" r="r" b="b"/>
              <a:pathLst>
                <a:path w="6892" h="5906" extrusionOk="0">
                  <a:moveTo>
                    <a:pt x="3915" y="1"/>
                  </a:moveTo>
                  <a:cubicBezTo>
                    <a:pt x="3191" y="1"/>
                    <a:pt x="2453" y="269"/>
                    <a:pt x="1854" y="868"/>
                  </a:cubicBezTo>
                  <a:cubicBezTo>
                    <a:pt x="1" y="2721"/>
                    <a:pt x="1315" y="5906"/>
                    <a:pt x="3943" y="5906"/>
                  </a:cubicBezTo>
                  <a:cubicBezTo>
                    <a:pt x="5578" y="5906"/>
                    <a:pt x="6892" y="4574"/>
                    <a:pt x="6892" y="2957"/>
                  </a:cubicBezTo>
                  <a:cubicBezTo>
                    <a:pt x="6892" y="1178"/>
                    <a:pt x="5433" y="1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58"/>
            <p:cNvSpPr/>
            <p:nvPr/>
          </p:nvSpPr>
          <p:spPr>
            <a:xfrm>
              <a:off x="5641770" y="1479825"/>
              <a:ext cx="63249" cy="126497"/>
            </a:xfrm>
            <a:custGeom>
              <a:avLst/>
              <a:gdLst/>
              <a:ahLst/>
              <a:cxnLst/>
              <a:rect l="l" t="t" r="r" b="b"/>
              <a:pathLst>
                <a:path w="2949" h="5898" extrusionOk="0">
                  <a:moveTo>
                    <a:pt x="0" y="1"/>
                  </a:moveTo>
                  <a:lnTo>
                    <a:pt x="0" y="5898"/>
                  </a:lnTo>
                  <a:cubicBezTo>
                    <a:pt x="1618" y="5898"/>
                    <a:pt x="2949" y="4566"/>
                    <a:pt x="2949" y="2949"/>
                  </a:cubicBezTo>
                  <a:cubicBezTo>
                    <a:pt x="2949" y="1315"/>
                    <a:pt x="1618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58"/>
            <p:cNvSpPr/>
            <p:nvPr/>
          </p:nvSpPr>
          <p:spPr>
            <a:xfrm>
              <a:off x="5629116" y="1530419"/>
              <a:ext cx="25329" cy="25308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58"/>
            <p:cNvSpPr/>
            <p:nvPr/>
          </p:nvSpPr>
          <p:spPr>
            <a:xfrm>
              <a:off x="5641770" y="1530419"/>
              <a:ext cx="12675" cy="25308"/>
            </a:xfrm>
            <a:custGeom>
              <a:avLst/>
              <a:gdLst/>
              <a:ahLst/>
              <a:cxnLst/>
              <a:rect l="l" t="t" r="r" b="b"/>
              <a:pathLst>
                <a:path w="591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590" y="1180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</a:t>
            </a:r>
            <a: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Quantification</a:t>
            </a:r>
            <a:endParaRPr lang="en-GB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94" name="Google Shape;794;p61"/>
          <p:cNvSpPr txBox="1"/>
          <p:nvPr>
            <p:ph type="subTitle" idx="5"/>
          </p:nvPr>
        </p:nvSpPr>
        <p:spPr>
          <a:xfrm>
            <a:off x="1832610" y="1611630"/>
            <a:ext cx="2658745" cy="353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Financial Impact</a:t>
            </a:r>
            <a:endParaRPr lang="en-GB"/>
          </a:p>
        </p:txBody>
      </p:sp>
      <p:sp>
        <p:nvSpPr>
          <p:cNvPr id="795" name="Google Shape;795;p61"/>
          <p:cNvSpPr txBox="1"/>
          <p:nvPr>
            <p:ph type="subTitle" idx="6"/>
          </p:nvPr>
        </p:nvSpPr>
        <p:spPr>
          <a:xfrm>
            <a:off x="5535295" y="1611630"/>
            <a:ext cx="2087880" cy="353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</a:t>
            </a:r>
            <a:endParaRPr lang="en-GB"/>
          </a:p>
        </p:txBody>
      </p:sp>
      <p:sp>
        <p:nvSpPr>
          <p:cNvPr id="796" name="Google Shape;796;p61"/>
          <p:cNvSpPr txBox="1"/>
          <p:nvPr>
            <p:ph type="subTitle" idx="7"/>
          </p:nvPr>
        </p:nvSpPr>
        <p:spPr>
          <a:xfrm>
            <a:off x="1979295" y="2127885"/>
            <a:ext cx="2277745" cy="2783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Projected increase in annual revenue of 3%.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Enhanced room occupancy rates by 5% during traditionally low seasons.</a:t>
            </a:r>
            <a:endParaRPr lang="en-GB"/>
          </a:p>
        </p:txBody>
      </p:sp>
      <p:sp>
        <p:nvSpPr>
          <p:cNvPr id="797" name="Google Shape;797;p61"/>
          <p:cNvSpPr txBox="1"/>
          <p:nvPr>
            <p:ph type="subTitle" idx="8"/>
          </p:nvPr>
        </p:nvSpPr>
        <p:spPr>
          <a:xfrm>
            <a:off x="5535295" y="2118995"/>
            <a:ext cx="2277745" cy="305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Potential customer pushback in highly sensitive segments.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Monitoring and adjustments will be necessary to refine pricing models.</a:t>
            </a:r>
            <a:endParaRPr lang="en-GB"/>
          </a:p>
        </p:txBody>
      </p:sp>
      <p:grpSp>
        <p:nvGrpSpPr>
          <p:cNvPr id="816" name="Google Shape;816;p61"/>
          <p:cNvGrpSpPr/>
          <p:nvPr/>
        </p:nvGrpSpPr>
        <p:grpSpPr>
          <a:xfrm>
            <a:off x="4810116" y="1778898"/>
            <a:ext cx="572700" cy="572700"/>
            <a:chOff x="4810116" y="2041544"/>
            <a:chExt cx="572700" cy="572700"/>
          </a:xfrm>
        </p:grpSpPr>
        <p:sp>
          <p:nvSpPr>
            <p:cNvPr id="817" name="Google Shape;817;p61"/>
            <p:cNvSpPr/>
            <p:nvPr/>
          </p:nvSpPr>
          <p:spPr>
            <a:xfrm>
              <a:off x="4810116" y="204154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18" name="Google Shape;818;p61"/>
            <p:cNvGrpSpPr/>
            <p:nvPr/>
          </p:nvGrpSpPr>
          <p:grpSpPr>
            <a:xfrm>
              <a:off x="4906184" y="2137420"/>
              <a:ext cx="380588" cy="380984"/>
              <a:chOff x="1845321" y="1512744"/>
              <a:chExt cx="352723" cy="353090"/>
            </a:xfrm>
          </p:grpSpPr>
          <p:sp>
            <p:nvSpPr>
              <p:cNvPr id="819" name="Google Shape;819;p61"/>
              <p:cNvSpPr/>
              <p:nvPr/>
            </p:nvSpPr>
            <p:spPr>
              <a:xfrm>
                <a:off x="1964888" y="1700444"/>
                <a:ext cx="113563" cy="96917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3697" extrusionOk="0">
                    <a:moveTo>
                      <a:pt x="1517" y="1"/>
                    </a:moveTo>
                    <a:lnTo>
                      <a:pt x="1517" y="289"/>
                    </a:lnTo>
                    <a:cubicBezTo>
                      <a:pt x="1517" y="376"/>
                      <a:pt x="1459" y="463"/>
                      <a:pt x="1387" y="492"/>
                    </a:cubicBezTo>
                    <a:lnTo>
                      <a:pt x="391" y="925"/>
                    </a:lnTo>
                    <a:cubicBezTo>
                      <a:pt x="145" y="1026"/>
                      <a:pt x="1" y="1257"/>
                      <a:pt x="1" y="1516"/>
                    </a:cubicBezTo>
                    <a:lnTo>
                      <a:pt x="1" y="3696"/>
                    </a:lnTo>
                    <a:lnTo>
                      <a:pt x="4332" y="3696"/>
                    </a:lnTo>
                    <a:lnTo>
                      <a:pt x="4332" y="1516"/>
                    </a:lnTo>
                    <a:cubicBezTo>
                      <a:pt x="4332" y="1257"/>
                      <a:pt x="4173" y="1026"/>
                      <a:pt x="3942" y="925"/>
                    </a:cubicBezTo>
                    <a:lnTo>
                      <a:pt x="2946" y="492"/>
                    </a:lnTo>
                    <a:cubicBezTo>
                      <a:pt x="2859" y="463"/>
                      <a:pt x="2816" y="376"/>
                      <a:pt x="2816" y="289"/>
                    </a:cubicBezTo>
                    <a:lnTo>
                      <a:pt x="2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61"/>
              <p:cNvSpPr/>
              <p:nvPr/>
            </p:nvSpPr>
            <p:spPr>
              <a:xfrm>
                <a:off x="2001615" y="1700444"/>
                <a:ext cx="39742" cy="170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51" extrusionOk="0">
                    <a:moveTo>
                      <a:pt x="116" y="1"/>
                    </a:moveTo>
                    <a:lnTo>
                      <a:pt x="116" y="289"/>
                    </a:lnTo>
                    <a:cubicBezTo>
                      <a:pt x="116" y="362"/>
                      <a:pt x="72" y="434"/>
                      <a:pt x="0" y="477"/>
                    </a:cubicBezTo>
                    <a:cubicBezTo>
                      <a:pt x="246" y="593"/>
                      <a:pt x="505" y="650"/>
                      <a:pt x="765" y="650"/>
                    </a:cubicBezTo>
                    <a:cubicBezTo>
                      <a:pt x="1025" y="650"/>
                      <a:pt x="1285" y="593"/>
                      <a:pt x="1516" y="477"/>
                    </a:cubicBezTo>
                    <a:cubicBezTo>
                      <a:pt x="1458" y="434"/>
                      <a:pt x="1415" y="362"/>
                      <a:pt x="1415" y="289"/>
                    </a:cubicBez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61"/>
              <p:cNvSpPr/>
              <p:nvPr/>
            </p:nvSpPr>
            <p:spPr>
              <a:xfrm>
                <a:off x="1964521" y="1715203"/>
                <a:ext cx="113930" cy="82158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134" extrusionOk="0">
                    <a:moveTo>
                      <a:pt x="1256" y="1"/>
                    </a:moveTo>
                    <a:lnTo>
                      <a:pt x="405" y="362"/>
                    </a:lnTo>
                    <a:cubicBezTo>
                      <a:pt x="159" y="463"/>
                      <a:pt x="1" y="694"/>
                      <a:pt x="15" y="953"/>
                    </a:cubicBezTo>
                    <a:lnTo>
                      <a:pt x="15" y="3133"/>
                    </a:lnTo>
                    <a:lnTo>
                      <a:pt x="4346" y="3133"/>
                    </a:lnTo>
                    <a:lnTo>
                      <a:pt x="4346" y="953"/>
                    </a:lnTo>
                    <a:cubicBezTo>
                      <a:pt x="4346" y="694"/>
                      <a:pt x="4187" y="463"/>
                      <a:pt x="3956" y="362"/>
                    </a:cubicBezTo>
                    <a:lnTo>
                      <a:pt x="3104" y="1"/>
                    </a:lnTo>
                    <a:cubicBezTo>
                      <a:pt x="2895" y="347"/>
                      <a:pt x="2538" y="520"/>
                      <a:pt x="2180" y="520"/>
                    </a:cubicBezTo>
                    <a:cubicBezTo>
                      <a:pt x="1823" y="520"/>
                      <a:pt x="1466" y="347"/>
                      <a:pt x="1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61"/>
              <p:cNvSpPr/>
              <p:nvPr/>
            </p:nvSpPr>
            <p:spPr>
              <a:xfrm>
                <a:off x="1981560" y="1620986"/>
                <a:ext cx="28784" cy="6207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368" extrusionOk="0">
                    <a:moveTo>
                      <a:pt x="664" y="0"/>
                    </a:moveTo>
                    <a:cubicBezTo>
                      <a:pt x="303" y="0"/>
                      <a:pt x="0" y="289"/>
                      <a:pt x="15" y="650"/>
                    </a:cubicBezTo>
                    <a:lnTo>
                      <a:pt x="15" y="794"/>
                    </a:lnTo>
                    <a:cubicBezTo>
                      <a:pt x="15" y="982"/>
                      <a:pt x="43" y="1155"/>
                      <a:pt x="101" y="1343"/>
                    </a:cubicBezTo>
                    <a:lnTo>
                      <a:pt x="448" y="2368"/>
                    </a:lnTo>
                    <a:lnTo>
                      <a:pt x="1097" y="2368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61"/>
              <p:cNvSpPr/>
              <p:nvPr/>
            </p:nvSpPr>
            <p:spPr>
              <a:xfrm>
                <a:off x="1993278" y="1615297"/>
                <a:ext cx="68159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2600" extrusionOk="0">
                    <a:moveTo>
                      <a:pt x="650" y="1"/>
                    </a:moveTo>
                    <a:cubicBezTo>
                      <a:pt x="289" y="1"/>
                      <a:pt x="1" y="289"/>
                      <a:pt x="1" y="650"/>
                    </a:cubicBezTo>
                    <a:cubicBezTo>
                      <a:pt x="1" y="896"/>
                      <a:pt x="188" y="1083"/>
                      <a:pt x="434" y="1083"/>
                    </a:cubicBezTo>
                    <a:lnTo>
                      <a:pt x="2166" y="2599"/>
                    </a:lnTo>
                    <a:lnTo>
                      <a:pt x="2527" y="1314"/>
                    </a:lnTo>
                    <a:cubicBezTo>
                      <a:pt x="2585" y="1156"/>
                      <a:pt x="2599" y="997"/>
                      <a:pt x="2599" y="838"/>
                    </a:cubicBezTo>
                    <a:lnTo>
                      <a:pt x="2599" y="434"/>
                    </a:lnTo>
                    <a:cubicBezTo>
                      <a:pt x="2599" y="188"/>
                      <a:pt x="2411" y="1"/>
                      <a:pt x="2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61"/>
              <p:cNvSpPr/>
              <p:nvPr/>
            </p:nvSpPr>
            <p:spPr>
              <a:xfrm>
                <a:off x="1987223" y="1643688"/>
                <a:ext cx="68526" cy="6247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83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22"/>
                      <a:pt x="15" y="838"/>
                    </a:cubicBezTo>
                    <a:lnTo>
                      <a:pt x="15" y="1083"/>
                    </a:lnTo>
                    <a:cubicBezTo>
                      <a:pt x="15" y="1805"/>
                      <a:pt x="593" y="2382"/>
                      <a:pt x="1314" y="2382"/>
                    </a:cubicBezTo>
                    <a:cubicBezTo>
                      <a:pt x="2022" y="2382"/>
                      <a:pt x="2613" y="1805"/>
                      <a:pt x="2613" y="1083"/>
                    </a:cubicBezTo>
                    <a:lnTo>
                      <a:pt x="2613" y="809"/>
                    </a:lnTo>
                    <a:cubicBezTo>
                      <a:pt x="2613" y="693"/>
                      <a:pt x="2570" y="578"/>
                      <a:pt x="2484" y="506"/>
                    </a:cubicBezTo>
                    <a:cubicBezTo>
                      <a:pt x="2152" y="174"/>
                      <a:pt x="1531" y="29"/>
                      <a:pt x="8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61"/>
              <p:cNvSpPr/>
              <p:nvPr/>
            </p:nvSpPr>
            <p:spPr>
              <a:xfrm>
                <a:off x="1987223" y="1643688"/>
                <a:ext cx="68526" cy="61317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08"/>
                      <a:pt x="15" y="823"/>
                    </a:cubicBezTo>
                    <a:lnTo>
                      <a:pt x="15" y="1083"/>
                    </a:lnTo>
                    <a:cubicBezTo>
                      <a:pt x="1" y="1661"/>
                      <a:pt x="390" y="2166"/>
                      <a:pt x="953" y="2339"/>
                    </a:cubicBezTo>
                    <a:cubicBezTo>
                      <a:pt x="766" y="2108"/>
                      <a:pt x="665" y="1819"/>
                      <a:pt x="665" y="1516"/>
                    </a:cubicBezTo>
                    <a:lnTo>
                      <a:pt x="665" y="881"/>
                    </a:lnTo>
                    <a:cubicBezTo>
                      <a:pt x="665" y="644"/>
                      <a:pt x="853" y="447"/>
                      <a:pt x="1100" y="447"/>
                    </a:cubicBezTo>
                    <a:cubicBezTo>
                      <a:pt x="1109" y="447"/>
                      <a:pt x="1118" y="447"/>
                      <a:pt x="1127" y="448"/>
                    </a:cubicBezTo>
                    <a:cubicBezTo>
                      <a:pt x="1560" y="477"/>
                      <a:pt x="2209" y="549"/>
                      <a:pt x="2613" y="737"/>
                    </a:cubicBezTo>
                    <a:cubicBezTo>
                      <a:pt x="2599" y="650"/>
                      <a:pt x="2556" y="563"/>
                      <a:pt x="2484" y="491"/>
                    </a:cubicBezTo>
                    <a:cubicBezTo>
                      <a:pt x="2152" y="174"/>
                      <a:pt x="1545" y="15"/>
                      <a:pt x="83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61"/>
              <p:cNvSpPr/>
              <p:nvPr/>
            </p:nvSpPr>
            <p:spPr>
              <a:xfrm>
                <a:off x="1964521" y="1729595"/>
                <a:ext cx="23122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585" extrusionOk="0">
                    <a:moveTo>
                      <a:pt x="159" y="0"/>
                    </a:moveTo>
                    <a:cubicBezTo>
                      <a:pt x="58" y="116"/>
                      <a:pt x="1" y="260"/>
                      <a:pt x="1" y="404"/>
                    </a:cubicBezTo>
                    <a:lnTo>
                      <a:pt x="1" y="2584"/>
                    </a:lnTo>
                    <a:lnTo>
                      <a:pt x="881" y="2584"/>
                    </a:lnTo>
                    <a:lnTo>
                      <a:pt x="881" y="982"/>
                    </a:lnTo>
                    <a:cubicBezTo>
                      <a:pt x="867" y="809"/>
                      <a:pt x="809" y="650"/>
                      <a:pt x="679" y="534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7" name="Google Shape;827;p61"/>
              <p:cNvSpPr/>
              <p:nvPr/>
            </p:nvSpPr>
            <p:spPr>
              <a:xfrm>
                <a:off x="2055723" y="1729595"/>
                <a:ext cx="22728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67" h="2585" extrusionOk="0">
                    <a:moveTo>
                      <a:pt x="722" y="0"/>
                    </a:moveTo>
                    <a:lnTo>
                      <a:pt x="188" y="534"/>
                    </a:lnTo>
                    <a:cubicBezTo>
                      <a:pt x="73" y="650"/>
                      <a:pt x="0" y="809"/>
                      <a:pt x="0" y="982"/>
                    </a:cubicBezTo>
                    <a:lnTo>
                      <a:pt x="0" y="2584"/>
                    </a:lnTo>
                    <a:lnTo>
                      <a:pt x="867" y="2584"/>
                    </a:lnTo>
                    <a:lnTo>
                      <a:pt x="867" y="404"/>
                    </a:lnTo>
                    <a:cubicBezTo>
                      <a:pt x="867" y="260"/>
                      <a:pt x="809" y="116"/>
                      <a:pt x="722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61"/>
              <p:cNvSpPr/>
              <p:nvPr/>
            </p:nvSpPr>
            <p:spPr>
              <a:xfrm>
                <a:off x="1845321" y="1512744"/>
                <a:ext cx="352723" cy="35309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3469" extrusionOk="0">
                    <a:moveTo>
                      <a:pt x="6692" y="2597"/>
                    </a:moveTo>
                    <a:cubicBezTo>
                      <a:pt x="8810" y="2597"/>
                      <a:pt x="10841" y="4246"/>
                      <a:pt x="10841" y="6728"/>
                    </a:cubicBezTo>
                    <a:cubicBezTo>
                      <a:pt x="10841" y="9008"/>
                      <a:pt x="8994" y="10856"/>
                      <a:pt x="6727" y="10856"/>
                    </a:cubicBezTo>
                    <a:cubicBezTo>
                      <a:pt x="3046" y="10856"/>
                      <a:pt x="1213" y="6410"/>
                      <a:pt x="3811" y="3812"/>
                    </a:cubicBezTo>
                    <a:cubicBezTo>
                      <a:pt x="4651" y="2972"/>
                      <a:pt x="5681" y="2597"/>
                      <a:pt x="6692" y="2597"/>
                    </a:cubicBezTo>
                    <a:close/>
                    <a:moveTo>
                      <a:pt x="5861" y="1"/>
                    </a:moveTo>
                    <a:cubicBezTo>
                      <a:pt x="5731" y="1"/>
                      <a:pt x="5645" y="102"/>
                      <a:pt x="5645" y="217"/>
                    </a:cubicBezTo>
                    <a:lnTo>
                      <a:pt x="5645" y="795"/>
                    </a:lnTo>
                    <a:cubicBezTo>
                      <a:pt x="5630" y="896"/>
                      <a:pt x="5558" y="982"/>
                      <a:pt x="5457" y="1011"/>
                    </a:cubicBezTo>
                    <a:cubicBezTo>
                      <a:pt x="4779" y="1156"/>
                      <a:pt x="4143" y="1415"/>
                      <a:pt x="3551" y="1791"/>
                    </a:cubicBezTo>
                    <a:cubicBezTo>
                      <a:pt x="3515" y="1815"/>
                      <a:pt x="3477" y="1826"/>
                      <a:pt x="3439" y="1826"/>
                    </a:cubicBezTo>
                    <a:cubicBezTo>
                      <a:pt x="3386" y="1826"/>
                      <a:pt x="3334" y="1804"/>
                      <a:pt x="3292" y="1762"/>
                    </a:cubicBezTo>
                    <a:lnTo>
                      <a:pt x="2873" y="1358"/>
                    </a:lnTo>
                    <a:cubicBezTo>
                      <a:pt x="2837" y="1314"/>
                      <a:pt x="2783" y="1293"/>
                      <a:pt x="2727" y="1293"/>
                    </a:cubicBezTo>
                    <a:cubicBezTo>
                      <a:pt x="2671" y="1293"/>
                      <a:pt x="2613" y="1314"/>
                      <a:pt x="2570" y="1358"/>
                    </a:cubicBezTo>
                    <a:lnTo>
                      <a:pt x="1343" y="2585"/>
                    </a:lnTo>
                    <a:cubicBezTo>
                      <a:pt x="1256" y="2671"/>
                      <a:pt x="1256" y="2801"/>
                      <a:pt x="1343" y="2888"/>
                    </a:cubicBezTo>
                    <a:lnTo>
                      <a:pt x="1761" y="3307"/>
                    </a:lnTo>
                    <a:cubicBezTo>
                      <a:pt x="1834" y="3379"/>
                      <a:pt x="1848" y="3480"/>
                      <a:pt x="1790" y="3566"/>
                    </a:cubicBezTo>
                    <a:cubicBezTo>
                      <a:pt x="1415" y="4144"/>
                      <a:pt x="1155" y="4793"/>
                      <a:pt x="996" y="5472"/>
                    </a:cubicBezTo>
                    <a:cubicBezTo>
                      <a:pt x="982" y="5573"/>
                      <a:pt x="895" y="5645"/>
                      <a:pt x="794" y="5645"/>
                    </a:cubicBezTo>
                    <a:lnTo>
                      <a:pt x="217" y="5645"/>
                    </a:lnTo>
                    <a:cubicBezTo>
                      <a:pt x="87" y="5645"/>
                      <a:pt x="0" y="5746"/>
                      <a:pt x="0" y="5862"/>
                    </a:cubicBezTo>
                    <a:lnTo>
                      <a:pt x="0" y="7594"/>
                    </a:lnTo>
                    <a:cubicBezTo>
                      <a:pt x="0" y="7724"/>
                      <a:pt x="87" y="7810"/>
                      <a:pt x="217" y="7810"/>
                    </a:cubicBezTo>
                    <a:lnTo>
                      <a:pt x="794" y="7810"/>
                    </a:lnTo>
                    <a:cubicBezTo>
                      <a:pt x="895" y="7810"/>
                      <a:pt x="982" y="7897"/>
                      <a:pt x="996" y="7998"/>
                    </a:cubicBezTo>
                    <a:cubicBezTo>
                      <a:pt x="1155" y="8676"/>
                      <a:pt x="1415" y="9312"/>
                      <a:pt x="1790" y="9889"/>
                    </a:cubicBezTo>
                    <a:cubicBezTo>
                      <a:pt x="1848" y="9976"/>
                      <a:pt x="1834" y="10091"/>
                      <a:pt x="1761" y="10163"/>
                    </a:cubicBezTo>
                    <a:lnTo>
                      <a:pt x="1357" y="10567"/>
                    </a:lnTo>
                    <a:cubicBezTo>
                      <a:pt x="1271" y="10654"/>
                      <a:pt x="1271" y="10798"/>
                      <a:pt x="1357" y="10885"/>
                    </a:cubicBezTo>
                    <a:lnTo>
                      <a:pt x="2584" y="12112"/>
                    </a:lnTo>
                    <a:cubicBezTo>
                      <a:pt x="2628" y="12155"/>
                      <a:pt x="2682" y="12177"/>
                      <a:pt x="2736" y="12177"/>
                    </a:cubicBezTo>
                    <a:cubicBezTo>
                      <a:pt x="2790" y="12177"/>
                      <a:pt x="2844" y="12155"/>
                      <a:pt x="2887" y="12112"/>
                    </a:cubicBezTo>
                    <a:lnTo>
                      <a:pt x="3292" y="11693"/>
                    </a:lnTo>
                    <a:cubicBezTo>
                      <a:pt x="3332" y="11653"/>
                      <a:pt x="3387" y="11635"/>
                      <a:pt x="3442" y="11635"/>
                    </a:cubicBezTo>
                    <a:cubicBezTo>
                      <a:pt x="3485" y="11635"/>
                      <a:pt x="3528" y="11646"/>
                      <a:pt x="3566" y="11665"/>
                    </a:cubicBezTo>
                    <a:cubicBezTo>
                      <a:pt x="4143" y="12040"/>
                      <a:pt x="4793" y="12314"/>
                      <a:pt x="5471" y="12459"/>
                    </a:cubicBezTo>
                    <a:cubicBezTo>
                      <a:pt x="5572" y="12473"/>
                      <a:pt x="5645" y="12560"/>
                      <a:pt x="5645" y="12675"/>
                    </a:cubicBezTo>
                    <a:lnTo>
                      <a:pt x="5645" y="13252"/>
                    </a:lnTo>
                    <a:cubicBezTo>
                      <a:pt x="5645" y="13368"/>
                      <a:pt x="5746" y="13469"/>
                      <a:pt x="5861" y="13469"/>
                    </a:cubicBezTo>
                    <a:lnTo>
                      <a:pt x="7593" y="13469"/>
                    </a:lnTo>
                    <a:cubicBezTo>
                      <a:pt x="7723" y="13469"/>
                      <a:pt x="7810" y="13368"/>
                      <a:pt x="7810" y="13252"/>
                    </a:cubicBezTo>
                    <a:lnTo>
                      <a:pt x="7810" y="12675"/>
                    </a:lnTo>
                    <a:cubicBezTo>
                      <a:pt x="7810" y="12560"/>
                      <a:pt x="7897" y="12473"/>
                      <a:pt x="7998" y="12459"/>
                    </a:cubicBezTo>
                    <a:cubicBezTo>
                      <a:pt x="8676" y="12314"/>
                      <a:pt x="9311" y="12040"/>
                      <a:pt x="9889" y="11665"/>
                    </a:cubicBezTo>
                    <a:cubicBezTo>
                      <a:pt x="9926" y="11646"/>
                      <a:pt x="9970" y="11635"/>
                      <a:pt x="10013" y="11635"/>
                    </a:cubicBezTo>
                    <a:cubicBezTo>
                      <a:pt x="10068" y="11635"/>
                      <a:pt x="10122" y="11653"/>
                      <a:pt x="10163" y="11693"/>
                    </a:cubicBezTo>
                    <a:lnTo>
                      <a:pt x="10567" y="12112"/>
                    </a:lnTo>
                    <a:cubicBezTo>
                      <a:pt x="10610" y="12155"/>
                      <a:pt x="10668" y="12177"/>
                      <a:pt x="10726" y="12177"/>
                    </a:cubicBezTo>
                    <a:cubicBezTo>
                      <a:pt x="10784" y="12177"/>
                      <a:pt x="10841" y="12155"/>
                      <a:pt x="10885" y="12112"/>
                    </a:cubicBezTo>
                    <a:lnTo>
                      <a:pt x="12112" y="10885"/>
                    </a:lnTo>
                    <a:cubicBezTo>
                      <a:pt x="12198" y="10798"/>
                      <a:pt x="12198" y="10654"/>
                      <a:pt x="12112" y="10567"/>
                    </a:cubicBezTo>
                    <a:lnTo>
                      <a:pt x="11693" y="10163"/>
                    </a:lnTo>
                    <a:cubicBezTo>
                      <a:pt x="11621" y="10077"/>
                      <a:pt x="11606" y="9976"/>
                      <a:pt x="11664" y="9889"/>
                    </a:cubicBezTo>
                    <a:cubicBezTo>
                      <a:pt x="12025" y="9312"/>
                      <a:pt x="12299" y="8662"/>
                      <a:pt x="12444" y="7998"/>
                    </a:cubicBezTo>
                    <a:cubicBezTo>
                      <a:pt x="12458" y="7883"/>
                      <a:pt x="12545" y="7810"/>
                      <a:pt x="12660" y="7810"/>
                    </a:cubicBezTo>
                    <a:lnTo>
                      <a:pt x="13238" y="7810"/>
                    </a:lnTo>
                    <a:cubicBezTo>
                      <a:pt x="13353" y="7810"/>
                      <a:pt x="13454" y="7709"/>
                      <a:pt x="13454" y="7594"/>
                    </a:cubicBezTo>
                    <a:lnTo>
                      <a:pt x="13454" y="5862"/>
                    </a:lnTo>
                    <a:cubicBezTo>
                      <a:pt x="13454" y="5746"/>
                      <a:pt x="13353" y="5645"/>
                      <a:pt x="13238" y="5645"/>
                    </a:cubicBezTo>
                    <a:lnTo>
                      <a:pt x="12660" y="5645"/>
                    </a:lnTo>
                    <a:cubicBezTo>
                      <a:pt x="12545" y="5645"/>
                      <a:pt x="12458" y="5573"/>
                      <a:pt x="12444" y="5472"/>
                    </a:cubicBezTo>
                    <a:cubicBezTo>
                      <a:pt x="12299" y="4793"/>
                      <a:pt x="12025" y="4144"/>
                      <a:pt x="11664" y="3566"/>
                    </a:cubicBezTo>
                    <a:cubicBezTo>
                      <a:pt x="11606" y="3480"/>
                      <a:pt x="11621" y="3364"/>
                      <a:pt x="11679" y="3292"/>
                    </a:cubicBezTo>
                    <a:lnTo>
                      <a:pt x="12097" y="2888"/>
                    </a:lnTo>
                    <a:cubicBezTo>
                      <a:pt x="12184" y="2801"/>
                      <a:pt x="12184" y="2657"/>
                      <a:pt x="12097" y="2585"/>
                    </a:cubicBezTo>
                    <a:lnTo>
                      <a:pt x="10870" y="1358"/>
                    </a:lnTo>
                    <a:cubicBezTo>
                      <a:pt x="10827" y="1314"/>
                      <a:pt x="10769" y="1293"/>
                      <a:pt x="10711" y="1293"/>
                    </a:cubicBezTo>
                    <a:cubicBezTo>
                      <a:pt x="10654" y="1293"/>
                      <a:pt x="10596" y="1314"/>
                      <a:pt x="10553" y="1358"/>
                    </a:cubicBezTo>
                    <a:lnTo>
                      <a:pt x="10148" y="1762"/>
                    </a:lnTo>
                    <a:cubicBezTo>
                      <a:pt x="10106" y="1804"/>
                      <a:pt x="10050" y="1826"/>
                      <a:pt x="9993" y="1826"/>
                    </a:cubicBezTo>
                    <a:cubicBezTo>
                      <a:pt x="9952" y="1826"/>
                      <a:pt x="9910" y="1815"/>
                      <a:pt x="9874" y="1791"/>
                    </a:cubicBezTo>
                    <a:cubicBezTo>
                      <a:pt x="9297" y="1415"/>
                      <a:pt x="8662" y="1141"/>
                      <a:pt x="7983" y="997"/>
                    </a:cubicBezTo>
                    <a:cubicBezTo>
                      <a:pt x="7882" y="982"/>
                      <a:pt x="7796" y="896"/>
                      <a:pt x="7796" y="795"/>
                    </a:cubicBezTo>
                    <a:lnTo>
                      <a:pt x="7796" y="217"/>
                    </a:lnTo>
                    <a:cubicBezTo>
                      <a:pt x="7796" y="102"/>
                      <a:pt x="7709" y="1"/>
                      <a:pt x="7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61"/>
              <p:cNvSpPr/>
              <p:nvPr/>
            </p:nvSpPr>
            <p:spPr>
              <a:xfrm>
                <a:off x="1854391" y="1563837"/>
                <a:ext cx="292166" cy="250511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9556" extrusionOk="0">
                    <a:moveTo>
                      <a:pt x="6341" y="861"/>
                    </a:moveTo>
                    <a:cubicBezTo>
                      <a:pt x="8352" y="861"/>
                      <a:pt x="10279" y="2422"/>
                      <a:pt x="10279" y="4779"/>
                    </a:cubicBezTo>
                    <a:cubicBezTo>
                      <a:pt x="10279" y="6930"/>
                      <a:pt x="8532" y="8691"/>
                      <a:pt x="6381" y="8691"/>
                    </a:cubicBezTo>
                    <a:cubicBezTo>
                      <a:pt x="2902" y="8676"/>
                      <a:pt x="1156" y="4476"/>
                      <a:pt x="3610" y="2007"/>
                    </a:cubicBezTo>
                    <a:cubicBezTo>
                      <a:pt x="4406" y="1215"/>
                      <a:pt x="5383" y="861"/>
                      <a:pt x="6341" y="861"/>
                    </a:cubicBezTo>
                    <a:close/>
                    <a:moveTo>
                      <a:pt x="6381" y="1"/>
                    </a:moveTo>
                    <a:cubicBezTo>
                      <a:pt x="2123" y="1"/>
                      <a:pt x="1" y="5154"/>
                      <a:pt x="3003" y="8157"/>
                    </a:cubicBezTo>
                    <a:cubicBezTo>
                      <a:pt x="3914" y="9067"/>
                      <a:pt x="5143" y="9555"/>
                      <a:pt x="6390" y="9555"/>
                    </a:cubicBezTo>
                    <a:cubicBezTo>
                      <a:pt x="7001" y="9555"/>
                      <a:pt x="7616" y="9438"/>
                      <a:pt x="8200" y="9196"/>
                    </a:cubicBezTo>
                    <a:cubicBezTo>
                      <a:pt x="9990" y="8445"/>
                      <a:pt x="11145" y="6713"/>
                      <a:pt x="11145" y="4779"/>
                    </a:cubicBezTo>
                    <a:cubicBezTo>
                      <a:pt x="11145" y="2137"/>
                      <a:pt x="9009" y="1"/>
                      <a:pt x="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40" name="Google Shape;840;p61"/>
          <p:cNvGrpSpPr/>
          <p:nvPr/>
        </p:nvGrpSpPr>
        <p:grpSpPr>
          <a:xfrm>
            <a:off x="1331141" y="1778898"/>
            <a:ext cx="572700" cy="572700"/>
            <a:chOff x="1331141" y="2041544"/>
            <a:chExt cx="572700" cy="572700"/>
          </a:xfrm>
        </p:grpSpPr>
        <p:sp>
          <p:nvSpPr>
            <p:cNvPr id="841" name="Google Shape;841;p61"/>
            <p:cNvSpPr/>
            <p:nvPr/>
          </p:nvSpPr>
          <p:spPr>
            <a:xfrm>
              <a:off x="1331141" y="204154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42" name="Google Shape;842;p61"/>
            <p:cNvGrpSpPr/>
            <p:nvPr/>
          </p:nvGrpSpPr>
          <p:grpSpPr>
            <a:xfrm>
              <a:off x="1426260" y="2159286"/>
              <a:ext cx="382483" cy="337254"/>
              <a:chOff x="2302458" y="2474704"/>
              <a:chExt cx="354479" cy="312561"/>
            </a:xfrm>
          </p:grpSpPr>
          <p:sp>
            <p:nvSpPr>
              <p:cNvPr id="843" name="Google Shape;843;p61"/>
              <p:cNvSpPr/>
              <p:nvPr/>
            </p:nvSpPr>
            <p:spPr>
              <a:xfrm>
                <a:off x="2388732" y="2515756"/>
                <a:ext cx="238058" cy="136266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5198" extrusionOk="0">
                    <a:moveTo>
                      <a:pt x="3003" y="2159"/>
                    </a:moveTo>
                    <a:lnTo>
                      <a:pt x="3003" y="3371"/>
                    </a:lnTo>
                    <a:lnTo>
                      <a:pt x="1791" y="3371"/>
                    </a:lnTo>
                    <a:lnTo>
                      <a:pt x="1791" y="2159"/>
                    </a:lnTo>
                    <a:close/>
                    <a:moveTo>
                      <a:pt x="4620" y="2159"/>
                    </a:moveTo>
                    <a:lnTo>
                      <a:pt x="4620" y="3371"/>
                    </a:lnTo>
                    <a:lnTo>
                      <a:pt x="3393" y="3371"/>
                    </a:lnTo>
                    <a:lnTo>
                      <a:pt x="3393" y="2159"/>
                    </a:lnTo>
                    <a:close/>
                    <a:moveTo>
                      <a:pt x="6208" y="2159"/>
                    </a:moveTo>
                    <a:lnTo>
                      <a:pt x="6208" y="3371"/>
                    </a:lnTo>
                    <a:lnTo>
                      <a:pt x="4995" y="3371"/>
                    </a:lnTo>
                    <a:lnTo>
                      <a:pt x="4995" y="2159"/>
                    </a:lnTo>
                    <a:close/>
                    <a:moveTo>
                      <a:pt x="7810" y="2159"/>
                    </a:moveTo>
                    <a:lnTo>
                      <a:pt x="7810" y="3371"/>
                    </a:lnTo>
                    <a:lnTo>
                      <a:pt x="6598" y="3371"/>
                    </a:lnTo>
                    <a:lnTo>
                      <a:pt x="6598" y="2159"/>
                    </a:lnTo>
                    <a:close/>
                    <a:moveTo>
                      <a:pt x="1603" y="1"/>
                    </a:moveTo>
                    <a:cubicBezTo>
                      <a:pt x="1502" y="1"/>
                      <a:pt x="1401" y="66"/>
                      <a:pt x="1401" y="196"/>
                    </a:cubicBezTo>
                    <a:lnTo>
                      <a:pt x="1401" y="1769"/>
                    </a:lnTo>
                    <a:lnTo>
                      <a:pt x="261" y="1769"/>
                    </a:lnTo>
                    <a:cubicBezTo>
                      <a:pt x="1" y="1769"/>
                      <a:pt x="1" y="2159"/>
                      <a:pt x="261" y="2159"/>
                    </a:cubicBezTo>
                    <a:lnTo>
                      <a:pt x="1401" y="2159"/>
                    </a:lnTo>
                    <a:lnTo>
                      <a:pt x="1401" y="3371"/>
                    </a:lnTo>
                    <a:lnTo>
                      <a:pt x="766" y="3371"/>
                    </a:lnTo>
                    <a:cubicBezTo>
                      <a:pt x="492" y="3371"/>
                      <a:pt x="492" y="3761"/>
                      <a:pt x="766" y="3761"/>
                    </a:cubicBezTo>
                    <a:lnTo>
                      <a:pt x="1401" y="3761"/>
                    </a:lnTo>
                    <a:lnTo>
                      <a:pt x="1401" y="4902"/>
                    </a:lnTo>
                    <a:cubicBezTo>
                      <a:pt x="1401" y="5031"/>
                      <a:pt x="1498" y="5096"/>
                      <a:pt x="1598" y="5096"/>
                    </a:cubicBezTo>
                    <a:cubicBezTo>
                      <a:pt x="1697" y="5096"/>
                      <a:pt x="1798" y="5031"/>
                      <a:pt x="1805" y="4902"/>
                    </a:cubicBezTo>
                    <a:lnTo>
                      <a:pt x="1805" y="3761"/>
                    </a:lnTo>
                    <a:lnTo>
                      <a:pt x="3003" y="3761"/>
                    </a:lnTo>
                    <a:lnTo>
                      <a:pt x="3003" y="5003"/>
                    </a:lnTo>
                    <a:cubicBezTo>
                      <a:pt x="3003" y="5133"/>
                      <a:pt x="3104" y="5197"/>
                      <a:pt x="3205" y="5197"/>
                    </a:cubicBezTo>
                    <a:cubicBezTo>
                      <a:pt x="3306" y="5197"/>
                      <a:pt x="3407" y="5133"/>
                      <a:pt x="3407" y="5003"/>
                    </a:cubicBezTo>
                    <a:lnTo>
                      <a:pt x="3407" y="3761"/>
                    </a:lnTo>
                    <a:lnTo>
                      <a:pt x="4620" y="3761"/>
                    </a:lnTo>
                    <a:lnTo>
                      <a:pt x="4620" y="5003"/>
                    </a:lnTo>
                    <a:cubicBezTo>
                      <a:pt x="4620" y="5133"/>
                      <a:pt x="4717" y="5197"/>
                      <a:pt x="4815" y="5197"/>
                    </a:cubicBezTo>
                    <a:cubicBezTo>
                      <a:pt x="4912" y="5197"/>
                      <a:pt x="5010" y="5133"/>
                      <a:pt x="5010" y="5003"/>
                    </a:cubicBezTo>
                    <a:lnTo>
                      <a:pt x="5010" y="3761"/>
                    </a:lnTo>
                    <a:lnTo>
                      <a:pt x="6222" y="3761"/>
                    </a:lnTo>
                    <a:lnTo>
                      <a:pt x="6222" y="5003"/>
                    </a:lnTo>
                    <a:cubicBezTo>
                      <a:pt x="6222" y="5133"/>
                      <a:pt x="6320" y="5197"/>
                      <a:pt x="6417" y="5197"/>
                    </a:cubicBezTo>
                    <a:cubicBezTo>
                      <a:pt x="6515" y="5197"/>
                      <a:pt x="6612" y="5133"/>
                      <a:pt x="6612" y="5003"/>
                    </a:cubicBezTo>
                    <a:lnTo>
                      <a:pt x="6612" y="3761"/>
                    </a:lnTo>
                    <a:lnTo>
                      <a:pt x="7825" y="3761"/>
                    </a:lnTo>
                    <a:lnTo>
                      <a:pt x="7825" y="5003"/>
                    </a:lnTo>
                    <a:cubicBezTo>
                      <a:pt x="7825" y="5133"/>
                      <a:pt x="7922" y="5197"/>
                      <a:pt x="8020" y="5197"/>
                    </a:cubicBezTo>
                    <a:cubicBezTo>
                      <a:pt x="8117" y="5197"/>
                      <a:pt x="8214" y="5133"/>
                      <a:pt x="8214" y="5003"/>
                    </a:cubicBezTo>
                    <a:lnTo>
                      <a:pt x="8214" y="3761"/>
                    </a:lnTo>
                    <a:lnTo>
                      <a:pt x="8388" y="3761"/>
                    </a:lnTo>
                    <a:cubicBezTo>
                      <a:pt x="8648" y="3761"/>
                      <a:pt x="8648" y="3371"/>
                      <a:pt x="8388" y="3371"/>
                    </a:cubicBezTo>
                    <a:lnTo>
                      <a:pt x="8214" y="3371"/>
                    </a:lnTo>
                    <a:lnTo>
                      <a:pt x="8214" y="2159"/>
                    </a:lnTo>
                    <a:lnTo>
                      <a:pt x="8821" y="2159"/>
                    </a:lnTo>
                    <a:cubicBezTo>
                      <a:pt x="9081" y="2159"/>
                      <a:pt x="9081" y="1769"/>
                      <a:pt x="8821" y="1769"/>
                    </a:cubicBezTo>
                    <a:lnTo>
                      <a:pt x="8200" y="1769"/>
                    </a:lnTo>
                    <a:lnTo>
                      <a:pt x="8200" y="196"/>
                    </a:lnTo>
                    <a:cubicBezTo>
                      <a:pt x="8200" y="66"/>
                      <a:pt x="8103" y="1"/>
                      <a:pt x="8005" y="1"/>
                    </a:cubicBezTo>
                    <a:cubicBezTo>
                      <a:pt x="7908" y="1"/>
                      <a:pt x="7810" y="66"/>
                      <a:pt x="7810" y="196"/>
                    </a:cubicBezTo>
                    <a:lnTo>
                      <a:pt x="7810" y="1769"/>
                    </a:lnTo>
                    <a:lnTo>
                      <a:pt x="6598" y="1769"/>
                    </a:lnTo>
                    <a:lnTo>
                      <a:pt x="6598" y="196"/>
                    </a:lnTo>
                    <a:cubicBezTo>
                      <a:pt x="6598" y="66"/>
                      <a:pt x="6500" y="1"/>
                      <a:pt x="6403" y="1"/>
                    </a:cubicBezTo>
                    <a:cubicBezTo>
                      <a:pt x="6305" y="1"/>
                      <a:pt x="6208" y="66"/>
                      <a:pt x="6208" y="196"/>
                    </a:cubicBezTo>
                    <a:lnTo>
                      <a:pt x="6208" y="1769"/>
                    </a:lnTo>
                    <a:lnTo>
                      <a:pt x="4995" y="1769"/>
                    </a:lnTo>
                    <a:lnTo>
                      <a:pt x="4995" y="196"/>
                    </a:lnTo>
                    <a:cubicBezTo>
                      <a:pt x="4995" y="66"/>
                      <a:pt x="4898" y="1"/>
                      <a:pt x="4800" y="1"/>
                    </a:cubicBezTo>
                    <a:cubicBezTo>
                      <a:pt x="4703" y="1"/>
                      <a:pt x="4606" y="66"/>
                      <a:pt x="4606" y="196"/>
                    </a:cubicBezTo>
                    <a:lnTo>
                      <a:pt x="4606" y="1769"/>
                    </a:lnTo>
                    <a:lnTo>
                      <a:pt x="3393" y="1769"/>
                    </a:lnTo>
                    <a:lnTo>
                      <a:pt x="3393" y="196"/>
                    </a:lnTo>
                    <a:cubicBezTo>
                      <a:pt x="3393" y="66"/>
                      <a:pt x="3296" y="1"/>
                      <a:pt x="3198" y="1"/>
                    </a:cubicBezTo>
                    <a:cubicBezTo>
                      <a:pt x="3101" y="1"/>
                      <a:pt x="3003" y="66"/>
                      <a:pt x="3003" y="196"/>
                    </a:cubicBezTo>
                    <a:lnTo>
                      <a:pt x="3003" y="1769"/>
                    </a:lnTo>
                    <a:lnTo>
                      <a:pt x="1805" y="1769"/>
                    </a:lnTo>
                    <a:lnTo>
                      <a:pt x="1805" y="196"/>
                    </a:lnTo>
                    <a:cubicBezTo>
                      <a:pt x="1805" y="66"/>
                      <a:pt x="1704" y="1"/>
                      <a:pt x="16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" name="Google Shape;844;p61"/>
              <p:cNvSpPr/>
              <p:nvPr/>
            </p:nvSpPr>
            <p:spPr>
              <a:xfrm>
                <a:off x="2398195" y="2723327"/>
                <a:ext cx="74949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80" y="2079"/>
                    </a:cubicBezTo>
                    <a:cubicBezTo>
                      <a:pt x="1028" y="2327"/>
                      <a:pt x="1334" y="2439"/>
                      <a:pt x="1634" y="2439"/>
                    </a:cubicBezTo>
                    <a:cubicBezTo>
                      <a:pt x="2259" y="2439"/>
                      <a:pt x="2859" y="1954"/>
                      <a:pt x="2859" y="1213"/>
                    </a:cubicBezTo>
                    <a:cubicBezTo>
                      <a:pt x="2859" y="549"/>
                      <a:pt x="2310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5" name="Google Shape;845;p61"/>
              <p:cNvSpPr/>
              <p:nvPr/>
            </p:nvSpPr>
            <p:spPr>
              <a:xfrm>
                <a:off x="2421658" y="2740733"/>
                <a:ext cx="34079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8" y="1065"/>
                      <a:pt x="597" y="1115"/>
                      <a:pt x="733" y="1115"/>
                    </a:cubicBezTo>
                    <a:cubicBezTo>
                      <a:pt x="1021" y="1115"/>
                      <a:pt x="1300" y="892"/>
                      <a:pt x="1300" y="549"/>
                    </a:cubicBezTo>
                    <a:cubicBezTo>
                      <a:pt x="1300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6" name="Google Shape;846;p61"/>
              <p:cNvSpPr/>
              <p:nvPr/>
            </p:nvSpPr>
            <p:spPr>
              <a:xfrm>
                <a:off x="2525338" y="2723327"/>
                <a:ext cx="74975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66" y="2079"/>
                    </a:cubicBezTo>
                    <a:cubicBezTo>
                      <a:pt x="1014" y="2327"/>
                      <a:pt x="1321" y="2439"/>
                      <a:pt x="1623" y="2439"/>
                    </a:cubicBezTo>
                    <a:cubicBezTo>
                      <a:pt x="2253" y="2439"/>
                      <a:pt x="2859" y="1954"/>
                      <a:pt x="2859" y="1213"/>
                    </a:cubicBezTo>
                    <a:cubicBezTo>
                      <a:pt x="2859" y="549"/>
                      <a:pt x="2311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7" name="Google Shape;847;p61"/>
              <p:cNvSpPr/>
              <p:nvPr/>
            </p:nvSpPr>
            <p:spPr>
              <a:xfrm>
                <a:off x="2548800" y="2740733"/>
                <a:ext cx="33712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9" y="1065"/>
                      <a:pt x="596" y="1115"/>
                      <a:pt x="730" y="1115"/>
                    </a:cubicBezTo>
                    <a:cubicBezTo>
                      <a:pt x="1013" y="1115"/>
                      <a:pt x="1286" y="892"/>
                      <a:pt x="1286" y="549"/>
                    </a:cubicBezTo>
                    <a:cubicBezTo>
                      <a:pt x="1286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61"/>
              <p:cNvSpPr/>
              <p:nvPr/>
            </p:nvSpPr>
            <p:spPr>
              <a:xfrm>
                <a:off x="2375860" y="2498166"/>
                <a:ext cx="279662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10668" h="5559" extrusionOk="0">
                    <a:moveTo>
                      <a:pt x="9537" y="0"/>
                    </a:moveTo>
                    <a:cubicBezTo>
                      <a:pt x="9529" y="0"/>
                      <a:pt x="9521" y="0"/>
                      <a:pt x="9514" y="0"/>
                    </a:cubicBezTo>
                    <a:lnTo>
                      <a:pt x="1" y="0"/>
                    </a:lnTo>
                    <a:lnTo>
                      <a:pt x="376" y="1054"/>
                    </a:lnTo>
                    <a:lnTo>
                      <a:pt x="9471" y="1054"/>
                    </a:lnTo>
                    <a:lnTo>
                      <a:pt x="8431" y="5558"/>
                    </a:lnTo>
                    <a:lnTo>
                      <a:pt x="9514" y="5558"/>
                    </a:lnTo>
                    <a:lnTo>
                      <a:pt x="10524" y="1256"/>
                    </a:lnTo>
                    <a:cubicBezTo>
                      <a:pt x="10667" y="614"/>
                      <a:pt x="10189" y="0"/>
                      <a:pt x="9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9" name="Google Shape;849;p61"/>
              <p:cNvSpPr/>
              <p:nvPr/>
            </p:nvSpPr>
            <p:spPr>
              <a:xfrm>
                <a:off x="2608230" y="2498166"/>
                <a:ext cx="47292" cy="146096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5573" extrusionOk="0">
                    <a:moveTo>
                      <a:pt x="23" y="0"/>
                    </a:moveTo>
                    <a:cubicBezTo>
                      <a:pt x="15" y="0"/>
                      <a:pt x="8" y="0"/>
                      <a:pt x="0" y="0"/>
                    </a:cubicBezTo>
                    <a:lnTo>
                      <a:pt x="46" y="0"/>
                    </a:lnTo>
                    <a:cubicBezTo>
                      <a:pt x="38" y="0"/>
                      <a:pt x="31" y="0"/>
                      <a:pt x="23" y="0"/>
                    </a:cubicBezTo>
                    <a:close/>
                    <a:moveTo>
                      <a:pt x="673" y="0"/>
                    </a:moveTo>
                    <a:cubicBezTo>
                      <a:pt x="665" y="0"/>
                      <a:pt x="657" y="0"/>
                      <a:pt x="650" y="0"/>
                    </a:cubicBezTo>
                    <a:lnTo>
                      <a:pt x="46" y="0"/>
                    </a:lnTo>
                    <a:cubicBezTo>
                      <a:pt x="686" y="14"/>
                      <a:pt x="1151" y="622"/>
                      <a:pt x="996" y="1256"/>
                    </a:cubicBezTo>
                    <a:lnTo>
                      <a:pt x="0" y="5573"/>
                    </a:lnTo>
                    <a:lnTo>
                      <a:pt x="664" y="5573"/>
                    </a:lnTo>
                    <a:lnTo>
                      <a:pt x="1660" y="1256"/>
                    </a:lnTo>
                    <a:cubicBezTo>
                      <a:pt x="1803" y="614"/>
                      <a:pt x="1325" y="0"/>
                      <a:pt x="6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0" name="Google Shape;850;p61"/>
              <p:cNvSpPr/>
              <p:nvPr/>
            </p:nvSpPr>
            <p:spPr>
              <a:xfrm>
                <a:off x="2302458" y="2474704"/>
                <a:ext cx="353850" cy="196796"/>
              </a:xfrm>
              <a:custGeom>
                <a:avLst/>
                <a:gdLst/>
                <a:ahLst/>
                <a:cxnLst/>
                <a:rect l="l" t="t" r="r" b="b"/>
                <a:pathLst>
                  <a:path w="13498" h="7507" extrusionOk="0">
                    <a:moveTo>
                      <a:pt x="708" y="1"/>
                    </a:moveTo>
                    <a:cubicBezTo>
                      <a:pt x="0" y="1"/>
                      <a:pt x="0" y="1054"/>
                      <a:pt x="708" y="1054"/>
                    </a:cubicBezTo>
                    <a:lnTo>
                      <a:pt x="1660" y="1054"/>
                    </a:lnTo>
                    <a:cubicBezTo>
                      <a:pt x="1704" y="1054"/>
                      <a:pt x="1747" y="1083"/>
                      <a:pt x="1762" y="1126"/>
                    </a:cubicBezTo>
                    <a:lnTo>
                      <a:pt x="3566" y="6193"/>
                    </a:lnTo>
                    <a:cubicBezTo>
                      <a:pt x="3898" y="6987"/>
                      <a:pt x="4678" y="7507"/>
                      <a:pt x="5544" y="7507"/>
                    </a:cubicBezTo>
                    <a:lnTo>
                      <a:pt x="12790" y="7507"/>
                    </a:lnTo>
                    <a:cubicBezTo>
                      <a:pt x="13498" y="7507"/>
                      <a:pt x="13498" y="6453"/>
                      <a:pt x="12790" y="6453"/>
                    </a:cubicBezTo>
                    <a:lnTo>
                      <a:pt x="12790" y="6468"/>
                    </a:lnTo>
                    <a:lnTo>
                      <a:pt x="5544" y="6468"/>
                    </a:lnTo>
                    <a:cubicBezTo>
                      <a:pt x="5111" y="6468"/>
                      <a:pt x="4706" y="6193"/>
                      <a:pt x="4533" y="5789"/>
                    </a:cubicBezTo>
                    <a:lnTo>
                      <a:pt x="2743" y="722"/>
                    </a:lnTo>
                    <a:cubicBezTo>
                      <a:pt x="2555" y="289"/>
                      <a:pt x="2137" y="1"/>
                      <a:pt x="1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61"/>
              <p:cNvSpPr/>
              <p:nvPr/>
            </p:nvSpPr>
            <p:spPr>
              <a:xfrm>
                <a:off x="2402363" y="2644236"/>
                <a:ext cx="254574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9711" h="1055" extrusionOk="0">
                    <a:moveTo>
                      <a:pt x="9037" y="1"/>
                    </a:moveTo>
                    <a:cubicBezTo>
                      <a:pt x="9037" y="15"/>
                      <a:pt x="9037" y="29"/>
                      <a:pt x="9037" y="44"/>
                    </a:cubicBezTo>
                    <a:cubicBezTo>
                      <a:pt x="9037" y="333"/>
                      <a:pt x="8792" y="578"/>
                      <a:pt x="8503" y="578"/>
                    </a:cubicBezTo>
                    <a:lnTo>
                      <a:pt x="1256" y="578"/>
                    </a:lnTo>
                    <a:cubicBezTo>
                      <a:pt x="809" y="578"/>
                      <a:pt x="361" y="434"/>
                      <a:pt x="0" y="159"/>
                    </a:cubicBezTo>
                    <a:lnTo>
                      <a:pt x="0" y="159"/>
                    </a:lnTo>
                    <a:cubicBezTo>
                      <a:pt x="405" y="722"/>
                      <a:pt x="1054" y="1054"/>
                      <a:pt x="1747" y="1054"/>
                    </a:cubicBezTo>
                    <a:lnTo>
                      <a:pt x="8979" y="1054"/>
                    </a:lnTo>
                    <a:cubicBezTo>
                      <a:pt x="8984" y="1054"/>
                      <a:pt x="8989" y="1054"/>
                      <a:pt x="8994" y="1054"/>
                    </a:cubicBezTo>
                    <a:cubicBezTo>
                      <a:pt x="9673" y="1054"/>
                      <a:pt x="9711" y="44"/>
                      <a:pt x="9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2" name="Google Shape;852;p61"/>
              <p:cNvSpPr/>
              <p:nvPr/>
            </p:nvSpPr>
            <p:spPr>
              <a:xfrm>
                <a:off x="2375126" y="2653306"/>
                <a:ext cx="243721" cy="76862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2932" extrusionOk="0">
                    <a:moveTo>
                      <a:pt x="1169" y="1"/>
                    </a:moveTo>
                    <a:lnTo>
                      <a:pt x="621" y="766"/>
                    </a:lnTo>
                    <a:cubicBezTo>
                      <a:pt x="0" y="1676"/>
                      <a:pt x="650" y="2931"/>
                      <a:pt x="1761" y="2931"/>
                    </a:cubicBezTo>
                    <a:lnTo>
                      <a:pt x="8604" y="2931"/>
                    </a:lnTo>
                    <a:cubicBezTo>
                      <a:pt x="9296" y="2931"/>
                      <a:pt x="9296" y="1878"/>
                      <a:pt x="8604" y="1878"/>
                    </a:cubicBezTo>
                    <a:lnTo>
                      <a:pt x="1776" y="1878"/>
                    </a:lnTo>
                    <a:cubicBezTo>
                      <a:pt x="1516" y="1878"/>
                      <a:pt x="1357" y="1589"/>
                      <a:pt x="1501" y="1372"/>
                    </a:cubicBezTo>
                    <a:lnTo>
                      <a:pt x="2050" y="578"/>
                    </a:lnTo>
                    <a:cubicBezTo>
                      <a:pt x="1703" y="463"/>
                      <a:pt x="1400" y="261"/>
                      <a:pt x="1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3" name="Google Shape;853;p61"/>
              <p:cNvSpPr/>
              <p:nvPr/>
            </p:nvSpPr>
            <p:spPr>
              <a:xfrm>
                <a:off x="2382676" y="2688880"/>
                <a:ext cx="232003" cy="41289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575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1" y="795"/>
                      <a:pt x="593" y="1517"/>
                      <a:pt x="1401" y="1574"/>
                    </a:cubicBezTo>
                    <a:lnTo>
                      <a:pt x="7911" y="1574"/>
                    </a:lnTo>
                    <a:cubicBezTo>
                      <a:pt x="8099" y="1574"/>
                      <a:pt x="8301" y="1560"/>
                      <a:pt x="8489" y="1546"/>
                    </a:cubicBezTo>
                    <a:cubicBezTo>
                      <a:pt x="8518" y="1531"/>
                      <a:pt x="8547" y="1517"/>
                      <a:pt x="8561" y="1502"/>
                    </a:cubicBezTo>
                    <a:lnTo>
                      <a:pt x="8575" y="1502"/>
                    </a:lnTo>
                    <a:lnTo>
                      <a:pt x="8633" y="1473"/>
                    </a:lnTo>
                    <a:lnTo>
                      <a:pt x="8662" y="1444"/>
                    </a:lnTo>
                    <a:lnTo>
                      <a:pt x="8691" y="1416"/>
                    </a:lnTo>
                    <a:lnTo>
                      <a:pt x="8705" y="1401"/>
                    </a:lnTo>
                    <a:lnTo>
                      <a:pt x="8720" y="1387"/>
                    </a:lnTo>
                    <a:lnTo>
                      <a:pt x="8734" y="1372"/>
                    </a:lnTo>
                    <a:lnTo>
                      <a:pt x="8749" y="1343"/>
                    </a:lnTo>
                    <a:lnTo>
                      <a:pt x="8763" y="1315"/>
                    </a:lnTo>
                    <a:lnTo>
                      <a:pt x="8777" y="1300"/>
                    </a:lnTo>
                    <a:lnTo>
                      <a:pt x="8792" y="1271"/>
                    </a:lnTo>
                    <a:lnTo>
                      <a:pt x="8792" y="1257"/>
                    </a:lnTo>
                    <a:lnTo>
                      <a:pt x="8806" y="1228"/>
                    </a:lnTo>
                    <a:lnTo>
                      <a:pt x="8806" y="1213"/>
                    </a:lnTo>
                    <a:lnTo>
                      <a:pt x="8806" y="1170"/>
                    </a:lnTo>
                    <a:lnTo>
                      <a:pt x="8806" y="1112"/>
                    </a:lnTo>
                    <a:lnTo>
                      <a:pt x="8806" y="1055"/>
                    </a:lnTo>
                    <a:cubicBezTo>
                      <a:pt x="8821" y="1040"/>
                      <a:pt x="8835" y="1011"/>
                      <a:pt x="8850" y="997"/>
                    </a:cubicBezTo>
                    <a:lnTo>
                      <a:pt x="8850" y="954"/>
                    </a:lnTo>
                    <a:cubicBezTo>
                      <a:pt x="8835" y="910"/>
                      <a:pt x="8821" y="867"/>
                      <a:pt x="8821" y="838"/>
                    </a:cubicBezTo>
                    <a:cubicBezTo>
                      <a:pt x="8705" y="997"/>
                      <a:pt x="8518" y="1098"/>
                      <a:pt x="8330" y="1112"/>
                    </a:cubicBezTo>
                    <a:lnTo>
                      <a:pt x="1488" y="1112"/>
                    </a:lnTo>
                    <a:cubicBezTo>
                      <a:pt x="824" y="1098"/>
                      <a:pt x="261" y="636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61"/>
              <p:cNvSpPr/>
              <p:nvPr/>
            </p:nvSpPr>
            <p:spPr>
              <a:xfrm>
                <a:off x="2396675" y="2652939"/>
                <a:ext cx="32192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55" extrusionOk="0">
                    <a:moveTo>
                      <a:pt x="347" y="1"/>
                    </a:moveTo>
                    <a:lnTo>
                      <a:pt x="1" y="506"/>
                    </a:lnTo>
                    <a:cubicBezTo>
                      <a:pt x="261" y="766"/>
                      <a:pt x="564" y="953"/>
                      <a:pt x="910" y="1054"/>
                    </a:cubicBezTo>
                    <a:lnTo>
                      <a:pt x="1228" y="592"/>
                    </a:lnTo>
                    <a:cubicBezTo>
                      <a:pt x="896" y="477"/>
                      <a:pt x="593" y="275"/>
                      <a:pt x="3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3329</Words>
  <Application>WPS Presentation</Application>
  <PresentationFormat/>
  <Paragraphs>133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SimSun</vt:lpstr>
      <vt:lpstr>Wingdings</vt:lpstr>
      <vt:lpstr>Arial</vt:lpstr>
      <vt:lpstr>Overpass Black</vt:lpstr>
      <vt:lpstr>Source Sans Pro</vt:lpstr>
      <vt:lpstr>Overpass ExtraBold</vt:lpstr>
      <vt:lpstr>Overpass</vt:lpstr>
      <vt:lpstr>Proxima Nova Semibold</vt:lpstr>
      <vt:lpstr>Proxima Nova</vt:lpstr>
      <vt:lpstr>Overpass SemiBold</vt:lpstr>
      <vt:lpstr>Microsoft YaHei</vt:lpstr>
      <vt:lpstr>Arial Unicode MS</vt:lpstr>
      <vt:lpstr>Roboto</vt:lpstr>
      <vt:lpstr>Calibri</vt:lpstr>
      <vt:lpstr>Amatic SC</vt:lpstr>
      <vt:lpstr>Roboto Medium</vt:lpstr>
      <vt:lpstr>Public Consulting XL by Slidesgo</vt:lpstr>
      <vt:lpstr>Package</vt:lpstr>
      <vt:lpstr>PUBLIC CONSULTING</vt:lpstr>
      <vt:lpstr>CONTENTS OF THIS TEMPLATE</vt:lpstr>
      <vt:lpstr>04</vt:lpstr>
      <vt:lpstr>05</vt:lpstr>
      <vt:lpstr>OUR COMPANY</vt:lpstr>
      <vt:lpstr>OUR COMPANY</vt:lpstr>
      <vt:lpstr>UNDERSTANDING THE PROBLEM</vt:lpstr>
      <vt:lpstr>UNDERSTANDING THE PROBLEM</vt:lpstr>
      <vt:lpstr>OUR SOLUTIONS</vt:lpstr>
      <vt:lpstr>OUR SOLUTIONS</vt:lpstr>
      <vt:lpstr>A PICTURE ALWAYS REINFORCES THE CONCEPT</vt:lpstr>
      <vt:lpstr>A PICTURE ALWAYS REINFORCES THE CONCEPT</vt:lpstr>
      <vt:lpstr>MOCKUP</vt:lpstr>
      <vt:lpstr>A PICTURE IS WORTH A THOUSAND WORDS</vt:lpstr>
      <vt:lpstr>A PICTURE IS WORTH A THOUSAND WORDS</vt:lpstr>
      <vt:lpstr>IMPLEMENTATION: JUPYTER NOTEBOOK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Hotel Room Pricing for Revenue Maximization </dc:title>
  <dc:creator/>
  <cp:lastModifiedBy>KIIT</cp:lastModifiedBy>
  <cp:revision>2</cp:revision>
  <dcterms:created xsi:type="dcterms:W3CDTF">2024-08-07T08:00:59Z</dcterms:created>
  <dcterms:modified xsi:type="dcterms:W3CDTF">2024-08-07T08:01:45Z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C3CD4B5FF8BF4451AE757DBB0E5EDEAA_13</vt:lpwstr>
  </property>
  <property fmtid="{D5CDD505-2E9C-101B-9397-08002B2CF9AE}" pid="3" name="KSOProductBuildVer">
    <vt:lpwstr>1033-12.2.0.17153</vt:lpwstr>
  </property>
</Properties>
</file>