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 id="2147483680" r:id="rId3"/>
  </p:sldMasterIdLst>
  <p:notesMasterIdLst>
    <p:notesMasterId r:id="rId40"/>
  </p:notesMasterIdLst>
  <p:sldIdLst>
    <p:sldId id="2345" r:id="rId4"/>
    <p:sldId id="2234" r:id="rId5"/>
    <p:sldId id="2657" r:id="rId6"/>
    <p:sldId id="2618" r:id="rId7"/>
    <p:sldId id="2619" r:id="rId8"/>
    <p:sldId id="2621" r:id="rId9"/>
    <p:sldId id="2651" r:id="rId10"/>
    <p:sldId id="2650" r:id="rId11"/>
    <p:sldId id="2653" r:id="rId12"/>
    <p:sldId id="2629" r:id="rId13"/>
    <p:sldId id="2615" r:id="rId14"/>
    <p:sldId id="2622" r:id="rId15"/>
    <p:sldId id="2652" r:id="rId16"/>
    <p:sldId id="2631" r:id="rId17"/>
    <p:sldId id="2633" r:id="rId18"/>
    <p:sldId id="2637" r:id="rId19"/>
    <p:sldId id="2632" r:id="rId20"/>
    <p:sldId id="2640" r:id="rId21"/>
    <p:sldId id="2642" r:id="rId22"/>
    <p:sldId id="2641" r:id="rId23"/>
    <p:sldId id="2646" r:id="rId24"/>
    <p:sldId id="2647" r:id="rId25"/>
    <p:sldId id="2648" r:id="rId26"/>
    <p:sldId id="2649" r:id="rId27"/>
    <p:sldId id="2654" r:id="rId28"/>
    <p:sldId id="2645" r:id="rId29"/>
    <p:sldId id="2655" r:id="rId30"/>
    <p:sldId id="2656" r:id="rId31"/>
    <p:sldId id="2643" r:id="rId32"/>
    <p:sldId id="2644" r:id="rId33"/>
    <p:sldId id="2636" r:id="rId34"/>
    <p:sldId id="2634" r:id="rId35"/>
    <p:sldId id="2638" r:id="rId36"/>
    <p:sldId id="2635" r:id="rId37"/>
    <p:sldId id="2639" r:id="rId38"/>
    <p:sldId id="2625" r:id="rId39"/>
  </p:sldIdLst>
  <p:sldSz cx="14039850" cy="13679488"/>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36" d="100"/>
          <a:sy n="36" d="100"/>
        </p:scale>
        <p:origin x="66" y="102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E75791-964B-4C63-BFCE-0ED49BE326E8}" type="datetimeFigureOut">
              <a:rPr lang="zh-CN" altLang="en-US" smtClean="0"/>
              <a:t>2023/5/8</a:t>
            </a:fld>
            <a:endParaRPr lang="zh-CN" altLang="en-US"/>
          </a:p>
        </p:txBody>
      </p:sp>
      <p:sp>
        <p:nvSpPr>
          <p:cNvPr id="4" name="幻灯片图像占位符 3"/>
          <p:cNvSpPr>
            <a:spLocks noGrp="1" noRot="1" noChangeAspect="1"/>
          </p:cNvSpPr>
          <p:nvPr>
            <p:ph type="sldImg" idx="2"/>
          </p:nvPr>
        </p:nvSpPr>
        <p:spPr>
          <a:xfrm>
            <a:off x="1844675" y="1143000"/>
            <a:ext cx="316865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6ACBB-0AD6-40A5-B5D5-F54294E7BE31}" type="slidenum">
              <a:rPr lang="zh-CN" altLang="en-US" smtClean="0"/>
              <a:t>‹#›</a:t>
            </a:fld>
            <a:endParaRPr lang="zh-CN" altLang="en-US"/>
          </a:p>
        </p:txBody>
      </p:sp>
    </p:spTree>
    <p:extLst>
      <p:ext uri="{BB962C8B-B14F-4D97-AF65-F5344CB8AC3E}">
        <p14:creationId xmlns:p14="http://schemas.microsoft.com/office/powerpoint/2010/main" val="1647996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670050" y="685800"/>
            <a:ext cx="3517900" cy="3429000"/>
          </a:xfrm>
        </p:spPr>
      </p:sp>
      <p:sp>
        <p:nvSpPr>
          <p:cNvPr id="3" name="备注占位符 2"/>
          <p:cNvSpPr>
            <a:spLocks noGrp="1"/>
          </p:cNvSpPr>
          <p:nvPr>
            <p:ph type="body" idx="1"/>
          </p:nvPr>
        </p:nvSpPr>
        <p:spPr/>
        <p:txBody>
          <a:bodyPr/>
          <a:lstStyle/>
          <a:p>
            <a:endParaRPr kumimoji="1" lang="en-US" altLang="zh-CN" baseline="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84A077-83E9-49A7-9F59-234D78BD694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732853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844675" y="1143000"/>
            <a:ext cx="316865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84A077-83E9-49A7-9F59-234D78BD694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712014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052990" y="4249520"/>
            <a:ext cx="11933873" cy="2932224"/>
          </a:xfrm>
        </p:spPr>
        <p:txBody>
          <a:bodyPr>
            <a:normAutofit/>
          </a:bodyPr>
          <a:lstStyle>
            <a:lvl1pPr algn="ctr">
              <a:defRPr sz="5280">
                <a:latin typeface="+mj-lt"/>
              </a:defRPr>
            </a:lvl1pPr>
          </a:lstStyle>
          <a:p>
            <a:r>
              <a:rPr lang="zh-CN" altLang="en-US" dirty="0"/>
              <a:t>单击此处编辑母版标题样式</a:t>
            </a:r>
          </a:p>
        </p:txBody>
      </p:sp>
      <p:sp>
        <p:nvSpPr>
          <p:cNvPr id="3" name="副标题 2"/>
          <p:cNvSpPr>
            <a:spLocks noGrp="1"/>
          </p:cNvSpPr>
          <p:nvPr>
            <p:ph type="subTitle" idx="1"/>
          </p:nvPr>
        </p:nvSpPr>
        <p:spPr>
          <a:xfrm>
            <a:off x="2105979" y="7751710"/>
            <a:ext cx="9827895" cy="3495869"/>
          </a:xfrm>
        </p:spPr>
        <p:txBody>
          <a:bodyPr/>
          <a:lstStyle>
            <a:lvl1pPr marL="0" indent="0" algn="ctr">
              <a:buNone/>
              <a:defRPr>
                <a:solidFill>
                  <a:schemeClr val="tx1">
                    <a:tint val="75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3197892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965240" y="3641531"/>
            <a:ext cx="5966936" cy="867950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07674" y="3641531"/>
            <a:ext cx="5966936" cy="867950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34C042E6-B216-4592-8AF3-2B42AC14DDDB}" type="datetimeFigureOut">
              <a:rPr lang="zh-CN" altLang="en-US" smtClean="0"/>
              <a:t>2023/5/8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1117909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967068" y="728309"/>
            <a:ext cx="12109371" cy="264406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67070" y="3353376"/>
            <a:ext cx="5939514" cy="1643437"/>
          </a:xfrm>
        </p:spPr>
        <p:txBody>
          <a:bodyPr anchor="b"/>
          <a:lstStyle>
            <a:lvl1pPr marL="0" indent="0">
              <a:buNone/>
              <a:defRPr sz="3685" b="1"/>
            </a:lvl1pPr>
            <a:lvl2pPr marL="701985" indent="0">
              <a:buNone/>
              <a:defRPr sz="3071" b="1"/>
            </a:lvl2pPr>
            <a:lvl3pPr marL="1403970" indent="0">
              <a:buNone/>
              <a:defRPr sz="2764" b="1"/>
            </a:lvl3pPr>
            <a:lvl4pPr marL="2105955" indent="0">
              <a:buNone/>
              <a:defRPr sz="2457" b="1"/>
            </a:lvl4pPr>
            <a:lvl5pPr marL="2807940" indent="0">
              <a:buNone/>
              <a:defRPr sz="2457" b="1"/>
            </a:lvl5pPr>
            <a:lvl6pPr marL="3509924" indent="0">
              <a:buNone/>
              <a:defRPr sz="2457" b="1"/>
            </a:lvl6pPr>
            <a:lvl7pPr marL="4211909" indent="0">
              <a:buNone/>
              <a:defRPr sz="2457" b="1"/>
            </a:lvl7pPr>
            <a:lvl8pPr marL="4913894" indent="0">
              <a:buNone/>
              <a:defRPr sz="2457" b="1"/>
            </a:lvl8pPr>
            <a:lvl9pPr marL="5615879" indent="0">
              <a:buNone/>
              <a:defRPr sz="2457" b="1"/>
            </a:lvl9pPr>
          </a:lstStyle>
          <a:p>
            <a:pPr lvl="0"/>
            <a:r>
              <a:rPr lang="zh-CN" altLang="en-US"/>
              <a:t>单击此处编辑母版文本样式</a:t>
            </a:r>
          </a:p>
        </p:txBody>
      </p:sp>
      <p:sp>
        <p:nvSpPr>
          <p:cNvPr id="4" name="Content Placeholder 3"/>
          <p:cNvSpPr>
            <a:spLocks noGrp="1"/>
          </p:cNvSpPr>
          <p:nvPr>
            <p:ph sz="half" idx="2"/>
          </p:nvPr>
        </p:nvSpPr>
        <p:spPr>
          <a:xfrm>
            <a:off x="967070" y="4996813"/>
            <a:ext cx="5939514" cy="734955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107675" y="3353376"/>
            <a:ext cx="5968765" cy="1643437"/>
          </a:xfrm>
        </p:spPr>
        <p:txBody>
          <a:bodyPr anchor="b"/>
          <a:lstStyle>
            <a:lvl1pPr marL="0" indent="0">
              <a:buNone/>
              <a:defRPr sz="3685" b="1"/>
            </a:lvl1pPr>
            <a:lvl2pPr marL="701985" indent="0">
              <a:buNone/>
              <a:defRPr sz="3071" b="1"/>
            </a:lvl2pPr>
            <a:lvl3pPr marL="1403970" indent="0">
              <a:buNone/>
              <a:defRPr sz="2764" b="1"/>
            </a:lvl3pPr>
            <a:lvl4pPr marL="2105955" indent="0">
              <a:buNone/>
              <a:defRPr sz="2457" b="1"/>
            </a:lvl4pPr>
            <a:lvl5pPr marL="2807940" indent="0">
              <a:buNone/>
              <a:defRPr sz="2457" b="1"/>
            </a:lvl5pPr>
            <a:lvl6pPr marL="3509924" indent="0">
              <a:buNone/>
              <a:defRPr sz="2457" b="1"/>
            </a:lvl6pPr>
            <a:lvl7pPr marL="4211909" indent="0">
              <a:buNone/>
              <a:defRPr sz="2457" b="1"/>
            </a:lvl7pPr>
            <a:lvl8pPr marL="4913894" indent="0">
              <a:buNone/>
              <a:defRPr sz="2457" b="1"/>
            </a:lvl8pPr>
            <a:lvl9pPr marL="5615879" indent="0">
              <a:buNone/>
              <a:defRPr sz="2457" b="1"/>
            </a:lvl9pPr>
          </a:lstStyle>
          <a:p>
            <a:pPr lvl="0"/>
            <a:r>
              <a:rPr lang="zh-CN" altLang="en-US"/>
              <a:t>单击此处编辑母版文本样式</a:t>
            </a:r>
          </a:p>
        </p:txBody>
      </p:sp>
      <p:sp>
        <p:nvSpPr>
          <p:cNvPr id="6" name="Content Placeholder 5"/>
          <p:cNvSpPr>
            <a:spLocks noGrp="1"/>
          </p:cNvSpPr>
          <p:nvPr>
            <p:ph sz="quarter" idx="4"/>
          </p:nvPr>
        </p:nvSpPr>
        <p:spPr>
          <a:xfrm>
            <a:off x="7107675" y="4996813"/>
            <a:ext cx="5968765" cy="734955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34C042E6-B216-4592-8AF3-2B42AC14DDDB}" type="datetimeFigureOut">
              <a:rPr lang="zh-CN" altLang="en-US" smtClean="0"/>
              <a:t>2023/5/8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2744791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4C042E6-B216-4592-8AF3-2B42AC14DDDB}" type="datetimeFigureOut">
              <a:rPr lang="zh-CN" altLang="en-US" smtClean="0"/>
              <a:t>2023/5/8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2213807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042E6-B216-4592-8AF3-2B42AC14DDDB}" type="datetimeFigureOut">
              <a:rPr lang="zh-CN" altLang="en-US" smtClean="0"/>
              <a:t>2023/5/8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3639719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67068" y="911966"/>
            <a:ext cx="4528217" cy="3191881"/>
          </a:xfrm>
        </p:spPr>
        <p:txBody>
          <a:bodyPr anchor="b"/>
          <a:lstStyle>
            <a:lvl1pPr>
              <a:defRPr sz="4913"/>
            </a:lvl1pPr>
          </a:lstStyle>
          <a:p>
            <a:r>
              <a:rPr lang="zh-CN" altLang="en-US"/>
              <a:t>单击此处编辑母版标题样式</a:t>
            </a:r>
            <a:endParaRPr lang="en-US" dirty="0"/>
          </a:p>
        </p:txBody>
      </p:sp>
      <p:sp>
        <p:nvSpPr>
          <p:cNvPr id="3" name="Content Placeholder 2"/>
          <p:cNvSpPr>
            <a:spLocks noGrp="1"/>
          </p:cNvSpPr>
          <p:nvPr>
            <p:ph idx="1"/>
          </p:nvPr>
        </p:nvSpPr>
        <p:spPr>
          <a:xfrm>
            <a:off x="5968765" y="1969596"/>
            <a:ext cx="7107674" cy="9721303"/>
          </a:xfrm>
        </p:spPr>
        <p:txBody>
          <a:bodyPr/>
          <a:lstStyle>
            <a:lvl1pPr>
              <a:defRPr sz="4913"/>
            </a:lvl1pPr>
            <a:lvl2pPr>
              <a:defRPr sz="4299"/>
            </a:lvl2pPr>
            <a:lvl3pPr>
              <a:defRPr sz="3685"/>
            </a:lvl3pPr>
            <a:lvl4pPr>
              <a:defRPr sz="3071"/>
            </a:lvl4pPr>
            <a:lvl5pPr>
              <a:defRPr sz="3071"/>
            </a:lvl5pPr>
            <a:lvl6pPr>
              <a:defRPr sz="3071"/>
            </a:lvl6pPr>
            <a:lvl7pPr>
              <a:defRPr sz="3071"/>
            </a:lvl7pPr>
            <a:lvl8pPr>
              <a:defRPr sz="3071"/>
            </a:lvl8pPr>
            <a:lvl9pPr>
              <a:defRPr sz="3071"/>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967068" y="4103846"/>
            <a:ext cx="4528217" cy="7602883"/>
          </a:xfrm>
        </p:spPr>
        <p:txBody>
          <a:bodyPr/>
          <a:lstStyle>
            <a:lvl1pPr marL="0" indent="0">
              <a:buNone/>
              <a:defRPr sz="2457"/>
            </a:lvl1pPr>
            <a:lvl2pPr marL="701985" indent="0">
              <a:buNone/>
              <a:defRPr sz="2150"/>
            </a:lvl2pPr>
            <a:lvl3pPr marL="1403970" indent="0">
              <a:buNone/>
              <a:defRPr sz="1842"/>
            </a:lvl3pPr>
            <a:lvl4pPr marL="2105955" indent="0">
              <a:buNone/>
              <a:defRPr sz="1535"/>
            </a:lvl4pPr>
            <a:lvl5pPr marL="2807940" indent="0">
              <a:buNone/>
              <a:defRPr sz="1535"/>
            </a:lvl5pPr>
            <a:lvl6pPr marL="3509924" indent="0">
              <a:buNone/>
              <a:defRPr sz="1535"/>
            </a:lvl6pPr>
            <a:lvl7pPr marL="4211909" indent="0">
              <a:buNone/>
              <a:defRPr sz="1535"/>
            </a:lvl7pPr>
            <a:lvl8pPr marL="4913894" indent="0">
              <a:buNone/>
              <a:defRPr sz="1535"/>
            </a:lvl8pPr>
            <a:lvl9pPr marL="5615879" indent="0">
              <a:buNone/>
              <a:defRPr sz="153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4C042E6-B216-4592-8AF3-2B42AC14DDDB}" type="datetimeFigureOut">
              <a:rPr lang="zh-CN" altLang="en-US" smtClean="0"/>
              <a:t>2023/5/8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88264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967068" y="911966"/>
            <a:ext cx="4528217" cy="3191881"/>
          </a:xfrm>
        </p:spPr>
        <p:txBody>
          <a:bodyPr anchor="b"/>
          <a:lstStyle>
            <a:lvl1pPr>
              <a:defRPr sz="4913"/>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968765" y="1969596"/>
            <a:ext cx="7107674" cy="9721303"/>
          </a:xfrm>
        </p:spPr>
        <p:txBody>
          <a:bodyPr anchor="t"/>
          <a:lstStyle>
            <a:lvl1pPr marL="0" indent="0">
              <a:buNone/>
              <a:defRPr sz="4913"/>
            </a:lvl1pPr>
            <a:lvl2pPr marL="701985" indent="0">
              <a:buNone/>
              <a:defRPr sz="4299"/>
            </a:lvl2pPr>
            <a:lvl3pPr marL="1403970" indent="0">
              <a:buNone/>
              <a:defRPr sz="3685"/>
            </a:lvl3pPr>
            <a:lvl4pPr marL="2105955" indent="0">
              <a:buNone/>
              <a:defRPr sz="3071"/>
            </a:lvl4pPr>
            <a:lvl5pPr marL="2807940" indent="0">
              <a:buNone/>
              <a:defRPr sz="3071"/>
            </a:lvl5pPr>
            <a:lvl6pPr marL="3509924" indent="0">
              <a:buNone/>
              <a:defRPr sz="3071"/>
            </a:lvl6pPr>
            <a:lvl7pPr marL="4211909" indent="0">
              <a:buNone/>
              <a:defRPr sz="3071"/>
            </a:lvl7pPr>
            <a:lvl8pPr marL="4913894" indent="0">
              <a:buNone/>
              <a:defRPr sz="3071"/>
            </a:lvl8pPr>
            <a:lvl9pPr marL="5615879" indent="0">
              <a:buNone/>
              <a:defRPr sz="3071"/>
            </a:lvl9pPr>
          </a:lstStyle>
          <a:p>
            <a:r>
              <a:rPr lang="zh-CN" altLang="en-US"/>
              <a:t>单击图标添加图片</a:t>
            </a:r>
            <a:endParaRPr lang="en-US" dirty="0"/>
          </a:p>
        </p:txBody>
      </p:sp>
      <p:sp>
        <p:nvSpPr>
          <p:cNvPr id="4" name="Text Placeholder 3"/>
          <p:cNvSpPr>
            <a:spLocks noGrp="1"/>
          </p:cNvSpPr>
          <p:nvPr>
            <p:ph type="body" sz="half" idx="2"/>
          </p:nvPr>
        </p:nvSpPr>
        <p:spPr>
          <a:xfrm>
            <a:off x="967068" y="4103846"/>
            <a:ext cx="4528217" cy="7602883"/>
          </a:xfrm>
        </p:spPr>
        <p:txBody>
          <a:bodyPr/>
          <a:lstStyle>
            <a:lvl1pPr marL="0" indent="0">
              <a:buNone/>
              <a:defRPr sz="2457"/>
            </a:lvl1pPr>
            <a:lvl2pPr marL="701985" indent="0">
              <a:buNone/>
              <a:defRPr sz="2150"/>
            </a:lvl2pPr>
            <a:lvl3pPr marL="1403970" indent="0">
              <a:buNone/>
              <a:defRPr sz="1842"/>
            </a:lvl3pPr>
            <a:lvl4pPr marL="2105955" indent="0">
              <a:buNone/>
              <a:defRPr sz="1535"/>
            </a:lvl4pPr>
            <a:lvl5pPr marL="2807940" indent="0">
              <a:buNone/>
              <a:defRPr sz="1535"/>
            </a:lvl5pPr>
            <a:lvl6pPr marL="3509924" indent="0">
              <a:buNone/>
              <a:defRPr sz="1535"/>
            </a:lvl6pPr>
            <a:lvl7pPr marL="4211909" indent="0">
              <a:buNone/>
              <a:defRPr sz="1535"/>
            </a:lvl7pPr>
            <a:lvl8pPr marL="4913894" indent="0">
              <a:buNone/>
              <a:defRPr sz="1535"/>
            </a:lvl8pPr>
            <a:lvl9pPr marL="5615879" indent="0">
              <a:buNone/>
              <a:defRPr sz="153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4C042E6-B216-4592-8AF3-2B42AC14DDDB}" type="datetimeFigureOut">
              <a:rPr lang="zh-CN" altLang="en-US" smtClean="0"/>
              <a:t>2023/5/8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283454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4C042E6-B216-4592-8AF3-2B42AC14DDDB}" type="datetimeFigureOut">
              <a:rPr lang="zh-CN" altLang="en-US" smtClean="0"/>
              <a:t>2023/5/8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4154323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47268" y="728306"/>
            <a:ext cx="3027343" cy="1159273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65240" y="728306"/>
            <a:ext cx="8906530" cy="1159273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4C042E6-B216-4592-8AF3-2B42AC14DDDB}" type="datetimeFigureOut">
              <a:rPr lang="zh-CN" altLang="en-US" smtClean="0"/>
              <a:t>2023/5/8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2556785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01994" y="547816"/>
            <a:ext cx="12635865" cy="2155307"/>
          </a:xfrm>
        </p:spPr>
        <p:txBody>
          <a:bodyPr/>
          <a:lstStyle>
            <a:lvl1pPr>
              <a:defRPr b="1">
                <a:solidFill>
                  <a:schemeClr val="accent1"/>
                </a:solidFill>
                <a:latin typeface="+mj-lt"/>
                <a:ea typeface="+mj-ea"/>
                <a:cs typeface="微软雅黑 Light" panose="020B0502040204020203"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normAutofit/>
          </a:bodyPr>
          <a:lstStyle>
            <a:lvl1pPr>
              <a:lnSpc>
                <a:spcPct val="120000"/>
              </a:lnSpc>
              <a:defRPr sz="2880" b="1" i="0">
                <a:latin typeface="+mn-lt"/>
                <a:ea typeface="微软雅黑" panose="020B0503020204020204" pitchFamily="34" charset="-122"/>
                <a:cs typeface="微软雅黑" panose="020B0503020204020204" pitchFamily="34" charset="-122"/>
              </a:defRPr>
            </a:lvl1pPr>
            <a:lvl2pPr>
              <a:lnSpc>
                <a:spcPct val="120000"/>
              </a:lnSpc>
              <a:defRPr sz="2400" b="0" i="0">
                <a:latin typeface="+mn-lt"/>
                <a:ea typeface="微软雅黑" panose="020B0503020204020204" pitchFamily="34" charset="-122"/>
                <a:cs typeface="微软雅黑" panose="020B0503020204020204" pitchFamily="34" charset="-122"/>
              </a:defRPr>
            </a:lvl2pPr>
            <a:lvl3pPr>
              <a:lnSpc>
                <a:spcPct val="120000"/>
              </a:lnSpc>
              <a:defRPr sz="2400" b="0" i="0">
                <a:latin typeface="+mn-lt"/>
                <a:ea typeface="微软雅黑" panose="020B0503020204020204" pitchFamily="34" charset="-122"/>
                <a:cs typeface="微软雅黑" panose="020B0503020204020204" pitchFamily="34" charset="-122"/>
              </a:defRPr>
            </a:lvl3pPr>
            <a:lvl4pPr>
              <a:lnSpc>
                <a:spcPct val="120000"/>
              </a:lnSpc>
              <a:defRPr sz="2160" b="0" i="0">
                <a:latin typeface="+mn-lt"/>
                <a:ea typeface="微软雅黑" panose="020B0503020204020204" pitchFamily="34" charset="-122"/>
                <a:cs typeface="微软雅黑" panose="020B0503020204020204" pitchFamily="34" charset="-122"/>
              </a:defRPr>
            </a:lvl4pPr>
            <a:lvl5pPr>
              <a:lnSpc>
                <a:spcPct val="120000"/>
              </a:lnSpc>
              <a:defRPr sz="2160" b="0" i="0">
                <a:latin typeface="+mn-lt"/>
                <a:ea typeface="微软雅黑" panose="020B0503020204020204" pitchFamily="34" charset="-122"/>
                <a:cs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7" name="矩形 6"/>
          <p:cNvSpPr/>
          <p:nvPr userDrawn="1"/>
        </p:nvSpPr>
        <p:spPr>
          <a:xfrm>
            <a:off x="-277183" y="1050945"/>
            <a:ext cx="252700" cy="11490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8" name="三角形 7">
            <a:extLst>
              <a:ext uri="{FF2B5EF4-FFF2-40B4-BE49-F238E27FC236}">
                <a16:creationId xmlns:a16="http://schemas.microsoft.com/office/drawing/2014/main" id="{066DE83E-C489-9340-8A6C-F2C63F8574DC}"/>
              </a:ext>
            </a:extLst>
          </p:cNvPr>
          <p:cNvSpPr/>
          <p:nvPr userDrawn="1"/>
        </p:nvSpPr>
        <p:spPr>
          <a:xfrm rot="5400000">
            <a:off x="-452832" y="1503233"/>
            <a:ext cx="1149604" cy="24393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160"/>
          </a:p>
        </p:txBody>
      </p:sp>
    </p:spTree>
    <p:extLst>
      <p:ext uri="{BB962C8B-B14F-4D97-AF65-F5344CB8AC3E}">
        <p14:creationId xmlns:p14="http://schemas.microsoft.com/office/powerpoint/2010/main" val="327974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109052" y="8790342"/>
            <a:ext cx="11933873" cy="2716896"/>
          </a:xfrm>
        </p:spPr>
        <p:txBody>
          <a:bodyPr anchor="t"/>
          <a:lstStyle>
            <a:lvl1pPr algn="l">
              <a:defRPr sz="4800" b="1" cap="all">
                <a:latin typeface="+mj-lt"/>
              </a:defRPr>
            </a:lvl1pPr>
          </a:lstStyle>
          <a:p>
            <a:r>
              <a:rPr lang="zh-CN" altLang="en-US" dirty="0"/>
              <a:t>单击此处编辑母版标题样式</a:t>
            </a:r>
          </a:p>
        </p:txBody>
      </p:sp>
      <p:sp>
        <p:nvSpPr>
          <p:cNvPr id="3" name="文本占位符 2"/>
          <p:cNvSpPr>
            <a:spLocks noGrp="1"/>
          </p:cNvSpPr>
          <p:nvPr>
            <p:ph type="body" idx="1"/>
          </p:nvPr>
        </p:nvSpPr>
        <p:spPr>
          <a:xfrm>
            <a:off x="1109052" y="5797952"/>
            <a:ext cx="11933873" cy="2992387"/>
          </a:xfrm>
        </p:spPr>
        <p:txBody>
          <a:bodyPr anchor="b"/>
          <a:lstStyle>
            <a:lvl1pPr marL="0" indent="0">
              <a:buNone/>
              <a:defRPr sz="2400">
                <a:solidFill>
                  <a:schemeClr val="tx1">
                    <a:tint val="7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8" name="三角形 7">
            <a:extLst>
              <a:ext uri="{FF2B5EF4-FFF2-40B4-BE49-F238E27FC236}">
                <a16:creationId xmlns:a16="http://schemas.microsoft.com/office/drawing/2014/main" id="{A8EE614D-B549-154F-943F-0F3919AB5939}"/>
              </a:ext>
            </a:extLst>
          </p:cNvPr>
          <p:cNvSpPr/>
          <p:nvPr userDrawn="1"/>
        </p:nvSpPr>
        <p:spPr>
          <a:xfrm rot="5400000">
            <a:off x="-452833" y="9452026"/>
            <a:ext cx="1149604" cy="24393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160"/>
          </a:p>
        </p:txBody>
      </p:sp>
    </p:spTree>
    <p:extLst>
      <p:ext uri="{BB962C8B-B14F-4D97-AF65-F5344CB8AC3E}">
        <p14:creationId xmlns:p14="http://schemas.microsoft.com/office/powerpoint/2010/main" val="2830348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052990" y="4249520"/>
            <a:ext cx="11933873" cy="2932224"/>
          </a:xfrm>
        </p:spPr>
        <p:txBody>
          <a:bodyPr>
            <a:normAutofit/>
          </a:bodyPr>
          <a:lstStyle>
            <a:lvl1pPr algn="ctr">
              <a:defRPr sz="5280">
                <a:latin typeface="+mj-lt"/>
              </a:defRPr>
            </a:lvl1pPr>
          </a:lstStyle>
          <a:p>
            <a:r>
              <a:rPr lang="zh-CN" altLang="en-US" dirty="0"/>
              <a:t>单击此处编辑母版标题样式</a:t>
            </a:r>
          </a:p>
        </p:txBody>
      </p:sp>
      <p:sp>
        <p:nvSpPr>
          <p:cNvPr id="3" name="副标题 2"/>
          <p:cNvSpPr>
            <a:spLocks noGrp="1"/>
          </p:cNvSpPr>
          <p:nvPr>
            <p:ph type="subTitle" idx="1"/>
          </p:nvPr>
        </p:nvSpPr>
        <p:spPr>
          <a:xfrm>
            <a:off x="2105979" y="7751710"/>
            <a:ext cx="9827895" cy="3495869"/>
          </a:xfrm>
        </p:spPr>
        <p:txBody>
          <a:bodyPr/>
          <a:lstStyle>
            <a:lvl1pPr marL="0" indent="0" algn="ctr">
              <a:buNone/>
              <a:defRPr>
                <a:solidFill>
                  <a:schemeClr val="tx1">
                    <a:tint val="75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7" name="页脚占位符 4">
            <a:extLst>
              <a:ext uri="{FF2B5EF4-FFF2-40B4-BE49-F238E27FC236}">
                <a16:creationId xmlns:a16="http://schemas.microsoft.com/office/drawing/2014/main" id="{C7A2471E-740E-BA4E-88ED-159BEFFBA756}"/>
              </a:ext>
            </a:extLst>
          </p:cNvPr>
          <p:cNvSpPr>
            <a:spLocks noGrp="1"/>
          </p:cNvSpPr>
          <p:nvPr>
            <p:ph type="ftr" sz="quarter" idx="3"/>
          </p:nvPr>
        </p:nvSpPr>
        <p:spPr>
          <a:xfrm>
            <a:off x="3921174" y="12699960"/>
            <a:ext cx="6083934" cy="728306"/>
          </a:xfrm>
          <a:prstGeom prst="rect">
            <a:avLst/>
          </a:prstGeom>
        </p:spPr>
        <p:txBody>
          <a:bodyPr/>
          <a:lstStyle>
            <a:lvl1pPr algn="ctr">
              <a:defRPr sz="1320"/>
            </a:lvl1pPr>
          </a:lstStyle>
          <a:p>
            <a:r>
              <a:rPr lang="zh-CN" altLang="en-US" dirty="0"/>
              <a:t>上海交通大学并行与分布式系统研究所（</a:t>
            </a:r>
            <a:r>
              <a:rPr lang="en-US" altLang="zh-CN" dirty="0"/>
              <a:t>IPADS@SJTU</a:t>
            </a:r>
            <a:r>
              <a:rPr lang="zh-CN" altLang="en-US" dirty="0"/>
              <a:t>）</a:t>
            </a:r>
          </a:p>
        </p:txBody>
      </p:sp>
    </p:spTree>
    <p:extLst>
      <p:ext uri="{BB962C8B-B14F-4D97-AF65-F5344CB8AC3E}">
        <p14:creationId xmlns:p14="http://schemas.microsoft.com/office/powerpoint/2010/main" val="1333799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lvl1pPr>
              <a:lnSpc>
                <a:spcPct val="120000"/>
              </a:lnSpc>
              <a:defRPr sz="3120" b="1" i="0">
                <a:latin typeface="+mn-lt"/>
                <a:ea typeface="微软雅黑" panose="020B0503020204020204" pitchFamily="34" charset="-122"/>
                <a:cs typeface="微软雅黑" panose="020B0503020204020204" pitchFamily="34" charset="-122"/>
              </a:defRPr>
            </a:lvl1pPr>
            <a:lvl2pPr>
              <a:lnSpc>
                <a:spcPct val="120000"/>
              </a:lnSpc>
              <a:defRPr sz="2880" b="0" i="0">
                <a:latin typeface="+mn-lt"/>
                <a:ea typeface="微软雅黑" panose="020B0503020204020204" pitchFamily="34" charset="-122"/>
                <a:cs typeface="微软雅黑" panose="020B0503020204020204" pitchFamily="34" charset="-122"/>
              </a:defRPr>
            </a:lvl2pPr>
            <a:lvl3pPr>
              <a:lnSpc>
                <a:spcPct val="120000"/>
              </a:lnSpc>
              <a:defRPr sz="2400" b="0" i="0">
                <a:latin typeface="+mn-lt"/>
                <a:ea typeface="微软雅黑" panose="020B0503020204020204" pitchFamily="34" charset="-122"/>
                <a:cs typeface="微软雅黑" panose="020B0503020204020204" pitchFamily="34" charset="-122"/>
              </a:defRPr>
            </a:lvl3pPr>
            <a:lvl4pPr>
              <a:lnSpc>
                <a:spcPct val="120000"/>
              </a:lnSpc>
              <a:defRPr sz="2160" b="0" i="0">
                <a:latin typeface="+mn-lt"/>
                <a:ea typeface="微软雅黑" panose="020B0503020204020204" pitchFamily="34" charset="-122"/>
                <a:cs typeface="微软雅黑" panose="020B0503020204020204" pitchFamily="34" charset="-122"/>
              </a:defRPr>
            </a:lvl4pPr>
            <a:lvl5pPr>
              <a:lnSpc>
                <a:spcPct val="120000"/>
              </a:lnSpc>
              <a:defRPr sz="2160" b="0" i="0">
                <a:latin typeface="+mn-lt"/>
                <a:ea typeface="微软雅黑" panose="020B0503020204020204" pitchFamily="34" charset="-122"/>
                <a:cs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7" name="矩形 6"/>
          <p:cNvSpPr/>
          <p:nvPr userDrawn="1"/>
        </p:nvSpPr>
        <p:spPr>
          <a:xfrm>
            <a:off x="-277183" y="1050945"/>
            <a:ext cx="252700" cy="11490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8" name="三角形 7">
            <a:extLst>
              <a:ext uri="{FF2B5EF4-FFF2-40B4-BE49-F238E27FC236}">
                <a16:creationId xmlns:a16="http://schemas.microsoft.com/office/drawing/2014/main" id="{066DE83E-C489-9340-8A6C-F2C63F8574DC}"/>
              </a:ext>
            </a:extLst>
          </p:cNvPr>
          <p:cNvSpPr/>
          <p:nvPr userDrawn="1"/>
        </p:nvSpPr>
        <p:spPr>
          <a:xfrm rot="5400000">
            <a:off x="-452832" y="1503233"/>
            <a:ext cx="1149604" cy="24393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160"/>
          </a:p>
        </p:txBody>
      </p:sp>
      <p:sp>
        <p:nvSpPr>
          <p:cNvPr id="11" name="日期占位符 10">
            <a:extLst>
              <a:ext uri="{FF2B5EF4-FFF2-40B4-BE49-F238E27FC236}">
                <a16:creationId xmlns:a16="http://schemas.microsoft.com/office/drawing/2014/main" id="{0CF62270-1F5D-424A-A45E-3A95F9665E69}"/>
              </a:ext>
            </a:extLst>
          </p:cNvPr>
          <p:cNvSpPr>
            <a:spLocks noGrp="1"/>
          </p:cNvSpPr>
          <p:nvPr>
            <p:ph type="dt" sz="half" idx="10"/>
          </p:nvPr>
        </p:nvSpPr>
        <p:spPr/>
        <p:txBody>
          <a:bodyPr/>
          <a:lstStyle/>
          <a:p>
            <a:endParaRPr lang="zh-CN" altLang="en-US" dirty="0"/>
          </a:p>
        </p:txBody>
      </p:sp>
      <p:sp>
        <p:nvSpPr>
          <p:cNvPr id="13" name="灯片编号占位符 12">
            <a:extLst>
              <a:ext uri="{FF2B5EF4-FFF2-40B4-BE49-F238E27FC236}">
                <a16:creationId xmlns:a16="http://schemas.microsoft.com/office/drawing/2014/main" id="{301232BB-776E-8442-BC68-451FF5E9EF2A}"/>
              </a:ext>
            </a:extLst>
          </p:cNvPr>
          <p:cNvSpPr>
            <a:spLocks noGrp="1"/>
          </p:cNvSpPr>
          <p:nvPr>
            <p:ph type="sldNum" sz="quarter" idx="12"/>
          </p:nvPr>
        </p:nvSpPr>
        <p:spPr/>
        <p:txBody>
          <a:bodyPr/>
          <a:lstStyle/>
          <a:p>
            <a:fld id="{ADE361C3-C043-4A6E-BDCE-8DA1E7D90A3B}" type="slidenum">
              <a:rPr lang="zh-CN" altLang="en-US" smtClean="0"/>
              <a:pPr/>
              <a:t>‹#›</a:t>
            </a:fld>
            <a:endParaRPr lang="zh-CN" altLang="en-US"/>
          </a:p>
        </p:txBody>
      </p:sp>
      <p:sp>
        <p:nvSpPr>
          <p:cNvPr id="14" name="标题 13">
            <a:extLst>
              <a:ext uri="{FF2B5EF4-FFF2-40B4-BE49-F238E27FC236}">
                <a16:creationId xmlns:a16="http://schemas.microsoft.com/office/drawing/2014/main" id="{D65122C0-504F-FA46-B066-D8E22A26C909}"/>
              </a:ext>
            </a:extLst>
          </p:cNvPr>
          <p:cNvSpPr>
            <a:spLocks noGrp="1"/>
          </p:cNvSpPr>
          <p:nvPr>
            <p:ph type="title"/>
          </p:nvPr>
        </p:nvSpPr>
        <p:spPr/>
        <p:txBody>
          <a:bodyPr/>
          <a:lstStyle/>
          <a:p>
            <a:r>
              <a:rPr kumimoji="1" lang="zh-CN" altLang="en-US"/>
              <a:t>单击此处编辑母版标题样式</a:t>
            </a:r>
          </a:p>
        </p:txBody>
      </p:sp>
      <p:sp>
        <p:nvSpPr>
          <p:cNvPr id="15" name="页脚占位符 4">
            <a:extLst>
              <a:ext uri="{FF2B5EF4-FFF2-40B4-BE49-F238E27FC236}">
                <a16:creationId xmlns:a16="http://schemas.microsoft.com/office/drawing/2014/main" id="{56417E6E-741F-344B-92AB-FB18F831A1A0}"/>
              </a:ext>
            </a:extLst>
          </p:cNvPr>
          <p:cNvSpPr>
            <a:spLocks noGrp="1"/>
          </p:cNvSpPr>
          <p:nvPr>
            <p:ph type="ftr" sz="quarter" idx="3"/>
          </p:nvPr>
        </p:nvSpPr>
        <p:spPr>
          <a:xfrm>
            <a:off x="3921174" y="12699960"/>
            <a:ext cx="6083934" cy="728306"/>
          </a:xfrm>
          <a:prstGeom prst="rect">
            <a:avLst/>
          </a:prstGeom>
        </p:spPr>
        <p:txBody>
          <a:bodyPr/>
          <a:lstStyle>
            <a:lvl1pPr algn="ctr">
              <a:defRPr sz="1320"/>
            </a:lvl1pPr>
          </a:lstStyle>
          <a:p>
            <a:r>
              <a:rPr lang="zh-CN" altLang="en-US" dirty="0"/>
              <a:t>上海交通大学并行与分布式系统研究所（</a:t>
            </a:r>
            <a:r>
              <a:rPr lang="en-US" altLang="zh-CN" dirty="0"/>
              <a:t>IPADS@SJTU</a:t>
            </a:r>
            <a:r>
              <a:rPr lang="zh-CN" altLang="en-US" dirty="0"/>
              <a:t>）</a:t>
            </a:r>
          </a:p>
        </p:txBody>
      </p:sp>
    </p:spTree>
    <p:extLst>
      <p:ext uri="{BB962C8B-B14F-4D97-AF65-F5344CB8AC3E}">
        <p14:creationId xmlns:p14="http://schemas.microsoft.com/office/powerpoint/2010/main" val="2122262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109052" y="8790342"/>
            <a:ext cx="11933873" cy="2716896"/>
          </a:xfrm>
        </p:spPr>
        <p:txBody>
          <a:bodyPr anchor="t"/>
          <a:lstStyle>
            <a:lvl1pPr algn="l">
              <a:defRPr sz="4800" b="1" cap="all">
                <a:latin typeface="+mj-lt"/>
              </a:defRPr>
            </a:lvl1pPr>
          </a:lstStyle>
          <a:p>
            <a:r>
              <a:rPr lang="zh-CN" altLang="en-US" dirty="0"/>
              <a:t>单击此处编辑母版标题样式</a:t>
            </a:r>
          </a:p>
        </p:txBody>
      </p:sp>
      <p:sp>
        <p:nvSpPr>
          <p:cNvPr id="3" name="文本占位符 2"/>
          <p:cNvSpPr>
            <a:spLocks noGrp="1"/>
          </p:cNvSpPr>
          <p:nvPr>
            <p:ph type="body" idx="1"/>
          </p:nvPr>
        </p:nvSpPr>
        <p:spPr>
          <a:xfrm>
            <a:off x="1109052" y="5797952"/>
            <a:ext cx="11933873" cy="2992387"/>
          </a:xfrm>
        </p:spPr>
        <p:txBody>
          <a:bodyPr anchor="b"/>
          <a:lstStyle>
            <a:lvl1pPr marL="0" indent="0">
              <a:buNone/>
              <a:defRPr sz="2400">
                <a:solidFill>
                  <a:schemeClr val="tx1">
                    <a:tint val="7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8" name="三角形 7">
            <a:extLst>
              <a:ext uri="{FF2B5EF4-FFF2-40B4-BE49-F238E27FC236}">
                <a16:creationId xmlns:a16="http://schemas.microsoft.com/office/drawing/2014/main" id="{A8EE614D-B549-154F-943F-0F3919AB5939}"/>
              </a:ext>
            </a:extLst>
          </p:cNvPr>
          <p:cNvSpPr/>
          <p:nvPr userDrawn="1"/>
        </p:nvSpPr>
        <p:spPr>
          <a:xfrm rot="5400000">
            <a:off x="-452833" y="9452026"/>
            <a:ext cx="1149604" cy="24393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160"/>
          </a:p>
        </p:txBody>
      </p:sp>
      <p:sp>
        <p:nvSpPr>
          <p:cNvPr id="10" name="页脚占位符 4">
            <a:extLst>
              <a:ext uri="{FF2B5EF4-FFF2-40B4-BE49-F238E27FC236}">
                <a16:creationId xmlns:a16="http://schemas.microsoft.com/office/drawing/2014/main" id="{0867B0DC-E4F4-8D4C-B8A3-9ADD138A7F8D}"/>
              </a:ext>
            </a:extLst>
          </p:cNvPr>
          <p:cNvSpPr>
            <a:spLocks noGrp="1"/>
          </p:cNvSpPr>
          <p:nvPr>
            <p:ph type="ftr" sz="quarter" idx="3"/>
          </p:nvPr>
        </p:nvSpPr>
        <p:spPr>
          <a:xfrm>
            <a:off x="3921174" y="12699960"/>
            <a:ext cx="6083934" cy="728306"/>
          </a:xfrm>
          <a:prstGeom prst="rect">
            <a:avLst/>
          </a:prstGeom>
        </p:spPr>
        <p:txBody>
          <a:bodyPr/>
          <a:lstStyle>
            <a:lvl1pPr algn="ctr">
              <a:defRPr sz="1320"/>
            </a:lvl1pPr>
          </a:lstStyle>
          <a:p>
            <a:r>
              <a:rPr lang="zh-CN" altLang="en-US" dirty="0"/>
              <a:t>上海交通大学并行与分布式系统研究所（</a:t>
            </a:r>
            <a:r>
              <a:rPr lang="en-US" altLang="zh-CN" dirty="0"/>
              <a:t>IPADS@SJTU</a:t>
            </a:r>
            <a:r>
              <a:rPr lang="zh-CN" altLang="en-US" dirty="0"/>
              <a:t>）</a:t>
            </a:r>
          </a:p>
        </p:txBody>
      </p:sp>
    </p:spTree>
    <p:extLst>
      <p:ext uri="{BB962C8B-B14F-4D97-AF65-F5344CB8AC3E}">
        <p14:creationId xmlns:p14="http://schemas.microsoft.com/office/powerpoint/2010/main" val="3646547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052989" y="2238751"/>
            <a:ext cx="11933873" cy="4762488"/>
          </a:xfrm>
        </p:spPr>
        <p:txBody>
          <a:bodyPr anchor="b"/>
          <a:lstStyle>
            <a:lvl1pPr algn="ctr">
              <a:defRPr sz="9212"/>
            </a:lvl1pPr>
          </a:lstStyle>
          <a:p>
            <a:r>
              <a:rPr lang="zh-CN" altLang="en-US"/>
              <a:t>单击此处编辑母版标题样式</a:t>
            </a:r>
            <a:endParaRPr lang="en-US" dirty="0"/>
          </a:p>
        </p:txBody>
      </p:sp>
      <p:sp>
        <p:nvSpPr>
          <p:cNvPr id="3" name="Subtitle 2"/>
          <p:cNvSpPr>
            <a:spLocks noGrp="1"/>
          </p:cNvSpPr>
          <p:nvPr>
            <p:ph type="subTitle" idx="1"/>
          </p:nvPr>
        </p:nvSpPr>
        <p:spPr>
          <a:xfrm>
            <a:off x="1754981" y="7184899"/>
            <a:ext cx="10529888" cy="3302709"/>
          </a:xfrm>
        </p:spPr>
        <p:txBody>
          <a:bodyPr/>
          <a:lstStyle>
            <a:lvl1pPr marL="0" indent="0" algn="ctr">
              <a:buNone/>
              <a:defRPr sz="3685"/>
            </a:lvl1pPr>
            <a:lvl2pPr marL="701985" indent="0" algn="ctr">
              <a:buNone/>
              <a:defRPr sz="3071"/>
            </a:lvl2pPr>
            <a:lvl3pPr marL="1403970" indent="0" algn="ctr">
              <a:buNone/>
              <a:defRPr sz="2764"/>
            </a:lvl3pPr>
            <a:lvl4pPr marL="2105955" indent="0" algn="ctr">
              <a:buNone/>
              <a:defRPr sz="2457"/>
            </a:lvl4pPr>
            <a:lvl5pPr marL="2807940" indent="0" algn="ctr">
              <a:buNone/>
              <a:defRPr sz="2457"/>
            </a:lvl5pPr>
            <a:lvl6pPr marL="3509924" indent="0" algn="ctr">
              <a:buNone/>
              <a:defRPr sz="2457"/>
            </a:lvl6pPr>
            <a:lvl7pPr marL="4211909" indent="0" algn="ctr">
              <a:buNone/>
              <a:defRPr sz="2457"/>
            </a:lvl7pPr>
            <a:lvl8pPr marL="4913894" indent="0" algn="ctr">
              <a:buNone/>
              <a:defRPr sz="2457"/>
            </a:lvl8pPr>
            <a:lvl9pPr marL="5615879" indent="0" algn="ctr">
              <a:buNone/>
              <a:defRPr sz="2457"/>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4C042E6-B216-4592-8AF3-2B42AC14DDDB}" type="datetimeFigureOut">
              <a:rPr lang="zh-CN" altLang="en-US" smtClean="0"/>
              <a:t>2023/5/8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3607127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4C042E6-B216-4592-8AF3-2B42AC14DDDB}" type="datetimeFigureOut">
              <a:rPr lang="zh-CN" altLang="en-US" smtClean="0"/>
              <a:t>2023/5/8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1209525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57928" y="3410376"/>
            <a:ext cx="12109371" cy="5690286"/>
          </a:xfrm>
        </p:spPr>
        <p:txBody>
          <a:bodyPr anchor="b"/>
          <a:lstStyle>
            <a:lvl1pPr>
              <a:defRPr sz="9212"/>
            </a:lvl1pPr>
          </a:lstStyle>
          <a:p>
            <a:r>
              <a:rPr lang="zh-CN" altLang="en-US"/>
              <a:t>单击此处编辑母版标题样式</a:t>
            </a:r>
            <a:endParaRPr lang="en-US" dirty="0"/>
          </a:p>
        </p:txBody>
      </p:sp>
      <p:sp>
        <p:nvSpPr>
          <p:cNvPr id="3" name="Text Placeholder 2"/>
          <p:cNvSpPr>
            <a:spLocks noGrp="1"/>
          </p:cNvSpPr>
          <p:nvPr>
            <p:ph type="body" idx="1"/>
          </p:nvPr>
        </p:nvSpPr>
        <p:spPr>
          <a:xfrm>
            <a:off x="957928" y="9154495"/>
            <a:ext cx="12109371" cy="2992387"/>
          </a:xfrm>
        </p:spPr>
        <p:txBody>
          <a:bodyPr/>
          <a:lstStyle>
            <a:lvl1pPr marL="0" indent="0">
              <a:buNone/>
              <a:defRPr sz="3685">
                <a:solidFill>
                  <a:schemeClr val="tx1"/>
                </a:solidFill>
              </a:defRPr>
            </a:lvl1pPr>
            <a:lvl2pPr marL="701985" indent="0">
              <a:buNone/>
              <a:defRPr sz="3071">
                <a:solidFill>
                  <a:schemeClr val="tx1">
                    <a:tint val="75000"/>
                  </a:schemeClr>
                </a:solidFill>
              </a:defRPr>
            </a:lvl2pPr>
            <a:lvl3pPr marL="1403970" indent="0">
              <a:buNone/>
              <a:defRPr sz="2764">
                <a:solidFill>
                  <a:schemeClr val="tx1">
                    <a:tint val="75000"/>
                  </a:schemeClr>
                </a:solidFill>
              </a:defRPr>
            </a:lvl3pPr>
            <a:lvl4pPr marL="2105955" indent="0">
              <a:buNone/>
              <a:defRPr sz="2457">
                <a:solidFill>
                  <a:schemeClr val="tx1">
                    <a:tint val="75000"/>
                  </a:schemeClr>
                </a:solidFill>
              </a:defRPr>
            </a:lvl4pPr>
            <a:lvl5pPr marL="2807940" indent="0">
              <a:buNone/>
              <a:defRPr sz="2457">
                <a:solidFill>
                  <a:schemeClr val="tx1">
                    <a:tint val="75000"/>
                  </a:schemeClr>
                </a:solidFill>
              </a:defRPr>
            </a:lvl5pPr>
            <a:lvl6pPr marL="3509924" indent="0">
              <a:buNone/>
              <a:defRPr sz="2457">
                <a:solidFill>
                  <a:schemeClr val="tx1">
                    <a:tint val="75000"/>
                  </a:schemeClr>
                </a:solidFill>
              </a:defRPr>
            </a:lvl6pPr>
            <a:lvl7pPr marL="4211909" indent="0">
              <a:buNone/>
              <a:defRPr sz="2457">
                <a:solidFill>
                  <a:schemeClr val="tx1">
                    <a:tint val="75000"/>
                  </a:schemeClr>
                </a:solidFill>
              </a:defRPr>
            </a:lvl7pPr>
            <a:lvl8pPr marL="4913894" indent="0">
              <a:buNone/>
              <a:defRPr sz="2457">
                <a:solidFill>
                  <a:schemeClr val="tx1">
                    <a:tint val="75000"/>
                  </a:schemeClr>
                </a:solidFill>
              </a:defRPr>
            </a:lvl8pPr>
            <a:lvl9pPr marL="5615879" indent="0">
              <a:buNone/>
              <a:defRPr sz="2457">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4C042E6-B216-4592-8AF3-2B42AC14DDDB}" type="datetimeFigureOut">
              <a:rPr lang="zh-CN" altLang="en-US" smtClean="0"/>
              <a:t>2023/5/8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7897412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01994" y="547816"/>
            <a:ext cx="12635865" cy="227991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701994" y="3191885"/>
            <a:ext cx="12635865" cy="902783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701995" y="12678872"/>
            <a:ext cx="3275965" cy="728306"/>
          </a:xfrm>
          <a:prstGeom prst="rect">
            <a:avLst/>
          </a:prstGeom>
        </p:spPr>
        <p:txBody>
          <a:bodyPr vert="horz" lIns="91440" tIns="45720" rIns="91440" bIns="45720" rtlCol="0" anchor="ctr"/>
          <a:lstStyle>
            <a:lvl1pPr algn="l">
              <a:defRPr sz="1440">
                <a:solidFill>
                  <a:schemeClr val="tx1">
                    <a:tint val="75000"/>
                  </a:schemeClr>
                </a:solidFill>
                <a:latin typeface="DengXian" charset="0"/>
                <a:ea typeface="DengXian" charset="0"/>
                <a:cs typeface="DengXian" charset="0"/>
              </a:defRPr>
            </a:lvl1pPr>
          </a:lstStyle>
          <a:p>
            <a:endParaRPr lang="zh-CN" altLang="en-US" dirty="0"/>
          </a:p>
        </p:txBody>
      </p:sp>
      <p:sp>
        <p:nvSpPr>
          <p:cNvPr id="5" name="页脚占位符 4"/>
          <p:cNvSpPr>
            <a:spLocks noGrp="1"/>
          </p:cNvSpPr>
          <p:nvPr>
            <p:ph type="ftr" sz="quarter" idx="3"/>
          </p:nvPr>
        </p:nvSpPr>
        <p:spPr>
          <a:xfrm>
            <a:off x="4796951" y="12678872"/>
            <a:ext cx="4445953" cy="728306"/>
          </a:xfrm>
          <a:prstGeom prst="rect">
            <a:avLst/>
          </a:prstGeom>
        </p:spPr>
        <p:txBody>
          <a:bodyPr vert="horz" lIns="91440" tIns="45720" rIns="91440" bIns="45720" rtlCol="0" anchor="ctr"/>
          <a:lstStyle>
            <a:lvl1pPr algn="ctr">
              <a:defRPr sz="1440">
                <a:solidFill>
                  <a:schemeClr val="tx1">
                    <a:tint val="75000"/>
                  </a:schemeClr>
                </a:solidFill>
                <a:latin typeface="DengXian" charset="0"/>
                <a:ea typeface="DengXian" charset="0"/>
                <a:cs typeface="DengXian" charset="0"/>
              </a:defRPr>
            </a:lvl1pPr>
          </a:lstStyle>
          <a:p>
            <a:endParaRPr lang="zh-CN" altLang="en-US"/>
          </a:p>
        </p:txBody>
      </p:sp>
      <p:sp>
        <p:nvSpPr>
          <p:cNvPr id="6" name="灯片编号占位符 5"/>
          <p:cNvSpPr>
            <a:spLocks noGrp="1"/>
          </p:cNvSpPr>
          <p:nvPr>
            <p:ph type="sldNum" sz="quarter" idx="4"/>
          </p:nvPr>
        </p:nvSpPr>
        <p:spPr>
          <a:xfrm>
            <a:off x="10061894" y="12678872"/>
            <a:ext cx="3275965" cy="728306"/>
          </a:xfrm>
          <a:prstGeom prst="rect">
            <a:avLst/>
          </a:prstGeom>
        </p:spPr>
        <p:txBody>
          <a:bodyPr vert="horz" lIns="91440" tIns="45720" rIns="91440" bIns="45720" rtlCol="0" anchor="ctr"/>
          <a:lstStyle>
            <a:lvl1pPr algn="r">
              <a:defRPr sz="1440">
                <a:solidFill>
                  <a:schemeClr val="tx1">
                    <a:tint val="75000"/>
                  </a:schemeClr>
                </a:solidFill>
                <a:latin typeface="DengXian" charset="0"/>
                <a:ea typeface="DengXian" charset="0"/>
                <a:cs typeface="DengXian" charset="0"/>
              </a:defRPr>
            </a:lvl1pPr>
          </a:lstStyle>
          <a:p>
            <a:fld id="{ADE361C3-C043-4A6E-BDCE-8DA1E7D90A3B}" type="slidenum">
              <a:rPr lang="zh-CN" altLang="en-US" smtClean="0"/>
              <a:pPr/>
              <a:t>‹#›</a:t>
            </a:fld>
            <a:endParaRPr lang="zh-CN" altLang="en-US"/>
          </a:p>
        </p:txBody>
      </p:sp>
    </p:spTree>
    <p:extLst>
      <p:ext uri="{BB962C8B-B14F-4D97-AF65-F5344CB8AC3E}">
        <p14:creationId xmlns:p14="http://schemas.microsoft.com/office/powerpoint/2010/main" val="2608892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l" defTabSz="1097280" rtl="0" eaLnBrk="1" latinLnBrk="0" hangingPunct="1">
        <a:spcBef>
          <a:spcPct val="0"/>
        </a:spcBef>
        <a:buNone/>
        <a:defRPr sz="4320" b="1" kern="1200">
          <a:solidFill>
            <a:schemeClr val="accent1"/>
          </a:solidFill>
          <a:latin typeface="+mj-lt"/>
          <a:ea typeface="+mj-ea"/>
          <a:cs typeface="微软雅黑 Light" panose="020B0502040204020203" pitchFamily="34" charset="-122"/>
        </a:defRPr>
      </a:lvl1pPr>
    </p:titleStyle>
    <p:bodyStyle>
      <a:lvl1pPr marL="411480" indent="-411480" algn="l" defTabSz="1097280" rtl="0" eaLnBrk="1" latinLnBrk="0" hangingPunct="1">
        <a:lnSpc>
          <a:spcPct val="120000"/>
        </a:lnSpc>
        <a:spcBef>
          <a:spcPts val="1440"/>
        </a:spcBef>
        <a:buFont typeface="Arial" pitchFamily="34" charset="0"/>
        <a:buChar char="•"/>
        <a:defRPr sz="3120" b="0" kern="1200">
          <a:solidFill>
            <a:schemeClr val="tx1">
              <a:lumMod val="75000"/>
              <a:lumOff val="25000"/>
            </a:schemeClr>
          </a:solidFill>
          <a:latin typeface="+mn-lt"/>
          <a:ea typeface="+mn-ea"/>
          <a:cs typeface="DengXian" charset="0"/>
        </a:defRPr>
      </a:lvl1pPr>
      <a:lvl2pPr marL="891540" indent="-342900" algn="l" defTabSz="1097280" rtl="0" eaLnBrk="1" latinLnBrk="0" hangingPunct="1">
        <a:lnSpc>
          <a:spcPct val="120000"/>
        </a:lnSpc>
        <a:spcBef>
          <a:spcPct val="20000"/>
        </a:spcBef>
        <a:buFont typeface="Arial" pitchFamily="34" charset="0"/>
        <a:buChar char="–"/>
        <a:defRPr sz="2880" kern="1200">
          <a:solidFill>
            <a:schemeClr val="tx1">
              <a:lumMod val="75000"/>
              <a:lumOff val="25000"/>
            </a:schemeClr>
          </a:solidFill>
          <a:latin typeface="+mn-lt"/>
          <a:ea typeface="+mn-ea"/>
          <a:cs typeface="DengXian" charset="0"/>
        </a:defRPr>
      </a:lvl2pPr>
      <a:lvl3pPr marL="1371600" indent="-274320" algn="l" defTabSz="1097280" rtl="0" eaLnBrk="1" latinLnBrk="0" hangingPunct="1">
        <a:lnSpc>
          <a:spcPct val="120000"/>
        </a:lnSpc>
        <a:spcBef>
          <a:spcPct val="20000"/>
        </a:spcBef>
        <a:buFont typeface="Arial" pitchFamily="34" charset="0"/>
        <a:buChar char="•"/>
        <a:defRPr sz="2400" kern="1200">
          <a:solidFill>
            <a:schemeClr val="tx1">
              <a:lumMod val="75000"/>
              <a:lumOff val="25000"/>
            </a:schemeClr>
          </a:solidFill>
          <a:latin typeface="+mn-lt"/>
          <a:ea typeface="+mn-ea"/>
          <a:cs typeface="DengXian" charset="0"/>
        </a:defRPr>
      </a:lvl3pPr>
      <a:lvl4pPr marL="1920240" indent="-274320" algn="l" defTabSz="1097280" rtl="0" eaLnBrk="1" latinLnBrk="0" hangingPunct="1">
        <a:lnSpc>
          <a:spcPct val="120000"/>
        </a:lnSpc>
        <a:spcBef>
          <a:spcPct val="20000"/>
        </a:spcBef>
        <a:buFont typeface="Arial" pitchFamily="34" charset="0"/>
        <a:buChar char="–"/>
        <a:defRPr sz="2160" kern="1200">
          <a:solidFill>
            <a:schemeClr val="tx1">
              <a:lumMod val="75000"/>
              <a:lumOff val="25000"/>
            </a:schemeClr>
          </a:solidFill>
          <a:latin typeface="+mn-lt"/>
          <a:ea typeface="+mn-ea"/>
          <a:cs typeface="DengXian" charset="0"/>
        </a:defRPr>
      </a:lvl4pPr>
      <a:lvl5pPr marL="2468880" indent="-274320" algn="l" defTabSz="1097280" rtl="0" eaLnBrk="1" latinLnBrk="0" hangingPunct="1">
        <a:lnSpc>
          <a:spcPct val="120000"/>
        </a:lnSpc>
        <a:spcBef>
          <a:spcPct val="20000"/>
        </a:spcBef>
        <a:buFont typeface="Arial" pitchFamily="34" charset="0"/>
        <a:buChar char="»"/>
        <a:defRPr sz="2160" kern="1200">
          <a:solidFill>
            <a:schemeClr val="tx1">
              <a:lumMod val="75000"/>
              <a:lumOff val="25000"/>
            </a:schemeClr>
          </a:solidFill>
          <a:latin typeface="+mn-lt"/>
          <a:ea typeface="+mn-ea"/>
          <a:cs typeface="DengXian" charset="0"/>
        </a:defRPr>
      </a:lvl5pPr>
      <a:lvl6pPr marL="301752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zh-CN"/>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01994" y="462455"/>
            <a:ext cx="12635865" cy="227991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701994" y="3191885"/>
            <a:ext cx="12635865" cy="902783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701995" y="12678872"/>
            <a:ext cx="3275965" cy="728306"/>
          </a:xfrm>
          <a:prstGeom prst="rect">
            <a:avLst/>
          </a:prstGeom>
        </p:spPr>
        <p:txBody>
          <a:bodyPr vert="horz" lIns="91440" tIns="45720" rIns="91440" bIns="45720" rtlCol="0" anchor="ctr"/>
          <a:lstStyle>
            <a:lvl1pPr algn="l">
              <a:defRPr sz="1440">
                <a:solidFill>
                  <a:schemeClr val="tx1">
                    <a:tint val="75000"/>
                  </a:schemeClr>
                </a:solidFill>
                <a:latin typeface="DengXian" charset="0"/>
                <a:ea typeface="DengXian" charset="0"/>
                <a:cs typeface="DengXian" charset="0"/>
              </a:defRPr>
            </a:lvl1pPr>
          </a:lstStyle>
          <a:p>
            <a:endParaRPr lang="zh-CN" altLang="en-US" dirty="0"/>
          </a:p>
        </p:txBody>
      </p:sp>
      <p:sp>
        <p:nvSpPr>
          <p:cNvPr id="6" name="灯片编号占位符 5"/>
          <p:cNvSpPr>
            <a:spLocks noGrp="1"/>
          </p:cNvSpPr>
          <p:nvPr>
            <p:ph type="sldNum" sz="quarter" idx="4"/>
          </p:nvPr>
        </p:nvSpPr>
        <p:spPr>
          <a:xfrm>
            <a:off x="10061894" y="12678872"/>
            <a:ext cx="3275965" cy="728306"/>
          </a:xfrm>
          <a:prstGeom prst="rect">
            <a:avLst/>
          </a:prstGeom>
        </p:spPr>
        <p:txBody>
          <a:bodyPr vert="horz" lIns="91440" tIns="45720" rIns="91440" bIns="45720" rtlCol="0" anchor="ctr"/>
          <a:lstStyle>
            <a:lvl1pPr algn="r">
              <a:defRPr sz="1440">
                <a:solidFill>
                  <a:schemeClr val="tx1">
                    <a:tint val="75000"/>
                  </a:schemeClr>
                </a:solidFill>
                <a:latin typeface="DengXian" charset="0"/>
                <a:ea typeface="DengXian" charset="0"/>
                <a:cs typeface="DengXian" charset="0"/>
              </a:defRPr>
            </a:lvl1pPr>
          </a:lstStyle>
          <a:p>
            <a:fld id="{ADE361C3-C043-4A6E-BDCE-8DA1E7D90A3B}" type="slidenum">
              <a:rPr lang="zh-CN" altLang="en-US" smtClean="0"/>
              <a:pPr/>
              <a:t>‹#›</a:t>
            </a:fld>
            <a:endParaRPr lang="zh-CN" altLang="en-US"/>
          </a:p>
        </p:txBody>
      </p:sp>
      <p:sp>
        <p:nvSpPr>
          <p:cNvPr id="10" name="页脚占位符 4">
            <a:extLst>
              <a:ext uri="{FF2B5EF4-FFF2-40B4-BE49-F238E27FC236}">
                <a16:creationId xmlns:a16="http://schemas.microsoft.com/office/drawing/2014/main" id="{CDE64A05-89A2-754D-BA16-BDBB64F499E1}"/>
              </a:ext>
            </a:extLst>
          </p:cNvPr>
          <p:cNvSpPr>
            <a:spLocks noGrp="1"/>
          </p:cNvSpPr>
          <p:nvPr>
            <p:ph type="ftr" sz="quarter" idx="3"/>
          </p:nvPr>
        </p:nvSpPr>
        <p:spPr>
          <a:xfrm>
            <a:off x="3921174" y="12699960"/>
            <a:ext cx="6083934" cy="728306"/>
          </a:xfrm>
          <a:prstGeom prst="rect">
            <a:avLst/>
          </a:prstGeom>
        </p:spPr>
        <p:txBody>
          <a:bodyPr/>
          <a:lstStyle>
            <a:lvl1pPr algn="ctr">
              <a:defRPr sz="1320">
                <a:solidFill>
                  <a:schemeClr val="bg1">
                    <a:lumMod val="65000"/>
                  </a:schemeClr>
                </a:solidFill>
              </a:defRPr>
            </a:lvl1pPr>
          </a:lstStyle>
          <a:p>
            <a:r>
              <a:rPr lang="zh-CN" altLang="en-US" dirty="0"/>
              <a:t>上海交通大学并行与分布式系统研究所（</a:t>
            </a:r>
            <a:r>
              <a:rPr lang="en-US" altLang="zh-CN" dirty="0"/>
              <a:t>IPADS@SJTU</a:t>
            </a:r>
            <a:r>
              <a:rPr lang="zh-CN" altLang="en-US" dirty="0"/>
              <a:t>）</a:t>
            </a:r>
          </a:p>
        </p:txBody>
      </p:sp>
    </p:spTree>
    <p:extLst>
      <p:ext uri="{BB962C8B-B14F-4D97-AF65-F5344CB8AC3E}">
        <p14:creationId xmlns:p14="http://schemas.microsoft.com/office/powerpoint/2010/main" val="260775675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hf hdr="0" ftr="0" dt="0"/>
  <p:txStyles>
    <p:titleStyle>
      <a:lvl1pPr algn="l" defTabSz="1097280" rtl="0" eaLnBrk="1" latinLnBrk="0" hangingPunct="1">
        <a:spcBef>
          <a:spcPct val="0"/>
        </a:spcBef>
        <a:buNone/>
        <a:defRPr sz="4320" b="1" kern="1200">
          <a:solidFill>
            <a:schemeClr val="accent1"/>
          </a:solidFill>
          <a:latin typeface="+mj-lt"/>
          <a:ea typeface="+mj-ea"/>
          <a:cs typeface="微软雅黑 Light" panose="020B0502040204020203" pitchFamily="34" charset="-122"/>
        </a:defRPr>
      </a:lvl1pPr>
    </p:titleStyle>
    <p:bodyStyle>
      <a:lvl1pPr marL="411480" indent="-411480" algn="l" defTabSz="1097280" rtl="0" eaLnBrk="1" latinLnBrk="0" hangingPunct="1">
        <a:lnSpc>
          <a:spcPct val="120000"/>
        </a:lnSpc>
        <a:spcBef>
          <a:spcPts val="1440"/>
        </a:spcBef>
        <a:buFont typeface="Arial" pitchFamily="34" charset="0"/>
        <a:buChar char="•"/>
        <a:defRPr sz="3120" b="1" kern="1200">
          <a:solidFill>
            <a:schemeClr val="tx1">
              <a:lumMod val="75000"/>
              <a:lumOff val="25000"/>
            </a:schemeClr>
          </a:solidFill>
          <a:latin typeface="+mn-lt"/>
          <a:ea typeface="+mn-ea"/>
          <a:cs typeface="DengXian" charset="0"/>
        </a:defRPr>
      </a:lvl1pPr>
      <a:lvl2pPr marL="891540" indent="-342900" algn="l" defTabSz="1097280" rtl="0" eaLnBrk="1" latinLnBrk="0" hangingPunct="1">
        <a:lnSpc>
          <a:spcPct val="120000"/>
        </a:lnSpc>
        <a:spcBef>
          <a:spcPct val="20000"/>
        </a:spcBef>
        <a:buFont typeface="Arial" pitchFamily="34" charset="0"/>
        <a:buChar char="–"/>
        <a:defRPr sz="2880" kern="1200">
          <a:solidFill>
            <a:schemeClr val="tx1">
              <a:lumMod val="75000"/>
              <a:lumOff val="25000"/>
            </a:schemeClr>
          </a:solidFill>
          <a:latin typeface="+mn-lt"/>
          <a:ea typeface="+mn-ea"/>
          <a:cs typeface="DengXian" charset="0"/>
        </a:defRPr>
      </a:lvl2pPr>
      <a:lvl3pPr marL="1371600" indent="-274320" algn="l" defTabSz="1097280" rtl="0" eaLnBrk="1" latinLnBrk="0" hangingPunct="1">
        <a:lnSpc>
          <a:spcPct val="120000"/>
        </a:lnSpc>
        <a:spcBef>
          <a:spcPct val="20000"/>
        </a:spcBef>
        <a:buFont typeface="Arial" pitchFamily="34" charset="0"/>
        <a:buChar char="•"/>
        <a:defRPr sz="2400" kern="1200">
          <a:solidFill>
            <a:schemeClr val="tx1">
              <a:lumMod val="75000"/>
              <a:lumOff val="25000"/>
            </a:schemeClr>
          </a:solidFill>
          <a:latin typeface="+mn-lt"/>
          <a:ea typeface="+mn-ea"/>
          <a:cs typeface="DengXian" charset="0"/>
        </a:defRPr>
      </a:lvl3pPr>
      <a:lvl4pPr marL="1920240" indent="-274320" algn="l" defTabSz="1097280" rtl="0" eaLnBrk="1" latinLnBrk="0" hangingPunct="1">
        <a:lnSpc>
          <a:spcPct val="120000"/>
        </a:lnSpc>
        <a:spcBef>
          <a:spcPct val="20000"/>
        </a:spcBef>
        <a:buFont typeface="Arial" pitchFamily="34" charset="0"/>
        <a:buChar char="–"/>
        <a:defRPr sz="2160" kern="1200">
          <a:solidFill>
            <a:schemeClr val="tx1">
              <a:lumMod val="75000"/>
              <a:lumOff val="25000"/>
            </a:schemeClr>
          </a:solidFill>
          <a:latin typeface="+mn-lt"/>
          <a:ea typeface="+mn-ea"/>
          <a:cs typeface="DengXian" charset="0"/>
        </a:defRPr>
      </a:lvl4pPr>
      <a:lvl5pPr marL="2468880" indent="-274320" algn="l" defTabSz="1097280" rtl="0" eaLnBrk="1" latinLnBrk="0" hangingPunct="1">
        <a:lnSpc>
          <a:spcPct val="120000"/>
        </a:lnSpc>
        <a:spcBef>
          <a:spcPct val="20000"/>
        </a:spcBef>
        <a:buFont typeface="Arial" pitchFamily="34" charset="0"/>
        <a:buChar char="»"/>
        <a:defRPr sz="2160" kern="1200">
          <a:solidFill>
            <a:schemeClr val="tx1">
              <a:lumMod val="75000"/>
              <a:lumOff val="25000"/>
            </a:schemeClr>
          </a:solidFill>
          <a:latin typeface="+mn-lt"/>
          <a:ea typeface="+mn-ea"/>
          <a:cs typeface="DengXian" charset="0"/>
        </a:defRPr>
      </a:lvl5pPr>
      <a:lvl6pPr marL="301752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zh-CN"/>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65240" y="728309"/>
            <a:ext cx="12109371" cy="2644069"/>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65240" y="3641531"/>
            <a:ext cx="12109371" cy="867950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965240" y="12678862"/>
            <a:ext cx="3158966" cy="728306"/>
          </a:xfrm>
          <a:prstGeom prst="rect">
            <a:avLst/>
          </a:prstGeom>
        </p:spPr>
        <p:txBody>
          <a:bodyPr vert="horz" lIns="91440" tIns="45720" rIns="91440" bIns="45720" rtlCol="0" anchor="ctr"/>
          <a:lstStyle>
            <a:lvl1pPr algn="l">
              <a:defRPr sz="1842">
                <a:solidFill>
                  <a:schemeClr val="tx1">
                    <a:tint val="75000"/>
                  </a:schemeClr>
                </a:solidFill>
              </a:defRPr>
            </a:lvl1pPr>
          </a:lstStyle>
          <a:p>
            <a:endParaRPr lang="zh-CN" altLang="en-US" dirty="0"/>
          </a:p>
        </p:txBody>
      </p:sp>
      <p:sp>
        <p:nvSpPr>
          <p:cNvPr id="5" name="Footer Placeholder 4"/>
          <p:cNvSpPr>
            <a:spLocks noGrp="1"/>
          </p:cNvSpPr>
          <p:nvPr>
            <p:ph type="ftr" sz="quarter" idx="3"/>
          </p:nvPr>
        </p:nvSpPr>
        <p:spPr>
          <a:xfrm>
            <a:off x="4650701" y="12678862"/>
            <a:ext cx="4738449" cy="728306"/>
          </a:xfrm>
          <a:prstGeom prst="rect">
            <a:avLst/>
          </a:prstGeom>
        </p:spPr>
        <p:txBody>
          <a:bodyPr vert="horz" lIns="91440" tIns="45720" rIns="91440" bIns="45720" rtlCol="0" anchor="ctr"/>
          <a:lstStyle>
            <a:lvl1pPr algn="ctr">
              <a:defRPr sz="1842">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915644" y="12678862"/>
            <a:ext cx="3158966" cy="728306"/>
          </a:xfrm>
          <a:prstGeom prst="rect">
            <a:avLst/>
          </a:prstGeom>
        </p:spPr>
        <p:txBody>
          <a:bodyPr vert="horz" lIns="91440" tIns="45720" rIns="91440" bIns="45720" rtlCol="0" anchor="ctr"/>
          <a:lstStyle>
            <a:lvl1pPr algn="r">
              <a:defRPr sz="1842">
                <a:solidFill>
                  <a:schemeClr val="tx1">
                    <a:tint val="75000"/>
                  </a:schemeClr>
                </a:solidFill>
              </a:defRPr>
            </a:lvl1pPr>
          </a:lstStyle>
          <a:p>
            <a:fld id="{ADE361C3-C043-4A6E-BDCE-8DA1E7D90A3B}" type="slidenum">
              <a:rPr lang="zh-CN" altLang="en-US" smtClean="0"/>
              <a:pPr/>
              <a:t>‹#›</a:t>
            </a:fld>
            <a:endParaRPr lang="zh-CN" altLang="en-US"/>
          </a:p>
        </p:txBody>
      </p:sp>
    </p:spTree>
    <p:extLst>
      <p:ext uri="{BB962C8B-B14F-4D97-AF65-F5344CB8AC3E}">
        <p14:creationId xmlns:p14="http://schemas.microsoft.com/office/powerpoint/2010/main" val="379927103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hdr="0" ftr="0" dt="0"/>
  <p:txStyles>
    <p:titleStyle>
      <a:lvl1pPr algn="l" defTabSz="1403970" rtl="0" eaLnBrk="1" latinLnBrk="0" hangingPunct="1">
        <a:lnSpc>
          <a:spcPct val="90000"/>
        </a:lnSpc>
        <a:spcBef>
          <a:spcPct val="0"/>
        </a:spcBef>
        <a:buNone/>
        <a:defRPr sz="6756" kern="1200">
          <a:solidFill>
            <a:schemeClr val="tx1"/>
          </a:solidFill>
          <a:latin typeface="+mj-lt"/>
          <a:ea typeface="+mj-ea"/>
          <a:cs typeface="+mj-cs"/>
        </a:defRPr>
      </a:lvl1pPr>
    </p:titleStyle>
    <p:bodyStyle>
      <a:lvl1pPr marL="350992" indent="-350992" algn="l" defTabSz="1403970" rtl="0" eaLnBrk="1" latinLnBrk="0" hangingPunct="1">
        <a:lnSpc>
          <a:spcPct val="90000"/>
        </a:lnSpc>
        <a:spcBef>
          <a:spcPts val="1535"/>
        </a:spcBef>
        <a:buFont typeface="Arial" panose="020B0604020202020204" pitchFamily="34" charset="0"/>
        <a:buChar char="•"/>
        <a:defRPr sz="4299" kern="1200">
          <a:solidFill>
            <a:schemeClr val="tx1"/>
          </a:solidFill>
          <a:latin typeface="+mn-lt"/>
          <a:ea typeface="+mn-ea"/>
          <a:cs typeface="+mn-cs"/>
        </a:defRPr>
      </a:lvl1pPr>
      <a:lvl2pPr marL="1052977" indent="-350992" algn="l" defTabSz="1403970" rtl="0" eaLnBrk="1" latinLnBrk="0" hangingPunct="1">
        <a:lnSpc>
          <a:spcPct val="90000"/>
        </a:lnSpc>
        <a:spcBef>
          <a:spcPts val="768"/>
        </a:spcBef>
        <a:buFont typeface="Arial" panose="020B0604020202020204" pitchFamily="34" charset="0"/>
        <a:buChar char="•"/>
        <a:defRPr sz="3685" kern="1200">
          <a:solidFill>
            <a:schemeClr val="tx1"/>
          </a:solidFill>
          <a:latin typeface="+mn-lt"/>
          <a:ea typeface="+mn-ea"/>
          <a:cs typeface="+mn-cs"/>
        </a:defRPr>
      </a:lvl2pPr>
      <a:lvl3pPr marL="1754962" indent="-350992" algn="l" defTabSz="1403970" rtl="0" eaLnBrk="1" latinLnBrk="0" hangingPunct="1">
        <a:lnSpc>
          <a:spcPct val="90000"/>
        </a:lnSpc>
        <a:spcBef>
          <a:spcPts val="768"/>
        </a:spcBef>
        <a:buFont typeface="Arial" panose="020B0604020202020204" pitchFamily="34" charset="0"/>
        <a:buChar char="•"/>
        <a:defRPr sz="3071" kern="1200">
          <a:solidFill>
            <a:schemeClr val="tx1"/>
          </a:solidFill>
          <a:latin typeface="+mn-lt"/>
          <a:ea typeface="+mn-ea"/>
          <a:cs typeface="+mn-cs"/>
        </a:defRPr>
      </a:lvl3pPr>
      <a:lvl4pPr marL="2456947" indent="-350992" algn="l" defTabSz="1403970" rtl="0" eaLnBrk="1" latinLnBrk="0" hangingPunct="1">
        <a:lnSpc>
          <a:spcPct val="90000"/>
        </a:lnSpc>
        <a:spcBef>
          <a:spcPts val="768"/>
        </a:spcBef>
        <a:buFont typeface="Arial" panose="020B0604020202020204" pitchFamily="34" charset="0"/>
        <a:buChar char="•"/>
        <a:defRPr sz="2764" kern="1200">
          <a:solidFill>
            <a:schemeClr val="tx1"/>
          </a:solidFill>
          <a:latin typeface="+mn-lt"/>
          <a:ea typeface="+mn-ea"/>
          <a:cs typeface="+mn-cs"/>
        </a:defRPr>
      </a:lvl4pPr>
      <a:lvl5pPr marL="3158932" indent="-350992" algn="l" defTabSz="1403970" rtl="0" eaLnBrk="1" latinLnBrk="0" hangingPunct="1">
        <a:lnSpc>
          <a:spcPct val="90000"/>
        </a:lnSpc>
        <a:spcBef>
          <a:spcPts val="768"/>
        </a:spcBef>
        <a:buFont typeface="Arial" panose="020B0604020202020204" pitchFamily="34" charset="0"/>
        <a:buChar char="•"/>
        <a:defRPr sz="2764" kern="1200">
          <a:solidFill>
            <a:schemeClr val="tx1"/>
          </a:solidFill>
          <a:latin typeface="+mn-lt"/>
          <a:ea typeface="+mn-ea"/>
          <a:cs typeface="+mn-cs"/>
        </a:defRPr>
      </a:lvl5pPr>
      <a:lvl6pPr marL="3860917" indent="-350992" algn="l" defTabSz="1403970" rtl="0" eaLnBrk="1" latinLnBrk="0" hangingPunct="1">
        <a:lnSpc>
          <a:spcPct val="90000"/>
        </a:lnSpc>
        <a:spcBef>
          <a:spcPts val="768"/>
        </a:spcBef>
        <a:buFont typeface="Arial" panose="020B0604020202020204" pitchFamily="34" charset="0"/>
        <a:buChar char="•"/>
        <a:defRPr sz="2764" kern="1200">
          <a:solidFill>
            <a:schemeClr val="tx1"/>
          </a:solidFill>
          <a:latin typeface="+mn-lt"/>
          <a:ea typeface="+mn-ea"/>
          <a:cs typeface="+mn-cs"/>
        </a:defRPr>
      </a:lvl6pPr>
      <a:lvl7pPr marL="4562902" indent="-350992" algn="l" defTabSz="1403970" rtl="0" eaLnBrk="1" latinLnBrk="0" hangingPunct="1">
        <a:lnSpc>
          <a:spcPct val="90000"/>
        </a:lnSpc>
        <a:spcBef>
          <a:spcPts val="768"/>
        </a:spcBef>
        <a:buFont typeface="Arial" panose="020B0604020202020204" pitchFamily="34" charset="0"/>
        <a:buChar char="•"/>
        <a:defRPr sz="2764" kern="1200">
          <a:solidFill>
            <a:schemeClr val="tx1"/>
          </a:solidFill>
          <a:latin typeface="+mn-lt"/>
          <a:ea typeface="+mn-ea"/>
          <a:cs typeface="+mn-cs"/>
        </a:defRPr>
      </a:lvl7pPr>
      <a:lvl8pPr marL="5264887" indent="-350992" algn="l" defTabSz="1403970" rtl="0" eaLnBrk="1" latinLnBrk="0" hangingPunct="1">
        <a:lnSpc>
          <a:spcPct val="90000"/>
        </a:lnSpc>
        <a:spcBef>
          <a:spcPts val="768"/>
        </a:spcBef>
        <a:buFont typeface="Arial" panose="020B0604020202020204" pitchFamily="34" charset="0"/>
        <a:buChar char="•"/>
        <a:defRPr sz="2764" kern="1200">
          <a:solidFill>
            <a:schemeClr val="tx1"/>
          </a:solidFill>
          <a:latin typeface="+mn-lt"/>
          <a:ea typeface="+mn-ea"/>
          <a:cs typeface="+mn-cs"/>
        </a:defRPr>
      </a:lvl8pPr>
      <a:lvl9pPr marL="5966871" indent="-350992" algn="l" defTabSz="1403970" rtl="0" eaLnBrk="1" latinLnBrk="0" hangingPunct="1">
        <a:lnSpc>
          <a:spcPct val="90000"/>
        </a:lnSpc>
        <a:spcBef>
          <a:spcPts val="768"/>
        </a:spcBef>
        <a:buFont typeface="Arial" panose="020B0604020202020204" pitchFamily="34" charset="0"/>
        <a:buChar char="•"/>
        <a:defRPr sz="2764" kern="1200">
          <a:solidFill>
            <a:schemeClr val="tx1"/>
          </a:solidFill>
          <a:latin typeface="+mn-lt"/>
          <a:ea typeface="+mn-ea"/>
          <a:cs typeface="+mn-cs"/>
        </a:defRPr>
      </a:lvl9pPr>
    </p:bodyStyle>
    <p:otherStyle>
      <a:defPPr>
        <a:defRPr lang="en-US"/>
      </a:defPPr>
      <a:lvl1pPr marL="0" algn="l" defTabSz="1403970" rtl="0" eaLnBrk="1" latinLnBrk="0" hangingPunct="1">
        <a:defRPr sz="2764" kern="1200">
          <a:solidFill>
            <a:schemeClr val="tx1"/>
          </a:solidFill>
          <a:latin typeface="+mn-lt"/>
          <a:ea typeface="+mn-ea"/>
          <a:cs typeface="+mn-cs"/>
        </a:defRPr>
      </a:lvl1pPr>
      <a:lvl2pPr marL="701985" algn="l" defTabSz="1403970" rtl="0" eaLnBrk="1" latinLnBrk="0" hangingPunct="1">
        <a:defRPr sz="2764" kern="1200">
          <a:solidFill>
            <a:schemeClr val="tx1"/>
          </a:solidFill>
          <a:latin typeface="+mn-lt"/>
          <a:ea typeface="+mn-ea"/>
          <a:cs typeface="+mn-cs"/>
        </a:defRPr>
      </a:lvl2pPr>
      <a:lvl3pPr marL="1403970" algn="l" defTabSz="1403970" rtl="0" eaLnBrk="1" latinLnBrk="0" hangingPunct="1">
        <a:defRPr sz="2764" kern="1200">
          <a:solidFill>
            <a:schemeClr val="tx1"/>
          </a:solidFill>
          <a:latin typeface="+mn-lt"/>
          <a:ea typeface="+mn-ea"/>
          <a:cs typeface="+mn-cs"/>
        </a:defRPr>
      </a:lvl3pPr>
      <a:lvl4pPr marL="2105955" algn="l" defTabSz="1403970" rtl="0" eaLnBrk="1" latinLnBrk="0" hangingPunct="1">
        <a:defRPr sz="2764" kern="1200">
          <a:solidFill>
            <a:schemeClr val="tx1"/>
          </a:solidFill>
          <a:latin typeface="+mn-lt"/>
          <a:ea typeface="+mn-ea"/>
          <a:cs typeface="+mn-cs"/>
        </a:defRPr>
      </a:lvl4pPr>
      <a:lvl5pPr marL="2807940" algn="l" defTabSz="1403970" rtl="0" eaLnBrk="1" latinLnBrk="0" hangingPunct="1">
        <a:defRPr sz="2764" kern="1200">
          <a:solidFill>
            <a:schemeClr val="tx1"/>
          </a:solidFill>
          <a:latin typeface="+mn-lt"/>
          <a:ea typeface="+mn-ea"/>
          <a:cs typeface="+mn-cs"/>
        </a:defRPr>
      </a:lvl5pPr>
      <a:lvl6pPr marL="3509924" algn="l" defTabSz="1403970" rtl="0" eaLnBrk="1" latinLnBrk="0" hangingPunct="1">
        <a:defRPr sz="2764" kern="1200">
          <a:solidFill>
            <a:schemeClr val="tx1"/>
          </a:solidFill>
          <a:latin typeface="+mn-lt"/>
          <a:ea typeface="+mn-ea"/>
          <a:cs typeface="+mn-cs"/>
        </a:defRPr>
      </a:lvl6pPr>
      <a:lvl7pPr marL="4211909" algn="l" defTabSz="1403970" rtl="0" eaLnBrk="1" latinLnBrk="0" hangingPunct="1">
        <a:defRPr sz="2764" kern="1200">
          <a:solidFill>
            <a:schemeClr val="tx1"/>
          </a:solidFill>
          <a:latin typeface="+mn-lt"/>
          <a:ea typeface="+mn-ea"/>
          <a:cs typeface="+mn-cs"/>
        </a:defRPr>
      </a:lvl7pPr>
      <a:lvl8pPr marL="4913894" algn="l" defTabSz="1403970" rtl="0" eaLnBrk="1" latinLnBrk="0" hangingPunct="1">
        <a:defRPr sz="2764" kern="1200">
          <a:solidFill>
            <a:schemeClr val="tx1"/>
          </a:solidFill>
          <a:latin typeface="+mn-lt"/>
          <a:ea typeface="+mn-ea"/>
          <a:cs typeface="+mn-cs"/>
        </a:defRPr>
      </a:lvl8pPr>
      <a:lvl9pPr marL="5615879" algn="l" defTabSz="1403970" rtl="0" eaLnBrk="1" latinLnBrk="0" hangingPunct="1">
        <a:defRPr sz="276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0.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C7C6228-E47F-EA4B-8DD8-28647C76DDD6}"/>
              </a:ext>
            </a:extLst>
          </p:cNvPr>
          <p:cNvSpPr>
            <a:spLocks noGrp="1"/>
          </p:cNvSpPr>
          <p:nvPr>
            <p:ph type="ctrTitle"/>
          </p:nvPr>
        </p:nvSpPr>
        <p:spPr>
          <a:xfrm>
            <a:off x="2356485" y="5475942"/>
            <a:ext cx="9326880" cy="1470025"/>
          </a:xfrm>
        </p:spPr>
        <p:txBody>
          <a:bodyPr>
            <a:normAutofit/>
          </a:bodyPr>
          <a:lstStyle/>
          <a:p>
            <a:pPr>
              <a:lnSpc>
                <a:spcPct val="110000"/>
              </a:lnSpc>
            </a:pPr>
            <a:r>
              <a:rPr kumimoji="1" lang="zh-CN" altLang="en-US" sz="3600" dirty="0"/>
              <a:t>基于数据流的</a:t>
            </a:r>
            <a:r>
              <a:rPr kumimoji="1" lang="en-US" altLang="zh-CN" sz="3600" dirty="0"/>
              <a:t>R1CS</a:t>
            </a:r>
            <a:r>
              <a:rPr kumimoji="1" lang="zh-CN" altLang="en-US" sz="3600" dirty="0"/>
              <a:t>等价性检查与范式生成</a:t>
            </a:r>
            <a:br>
              <a:rPr kumimoji="1" lang="en-US" altLang="zh-CN" sz="3600" dirty="0"/>
            </a:br>
            <a:r>
              <a:rPr kumimoji="1" lang="zh-CN" altLang="en-US" sz="3600" dirty="0"/>
              <a:t>中期答辩</a:t>
            </a:r>
          </a:p>
        </p:txBody>
      </p:sp>
      <p:sp>
        <p:nvSpPr>
          <p:cNvPr id="6" name="副标题 5">
            <a:extLst>
              <a:ext uri="{FF2B5EF4-FFF2-40B4-BE49-F238E27FC236}">
                <a16:creationId xmlns:a16="http://schemas.microsoft.com/office/drawing/2014/main" id="{A89EB2B2-D46F-2643-A072-954E7921BC30}"/>
              </a:ext>
            </a:extLst>
          </p:cNvPr>
          <p:cNvSpPr>
            <a:spLocks noGrp="1"/>
          </p:cNvSpPr>
          <p:nvPr>
            <p:ph type="subTitle" idx="1"/>
          </p:nvPr>
        </p:nvSpPr>
        <p:spPr>
          <a:xfrm>
            <a:off x="2356485" y="7505578"/>
            <a:ext cx="9326880" cy="1470024"/>
          </a:xfrm>
        </p:spPr>
        <p:txBody>
          <a:bodyPr>
            <a:noAutofit/>
          </a:bodyPr>
          <a:lstStyle/>
          <a:p>
            <a:pPr>
              <a:lnSpc>
                <a:spcPct val="150000"/>
              </a:lnSpc>
              <a:spcBef>
                <a:spcPts val="0"/>
              </a:spcBef>
            </a:pPr>
            <a:r>
              <a:rPr kumimoji="1" lang="en-US" altLang="zh-CN" sz="2160" dirty="0">
                <a:solidFill>
                  <a:schemeClr val="tx1">
                    <a:lumMod val="75000"/>
                    <a:lumOff val="25000"/>
                  </a:schemeClr>
                </a:solidFill>
              </a:rPr>
              <a:t>4.6 </a:t>
            </a:r>
            <a:r>
              <a:rPr kumimoji="1" lang="zh-CN" altLang="en-US" sz="2160" dirty="0">
                <a:solidFill>
                  <a:schemeClr val="tx1">
                    <a:lumMod val="75000"/>
                    <a:lumOff val="25000"/>
                  </a:schemeClr>
                </a:solidFill>
              </a:rPr>
              <a:t>施宸昊</a:t>
            </a:r>
            <a:endParaRPr kumimoji="1" lang="en-US" altLang="zh-CN" sz="2160" dirty="0">
              <a:solidFill>
                <a:schemeClr val="tx1">
                  <a:lumMod val="75000"/>
                  <a:lumOff val="25000"/>
                </a:schemeClr>
              </a:solidFill>
            </a:endParaRPr>
          </a:p>
          <a:p>
            <a:pPr>
              <a:lnSpc>
                <a:spcPct val="150000"/>
              </a:lnSpc>
              <a:spcBef>
                <a:spcPts val="0"/>
              </a:spcBef>
            </a:pPr>
            <a:endParaRPr kumimoji="1" lang="en-US" altLang="zh-CN" sz="2160" dirty="0">
              <a:solidFill>
                <a:schemeClr val="tx1">
                  <a:lumMod val="75000"/>
                  <a:lumOff val="25000"/>
                </a:schemeClr>
              </a:solidFill>
            </a:endParaRPr>
          </a:p>
        </p:txBody>
      </p:sp>
    </p:spTree>
    <p:extLst>
      <p:ext uri="{BB962C8B-B14F-4D97-AF65-F5344CB8AC3E}">
        <p14:creationId xmlns:p14="http://schemas.microsoft.com/office/powerpoint/2010/main" val="3699387614"/>
      </p:ext>
    </p:extLst>
  </p:cSld>
  <p:clrMapOvr>
    <a:masterClrMapping/>
  </p:clrMapOvr>
  <mc:AlternateContent xmlns:mc="http://schemas.openxmlformats.org/markup-compatibility/2006" xmlns:p14="http://schemas.microsoft.com/office/powerpoint/2010/main">
    <mc:Choice Requires="p14">
      <p:transition spd="slow" p14:dur="2000" advTm="11626"/>
    </mc:Choice>
    <mc:Fallback xmlns="">
      <p:transition spd="slow" advTm="1162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目前成果</a:t>
            </a:r>
            <a:r>
              <a:rPr kumimoji="1" lang="en-US" altLang="zh-CN" dirty="0"/>
              <a:t>1: </a:t>
            </a:r>
            <a:r>
              <a:rPr kumimoji="1" lang="zh-CN" altLang="en-US" dirty="0"/>
              <a:t>建立</a:t>
            </a:r>
            <a:r>
              <a:rPr kumimoji="1" lang="en-US" altLang="zh-CN" dirty="0" err="1"/>
              <a:t>Rnode</a:t>
            </a:r>
            <a:r>
              <a:rPr kumimoji="1" lang="en-US" altLang="zh-CN" dirty="0"/>
              <a:t> Graph</a:t>
            </a:r>
            <a:endParaRPr kumimoji="1" lang="zh-CN" altLang="en-US" dirty="0"/>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10</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2082165" y="5010947"/>
            <a:ext cx="9875520" cy="4756153"/>
          </a:xfrm>
        </p:spPr>
        <p:txBody>
          <a:bodyPr>
            <a:normAutofit/>
          </a:bodyPr>
          <a:lstStyle/>
          <a:p>
            <a:r>
              <a:rPr kumimoji="1" lang="zh-CN" altLang="en-US" sz="1920" dirty="0"/>
              <a:t>将每一个约束按照</a:t>
            </a:r>
            <a:r>
              <a:rPr kumimoji="1" lang="en-US" altLang="zh-CN" sz="1920" dirty="0"/>
              <a:t>a*b=c</a:t>
            </a:r>
            <a:r>
              <a:rPr kumimoji="1" lang="zh-CN" altLang="en-US" sz="1920" dirty="0"/>
              <a:t>转换为算式</a:t>
            </a:r>
            <a:r>
              <a:rPr kumimoji="1" lang="en-US" altLang="zh-CN" sz="1920" dirty="0"/>
              <a:t>,</a:t>
            </a:r>
            <a:r>
              <a:rPr kumimoji="1" lang="zh-CN" altLang="en-US" sz="1920" dirty="0"/>
              <a:t>比如</a:t>
            </a:r>
            <a:endParaRPr kumimoji="1" lang="en-US" altLang="zh-CN" sz="1920" dirty="0"/>
          </a:p>
          <a:p>
            <a:endParaRPr kumimoji="1" lang="en-US" altLang="zh-CN" sz="1920" dirty="0"/>
          </a:p>
          <a:p>
            <a:endParaRPr kumimoji="1" lang="en-US" altLang="zh-CN" sz="1920" dirty="0"/>
          </a:p>
          <a:p>
            <a:r>
              <a:rPr kumimoji="1" lang="zh-CN" altLang="en-US" sz="1920" dirty="0"/>
              <a:t>将原</a:t>
            </a:r>
            <a:r>
              <a:rPr kumimoji="1" lang="en-US" altLang="zh-CN" sz="1920" dirty="0"/>
              <a:t>R1CS </a:t>
            </a:r>
            <a:r>
              <a:rPr kumimoji="1" lang="zh-CN" altLang="en-US" sz="1920" dirty="0"/>
              <a:t>中每一个约束</a:t>
            </a:r>
            <a:r>
              <a:rPr kumimoji="1" lang="en-US" altLang="zh-CN" sz="1920" dirty="0"/>
              <a:t>, </a:t>
            </a:r>
            <a:r>
              <a:rPr kumimoji="1" lang="zh-CN" altLang="en-US" sz="1920" dirty="0"/>
              <a:t>都化成这样的算式</a:t>
            </a:r>
            <a:r>
              <a:rPr kumimoji="1" lang="en-US" altLang="zh-CN" sz="1920" dirty="0"/>
              <a:t>, </a:t>
            </a:r>
            <a:r>
              <a:rPr kumimoji="1" lang="zh-CN" altLang="en-US" sz="1920" dirty="0"/>
              <a:t>再将其结合在一起</a:t>
            </a:r>
            <a:endParaRPr kumimoji="1" lang="en-US" altLang="zh-CN" sz="1920" dirty="0"/>
          </a:p>
          <a:p>
            <a:r>
              <a:rPr kumimoji="1" lang="zh-CN" altLang="en-US" sz="1920" dirty="0"/>
              <a:t>得到一个以</a:t>
            </a:r>
            <a:r>
              <a:rPr kumimoji="1" lang="en-US" altLang="zh-CN" sz="1920" dirty="0"/>
              <a:t>DAG </a:t>
            </a:r>
            <a:r>
              <a:rPr kumimoji="1" lang="zh-CN" altLang="en-US" sz="1920" dirty="0"/>
              <a:t>形式存储的含有公共子式的算式树</a:t>
            </a:r>
            <a:r>
              <a:rPr kumimoji="1" lang="en-US" altLang="zh-CN" sz="1920" dirty="0"/>
              <a:t>,</a:t>
            </a:r>
            <a:r>
              <a:rPr kumimoji="1" lang="zh-CN" altLang="en-US" sz="1920" dirty="0"/>
              <a:t> </a:t>
            </a:r>
            <a:endParaRPr kumimoji="1" lang="en-US" altLang="zh-CN" sz="1920" dirty="0"/>
          </a:p>
          <a:p>
            <a:pPr lvl="1"/>
            <a:endParaRPr kumimoji="1" lang="en-US" altLang="zh-CN" sz="1680" dirty="0"/>
          </a:p>
        </p:txBody>
      </p:sp>
      <p:pic>
        <p:nvPicPr>
          <p:cNvPr id="8" name="图片 7">
            <a:extLst>
              <a:ext uri="{FF2B5EF4-FFF2-40B4-BE49-F238E27FC236}">
                <a16:creationId xmlns:a16="http://schemas.microsoft.com/office/drawing/2014/main" id="{8F8B1663-B8E9-611D-AA02-A8A2EA00CA9B}"/>
              </a:ext>
            </a:extLst>
          </p:cNvPr>
          <p:cNvPicPr>
            <a:picLocks noChangeAspect="1"/>
          </p:cNvPicPr>
          <p:nvPr/>
        </p:nvPicPr>
        <p:blipFill>
          <a:blip r:embed="rId2"/>
          <a:stretch>
            <a:fillRect/>
          </a:stretch>
        </p:blipFill>
        <p:spPr>
          <a:xfrm>
            <a:off x="2617231" y="5552365"/>
            <a:ext cx="8805388" cy="874294"/>
          </a:xfrm>
          <a:prstGeom prst="rect">
            <a:avLst/>
          </a:prstGeom>
        </p:spPr>
      </p:pic>
    </p:spTree>
    <p:extLst>
      <p:ext uri="{BB962C8B-B14F-4D97-AF65-F5344CB8AC3E}">
        <p14:creationId xmlns:p14="http://schemas.microsoft.com/office/powerpoint/2010/main" val="1364486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目前成果</a:t>
            </a:r>
            <a:r>
              <a:rPr kumimoji="1" lang="en-US" altLang="zh-CN" dirty="0"/>
              <a:t>1: </a:t>
            </a:r>
            <a:r>
              <a:rPr kumimoji="1" lang="zh-CN" altLang="en-US" dirty="0"/>
              <a:t>建立</a:t>
            </a:r>
            <a:r>
              <a:rPr kumimoji="1" lang="en-US" altLang="zh-CN" dirty="0" err="1"/>
              <a:t>Rnode</a:t>
            </a:r>
            <a:r>
              <a:rPr kumimoji="1" lang="en-US" altLang="zh-CN" dirty="0"/>
              <a:t> Graph</a:t>
            </a:r>
            <a:endParaRPr kumimoji="1" lang="zh-CN" altLang="en-US" dirty="0"/>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11</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2082165" y="5010947"/>
            <a:ext cx="9875520" cy="4756153"/>
          </a:xfrm>
        </p:spPr>
        <p:txBody>
          <a:bodyPr>
            <a:normAutofit/>
          </a:bodyPr>
          <a:lstStyle/>
          <a:p>
            <a:r>
              <a:rPr kumimoji="1" lang="zh-CN" altLang="en-US" sz="2160" dirty="0"/>
              <a:t>第一次尝试</a:t>
            </a:r>
            <a:r>
              <a:rPr kumimoji="1" lang="en-US" altLang="zh-CN" sz="2160" dirty="0"/>
              <a:t>: </a:t>
            </a:r>
            <a:r>
              <a:rPr kumimoji="1" lang="zh-CN" altLang="en-US" sz="2160" dirty="0"/>
              <a:t>将运算符和变量的</a:t>
            </a:r>
            <a:r>
              <a:rPr kumimoji="1" lang="en-US" altLang="zh-CN" sz="2160" dirty="0"/>
              <a:t>node</a:t>
            </a:r>
            <a:r>
              <a:rPr kumimoji="1" lang="zh-CN" altLang="en-US" sz="2160" dirty="0"/>
              <a:t>类型分开</a:t>
            </a:r>
            <a:endParaRPr kumimoji="1" lang="en-US" altLang="zh-CN" sz="2160" dirty="0"/>
          </a:p>
          <a:p>
            <a:pPr lvl="1"/>
            <a:r>
              <a:rPr kumimoji="1" lang="en-US" altLang="zh-CN" sz="1920" dirty="0"/>
              <a:t>R1CS</a:t>
            </a:r>
            <a:r>
              <a:rPr kumimoji="1" lang="zh-CN" altLang="en-US" sz="1920" dirty="0"/>
              <a:t>约束间合并方式不同</a:t>
            </a:r>
            <a:r>
              <a:rPr kumimoji="1" lang="en-US" altLang="zh-CN" sz="1920" dirty="0"/>
              <a:t>, </a:t>
            </a:r>
            <a:r>
              <a:rPr kumimoji="1" lang="zh-CN" altLang="en-US" sz="1920" dirty="0"/>
              <a:t>即当中间变量选取不同时</a:t>
            </a:r>
            <a:r>
              <a:rPr kumimoji="1" lang="en-US" altLang="zh-CN" sz="1920" dirty="0"/>
              <a:t>, </a:t>
            </a:r>
            <a:r>
              <a:rPr kumimoji="1" lang="zh-CN" altLang="en-US" sz="1920" dirty="0"/>
              <a:t>建立的数据流树不同</a:t>
            </a:r>
            <a:r>
              <a:rPr kumimoji="1" lang="en-US" altLang="zh-CN" sz="1920" dirty="0"/>
              <a:t> </a:t>
            </a:r>
          </a:p>
          <a:p>
            <a:pPr lvl="1"/>
            <a:r>
              <a:rPr kumimoji="1" lang="zh-CN" altLang="en-US" sz="1920" dirty="0"/>
              <a:t>树的结构复杂</a:t>
            </a:r>
            <a:r>
              <a:rPr kumimoji="1" lang="en-US" altLang="zh-CN" sz="1920" dirty="0"/>
              <a:t>, </a:t>
            </a:r>
            <a:r>
              <a:rPr kumimoji="1" lang="zh-CN" altLang="en-US" sz="1920" dirty="0"/>
              <a:t>导致需要考虑情况很多</a:t>
            </a:r>
            <a:r>
              <a:rPr kumimoji="1" lang="en-US" altLang="zh-CN" sz="1920" dirty="0"/>
              <a:t>, </a:t>
            </a:r>
            <a:r>
              <a:rPr kumimoji="1" lang="zh-CN" altLang="en-US" sz="1920" dirty="0"/>
              <a:t>算法实现较为复杂困难</a:t>
            </a:r>
          </a:p>
          <a:p>
            <a:r>
              <a:rPr kumimoji="1" lang="zh-CN" altLang="en-US" sz="2160" dirty="0"/>
              <a:t>第二次尝试</a:t>
            </a:r>
            <a:r>
              <a:rPr kumimoji="1" lang="en-US" altLang="zh-CN" sz="2160" dirty="0"/>
              <a:t>: </a:t>
            </a:r>
            <a:r>
              <a:rPr kumimoji="1" lang="zh-CN" altLang="en-US" sz="2160" dirty="0"/>
              <a:t>使用一种</a:t>
            </a:r>
            <a:r>
              <a:rPr kumimoji="1" lang="en-US" altLang="zh-CN" sz="2160" dirty="0"/>
              <a:t>node</a:t>
            </a:r>
          </a:p>
          <a:p>
            <a:pPr lvl="1"/>
            <a:r>
              <a:rPr kumimoji="1" lang="zh-CN" altLang="en-US" sz="1920" dirty="0"/>
              <a:t>使用</a:t>
            </a:r>
            <a:r>
              <a:rPr kumimoji="1" lang="en-US" altLang="zh-CN" sz="1920" dirty="0"/>
              <a:t>node id</a:t>
            </a:r>
            <a:r>
              <a:rPr kumimoji="1" lang="zh-CN" altLang="en-US" sz="1920" dirty="0"/>
              <a:t>标识</a:t>
            </a:r>
            <a:r>
              <a:rPr kumimoji="1" lang="en-US" altLang="zh-CN" sz="1920" dirty="0"/>
              <a:t>node</a:t>
            </a:r>
          </a:p>
          <a:p>
            <a:pPr lvl="1"/>
            <a:r>
              <a:rPr kumimoji="1" lang="en-US" altLang="zh-CN" sz="1920" dirty="0"/>
              <a:t>Node</a:t>
            </a:r>
            <a:r>
              <a:rPr kumimoji="1" lang="zh-CN" altLang="en-US" sz="1920" dirty="0"/>
              <a:t>中包含运算符信息</a:t>
            </a:r>
            <a:endParaRPr kumimoji="1" lang="en-US" altLang="zh-CN" sz="1920" dirty="0"/>
          </a:p>
          <a:p>
            <a:pPr marL="548640" lvl="1" indent="0">
              <a:buNone/>
            </a:pPr>
            <a:r>
              <a:rPr kumimoji="1" lang="zh-CN" altLang="en-US" sz="1920" dirty="0"/>
              <a:t>    以便查看其生成方式</a:t>
            </a:r>
            <a:endParaRPr kumimoji="1" lang="en-US" altLang="zh-CN" sz="1920" dirty="0"/>
          </a:p>
        </p:txBody>
      </p:sp>
      <p:pic>
        <p:nvPicPr>
          <p:cNvPr id="5" name="图片 4">
            <a:extLst>
              <a:ext uri="{FF2B5EF4-FFF2-40B4-BE49-F238E27FC236}">
                <a16:creationId xmlns:a16="http://schemas.microsoft.com/office/drawing/2014/main" id="{CAEB431E-D581-B9E6-8545-BBCB98D33D43}"/>
              </a:ext>
            </a:extLst>
          </p:cNvPr>
          <p:cNvPicPr>
            <a:picLocks noChangeAspect="1"/>
          </p:cNvPicPr>
          <p:nvPr/>
        </p:nvPicPr>
        <p:blipFill>
          <a:blip r:embed="rId2"/>
          <a:stretch>
            <a:fillRect/>
          </a:stretch>
        </p:blipFill>
        <p:spPr>
          <a:xfrm>
            <a:off x="6060887" y="7299781"/>
            <a:ext cx="5896798" cy="2467319"/>
          </a:xfrm>
          <a:prstGeom prst="rect">
            <a:avLst/>
          </a:prstGeom>
        </p:spPr>
      </p:pic>
    </p:spTree>
    <p:extLst>
      <p:ext uri="{BB962C8B-B14F-4D97-AF65-F5344CB8AC3E}">
        <p14:creationId xmlns:p14="http://schemas.microsoft.com/office/powerpoint/2010/main" val="1696840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目前成果</a:t>
            </a:r>
            <a:r>
              <a:rPr kumimoji="1" lang="en-US" altLang="zh-CN" dirty="0"/>
              <a:t>1: </a:t>
            </a:r>
            <a:r>
              <a:rPr kumimoji="1" lang="zh-CN" altLang="en-US" dirty="0"/>
              <a:t>建立</a:t>
            </a:r>
            <a:r>
              <a:rPr kumimoji="1" lang="en-US" altLang="zh-CN" dirty="0" err="1"/>
              <a:t>Rnode</a:t>
            </a:r>
            <a:r>
              <a:rPr kumimoji="1" lang="en-US" altLang="zh-CN" dirty="0"/>
              <a:t> Graph</a:t>
            </a:r>
            <a:endParaRPr kumimoji="1" lang="zh-CN" altLang="en-US" dirty="0"/>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12</a:t>
            </a:fld>
            <a:endParaRPr lang="zh-CN" altLang="en-US"/>
          </a:p>
        </p:txBody>
      </p:sp>
      <mc:AlternateContent xmlns:mc="http://schemas.openxmlformats.org/markup-compatibility/2006" xmlns:a14="http://schemas.microsoft.com/office/drawing/2010/main">
        <mc:Choice Requires="a14">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2008864" y="5010949"/>
                <a:ext cx="9875520" cy="4756153"/>
              </a:xfrm>
            </p:spPr>
            <p:txBody>
              <a:bodyPr>
                <a:normAutofit/>
              </a:bodyPr>
              <a:lstStyle/>
              <a:p>
                <a:r>
                  <a:rPr kumimoji="1" lang="zh-CN" altLang="en-US" sz="2400" dirty="0"/>
                  <a:t>以</a:t>
                </a:r>
                <a14:m>
                  <m:oMath xmlns:m="http://schemas.openxmlformats.org/officeDocument/2006/math">
                    <m:sSup>
                      <m:sSupPr>
                        <m:ctrlPr>
                          <a:rPr kumimoji="1" lang="en-US" altLang="zh-CN" sz="2400" i="1">
                            <a:latin typeface="Cambria Math" panose="02040503050406030204" pitchFamily="18" charset="0"/>
                          </a:rPr>
                        </m:ctrlPr>
                      </m:sSupPr>
                      <m:e>
                        <m:r>
                          <m:rPr>
                            <m:sty m:val="p"/>
                          </m:rPr>
                          <a:rPr kumimoji="1" lang="en-US" altLang="zh-CN" sz="2400" i="1">
                            <a:latin typeface="Cambria Math" panose="02040503050406030204" pitchFamily="18" charset="0"/>
                          </a:rPr>
                          <m:t>x</m:t>
                        </m:r>
                      </m:e>
                      <m:sup>
                        <m:r>
                          <a:rPr kumimoji="1" lang="en-US" altLang="zh-CN" sz="2400" i="1">
                            <a:latin typeface="Cambria Math" panose="02040503050406030204" pitchFamily="18" charset="0"/>
                          </a:rPr>
                          <m:t>3</m:t>
                        </m:r>
                      </m:sup>
                    </m:sSup>
                    <m:r>
                      <a:rPr kumimoji="1" lang="en-US" altLang="zh-CN" sz="2400" i="1">
                        <a:latin typeface="Cambria Math" panose="02040503050406030204" pitchFamily="18" charset="0"/>
                      </a:rPr>
                      <m:t>+</m:t>
                    </m:r>
                    <m:r>
                      <m:rPr>
                        <m:sty m:val="p"/>
                      </m:rPr>
                      <a:rPr kumimoji="1" lang="en-US" altLang="zh-CN" sz="2400" i="1">
                        <a:latin typeface="Cambria Math" panose="02040503050406030204" pitchFamily="18" charset="0"/>
                      </a:rPr>
                      <m:t>x</m:t>
                    </m:r>
                    <m:r>
                      <a:rPr kumimoji="1" lang="en-US" altLang="zh-CN" sz="2400" i="1">
                        <a:latin typeface="Cambria Math" panose="02040503050406030204" pitchFamily="18" charset="0"/>
                      </a:rPr>
                      <m:t>+5=35</m:t>
                    </m:r>
                  </m:oMath>
                </a14:m>
                <a:r>
                  <a:rPr kumimoji="1" lang="zh-CN" altLang="en-US" sz="2400" dirty="0"/>
                  <a:t>为例</a:t>
                </a:r>
                <a:r>
                  <a:rPr kumimoji="1" lang="en-US" altLang="zh-CN" sz="2400" dirty="0"/>
                  <a:t>:</a:t>
                </a:r>
              </a:p>
              <a:p>
                <a:pPr lvl="1"/>
                <a:endParaRPr kumimoji="1" lang="en-US" altLang="zh-CN" sz="2160" dirty="0"/>
              </a:p>
            </p:txBody>
          </p:sp>
        </mc:Choice>
        <mc:Fallback xmlns="">
          <p:sp>
            <p:nvSpPr>
              <p:cNvPr id="9" name="内容占位符 2">
                <a:extLst>
                  <a:ext uri="{FF2B5EF4-FFF2-40B4-BE49-F238E27FC236}">
                    <a16:creationId xmlns:a16="http://schemas.microsoft.com/office/drawing/2014/main" id="{EB648DB9-04AF-7B4D-A50C-D5002B6028A5}"/>
                  </a:ext>
                </a:extLst>
              </p:cNvPr>
              <p:cNvSpPr>
                <a:spLocks noGrp="1" noRot="1" noChangeAspect="1" noMove="1" noResize="1" noEditPoints="1" noAdjustHandles="1" noChangeArrowheads="1" noChangeShapeType="1" noTextEdit="1"/>
              </p:cNvSpPr>
              <p:nvPr>
                <p:ph idx="1"/>
              </p:nvPr>
            </p:nvSpPr>
            <p:spPr>
              <a:xfrm>
                <a:off x="2008864" y="5010949"/>
                <a:ext cx="9875520" cy="4756153"/>
              </a:xfrm>
              <a:blipFill>
                <a:blip r:embed="rId2"/>
                <a:stretch>
                  <a:fillRect l="-864" t="-256"/>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386BC2F0-101E-4643-3027-81852E9C521A}"/>
              </a:ext>
            </a:extLst>
          </p:cNvPr>
          <p:cNvPicPr>
            <a:picLocks noChangeAspect="1"/>
          </p:cNvPicPr>
          <p:nvPr/>
        </p:nvPicPr>
        <p:blipFill>
          <a:blip r:embed="rId3"/>
          <a:stretch>
            <a:fillRect/>
          </a:stretch>
        </p:blipFill>
        <p:spPr>
          <a:xfrm>
            <a:off x="2653055" y="5630193"/>
            <a:ext cx="4366870" cy="1097434"/>
          </a:xfrm>
          <a:prstGeom prst="rect">
            <a:avLst/>
          </a:prstGeom>
        </p:spPr>
      </p:pic>
      <p:pic>
        <p:nvPicPr>
          <p:cNvPr id="12" name="图片 11">
            <a:extLst>
              <a:ext uri="{FF2B5EF4-FFF2-40B4-BE49-F238E27FC236}">
                <a16:creationId xmlns:a16="http://schemas.microsoft.com/office/drawing/2014/main" id="{1725E0A1-1C2C-6382-9B82-4574B17978F2}"/>
              </a:ext>
            </a:extLst>
          </p:cNvPr>
          <p:cNvPicPr>
            <a:picLocks noChangeAspect="1"/>
          </p:cNvPicPr>
          <p:nvPr/>
        </p:nvPicPr>
        <p:blipFill>
          <a:blip r:embed="rId4"/>
          <a:stretch>
            <a:fillRect/>
          </a:stretch>
        </p:blipFill>
        <p:spPr>
          <a:xfrm>
            <a:off x="7455227" y="5633813"/>
            <a:ext cx="4412596" cy="937391"/>
          </a:xfrm>
          <a:prstGeom prst="rect">
            <a:avLst/>
          </a:prstGeom>
        </p:spPr>
      </p:pic>
      <p:grpSp>
        <p:nvGrpSpPr>
          <p:cNvPr id="22" name="组合 21">
            <a:extLst>
              <a:ext uri="{FF2B5EF4-FFF2-40B4-BE49-F238E27FC236}">
                <a16:creationId xmlns:a16="http://schemas.microsoft.com/office/drawing/2014/main" id="{1AB004BD-C6A8-78BC-FD29-C68999A52CC2}"/>
              </a:ext>
            </a:extLst>
          </p:cNvPr>
          <p:cNvGrpSpPr/>
          <p:nvPr/>
        </p:nvGrpSpPr>
        <p:grpSpPr>
          <a:xfrm>
            <a:off x="3101606" y="7116472"/>
            <a:ext cx="3473964" cy="1909010"/>
            <a:chOff x="1690107" y="1909011"/>
            <a:chExt cx="3469767" cy="2499727"/>
          </a:xfrm>
        </p:grpSpPr>
        <p:sp>
          <p:nvSpPr>
            <p:cNvPr id="23" name="矩形: 圆角 22">
              <a:extLst>
                <a:ext uri="{FF2B5EF4-FFF2-40B4-BE49-F238E27FC236}">
                  <a16:creationId xmlns:a16="http://schemas.microsoft.com/office/drawing/2014/main" id="{5B366491-AEBE-D2D9-F6A6-85174E4B1C9B}"/>
                </a:ext>
              </a:extLst>
            </p:cNvPr>
            <p:cNvSpPr/>
            <p:nvPr/>
          </p:nvSpPr>
          <p:spPr>
            <a:xfrm>
              <a:off x="1690107" y="3328738"/>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None</a:t>
              </a:r>
            </a:p>
            <a:p>
              <a:pPr algn="ctr"/>
              <a:r>
                <a:rPr lang="en-US" altLang="zh-CN" dirty="0"/>
                <a:t>X</a:t>
              </a:r>
              <a:endParaRPr lang="zh-CN" altLang="en-US" dirty="0"/>
            </a:p>
          </p:txBody>
        </p:sp>
        <p:sp>
          <p:nvSpPr>
            <p:cNvPr id="24" name="矩形: 圆角 23">
              <a:extLst>
                <a:ext uri="{FF2B5EF4-FFF2-40B4-BE49-F238E27FC236}">
                  <a16:creationId xmlns:a16="http://schemas.microsoft.com/office/drawing/2014/main" id="{3B9AA4B7-89D8-7538-5922-E86CCB7426A7}"/>
                </a:ext>
              </a:extLst>
            </p:cNvPr>
            <p:cNvSpPr/>
            <p:nvPr/>
          </p:nvSpPr>
          <p:spPr>
            <a:xfrm>
              <a:off x="1703875" y="1909011"/>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Mul</a:t>
              </a:r>
            </a:p>
            <a:p>
              <a:pPr algn="ctr"/>
              <a:r>
                <a:rPr lang="en-US" altLang="zh-CN" dirty="0"/>
                <a:t>X_2</a:t>
              </a:r>
              <a:endParaRPr lang="zh-CN" altLang="en-US" dirty="0"/>
            </a:p>
          </p:txBody>
        </p:sp>
        <p:sp>
          <p:nvSpPr>
            <p:cNvPr id="25" name="矩形: 圆角 24">
              <a:extLst>
                <a:ext uri="{FF2B5EF4-FFF2-40B4-BE49-F238E27FC236}">
                  <a16:creationId xmlns:a16="http://schemas.microsoft.com/office/drawing/2014/main" id="{4EE7079E-07E5-41DA-CA78-07475F96BB56}"/>
                </a:ext>
              </a:extLst>
            </p:cNvPr>
            <p:cNvSpPr/>
            <p:nvPr/>
          </p:nvSpPr>
          <p:spPr>
            <a:xfrm>
              <a:off x="2999874" y="1909011"/>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Mul</a:t>
              </a:r>
            </a:p>
            <a:p>
              <a:pPr algn="ctr"/>
              <a:r>
                <a:rPr lang="en-US" altLang="zh-CN" dirty="0"/>
                <a:t>X_3</a:t>
              </a:r>
              <a:endParaRPr lang="zh-CN" altLang="en-US" dirty="0"/>
            </a:p>
          </p:txBody>
        </p:sp>
        <p:sp>
          <p:nvSpPr>
            <p:cNvPr id="26" name="矩形: 圆角 25">
              <a:extLst>
                <a:ext uri="{FF2B5EF4-FFF2-40B4-BE49-F238E27FC236}">
                  <a16:creationId xmlns:a16="http://schemas.microsoft.com/office/drawing/2014/main" id="{3BC0478A-258B-5F1D-8445-EDFFEB3BB8FC}"/>
                </a:ext>
              </a:extLst>
            </p:cNvPr>
            <p:cNvSpPr/>
            <p:nvPr/>
          </p:nvSpPr>
          <p:spPr>
            <a:xfrm>
              <a:off x="2999874" y="3328738"/>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Add</a:t>
              </a:r>
            </a:p>
            <a:p>
              <a:pPr algn="ctr"/>
              <a:r>
                <a:rPr lang="en-US" altLang="zh-CN" dirty="0"/>
                <a:t>X_4</a:t>
              </a:r>
              <a:endParaRPr lang="zh-CN" altLang="en-US" dirty="0"/>
            </a:p>
          </p:txBody>
        </p:sp>
        <p:sp>
          <p:nvSpPr>
            <p:cNvPr id="27" name="矩形: 圆角 26">
              <a:extLst>
                <a:ext uri="{FF2B5EF4-FFF2-40B4-BE49-F238E27FC236}">
                  <a16:creationId xmlns:a16="http://schemas.microsoft.com/office/drawing/2014/main" id="{37BFDA06-B409-9BA6-AD8A-B251095B1946}"/>
                </a:ext>
              </a:extLst>
            </p:cNvPr>
            <p:cNvSpPr/>
            <p:nvPr/>
          </p:nvSpPr>
          <p:spPr>
            <a:xfrm>
              <a:off x="4295874" y="1909011"/>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None</a:t>
              </a:r>
            </a:p>
            <a:p>
              <a:pPr algn="ctr"/>
              <a:r>
                <a:rPr lang="en-US" altLang="zh-CN" dirty="0"/>
                <a:t>~one</a:t>
              </a:r>
            </a:p>
            <a:p>
              <a:pPr algn="ctr"/>
              <a:r>
                <a:rPr lang="en-US" altLang="zh-CN" dirty="0"/>
                <a:t>5</a:t>
              </a:r>
              <a:endParaRPr lang="zh-CN" altLang="en-US" dirty="0"/>
            </a:p>
          </p:txBody>
        </p:sp>
        <p:sp>
          <p:nvSpPr>
            <p:cNvPr id="28" name="矩形: 圆角 27">
              <a:extLst>
                <a:ext uri="{FF2B5EF4-FFF2-40B4-BE49-F238E27FC236}">
                  <a16:creationId xmlns:a16="http://schemas.microsoft.com/office/drawing/2014/main" id="{3CF85B3C-1985-A1A2-98B2-15887B9FC8A0}"/>
                </a:ext>
              </a:extLst>
            </p:cNvPr>
            <p:cNvSpPr/>
            <p:nvPr/>
          </p:nvSpPr>
          <p:spPr>
            <a:xfrm>
              <a:off x="4295874" y="3328738"/>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Add</a:t>
              </a:r>
            </a:p>
            <a:p>
              <a:pPr algn="ctr"/>
              <a:r>
                <a:rPr lang="en-US" altLang="zh-CN" dirty="0"/>
                <a:t>~out</a:t>
              </a:r>
              <a:endParaRPr lang="zh-CN" altLang="en-US" dirty="0"/>
            </a:p>
          </p:txBody>
        </p:sp>
        <p:cxnSp>
          <p:nvCxnSpPr>
            <p:cNvPr id="29" name="直接箭头连接符 28">
              <a:extLst>
                <a:ext uri="{FF2B5EF4-FFF2-40B4-BE49-F238E27FC236}">
                  <a16:creationId xmlns:a16="http://schemas.microsoft.com/office/drawing/2014/main" id="{F3D78A90-F2E9-400F-23E5-7664A69B6EEB}"/>
                </a:ext>
              </a:extLst>
            </p:cNvPr>
            <p:cNvCxnSpPr>
              <a:cxnSpLocks/>
              <a:stCxn id="23" idx="0"/>
              <a:endCxn id="24" idx="2"/>
            </p:cNvCxnSpPr>
            <p:nvPr/>
          </p:nvCxnSpPr>
          <p:spPr>
            <a:xfrm flipV="1">
              <a:off x="2122107" y="2989011"/>
              <a:ext cx="13768" cy="33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FF8C5008-80E9-1D63-1FEB-8FA04A34A816}"/>
                </a:ext>
              </a:extLst>
            </p:cNvPr>
            <p:cNvCxnSpPr>
              <a:stCxn id="23" idx="3"/>
              <a:endCxn id="25" idx="1"/>
            </p:cNvCxnSpPr>
            <p:nvPr/>
          </p:nvCxnSpPr>
          <p:spPr>
            <a:xfrm flipV="1">
              <a:off x="2554107" y="2449011"/>
              <a:ext cx="445767" cy="141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A73F39AF-4274-AB87-DB39-48B771A49810}"/>
                </a:ext>
              </a:extLst>
            </p:cNvPr>
            <p:cNvCxnSpPr>
              <a:stCxn id="24" idx="3"/>
              <a:endCxn id="25" idx="1"/>
            </p:cNvCxnSpPr>
            <p:nvPr/>
          </p:nvCxnSpPr>
          <p:spPr>
            <a:xfrm>
              <a:off x="2567875" y="2449011"/>
              <a:ext cx="4319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4CC526FD-566F-B52D-EF07-22E39684620C}"/>
                </a:ext>
              </a:extLst>
            </p:cNvPr>
            <p:cNvCxnSpPr>
              <a:stCxn id="25" idx="2"/>
              <a:endCxn id="26" idx="0"/>
            </p:cNvCxnSpPr>
            <p:nvPr/>
          </p:nvCxnSpPr>
          <p:spPr>
            <a:xfrm>
              <a:off x="3431874" y="2989011"/>
              <a:ext cx="0" cy="33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F9F08FCA-0D46-A211-D2E7-CA68DFA013E9}"/>
                </a:ext>
              </a:extLst>
            </p:cNvPr>
            <p:cNvCxnSpPr>
              <a:stCxn id="23" idx="3"/>
              <a:endCxn id="26" idx="1"/>
            </p:cNvCxnSpPr>
            <p:nvPr/>
          </p:nvCxnSpPr>
          <p:spPr>
            <a:xfrm>
              <a:off x="2554107" y="3868738"/>
              <a:ext cx="4457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333506D2-7EA7-88BB-59E2-C4746A015A5A}"/>
                </a:ext>
              </a:extLst>
            </p:cNvPr>
            <p:cNvCxnSpPr>
              <a:stCxn id="27" idx="2"/>
              <a:endCxn id="28" idx="0"/>
            </p:cNvCxnSpPr>
            <p:nvPr/>
          </p:nvCxnSpPr>
          <p:spPr>
            <a:xfrm>
              <a:off x="4727874" y="2989011"/>
              <a:ext cx="0" cy="33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27D8E7EF-EB9B-A83F-FD18-1690FFDCBDD1}"/>
                </a:ext>
              </a:extLst>
            </p:cNvPr>
            <p:cNvCxnSpPr>
              <a:stCxn id="26" idx="3"/>
              <a:endCxn id="28" idx="1"/>
            </p:cNvCxnSpPr>
            <p:nvPr/>
          </p:nvCxnSpPr>
          <p:spPr>
            <a:xfrm>
              <a:off x="3863874" y="3868738"/>
              <a:ext cx="43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6" name="组合 35">
            <a:extLst>
              <a:ext uri="{FF2B5EF4-FFF2-40B4-BE49-F238E27FC236}">
                <a16:creationId xmlns:a16="http://schemas.microsoft.com/office/drawing/2014/main" id="{7CD48C01-38D4-111F-E7F2-3D58726F17DF}"/>
              </a:ext>
            </a:extLst>
          </p:cNvPr>
          <p:cNvGrpSpPr/>
          <p:nvPr/>
        </p:nvGrpSpPr>
        <p:grpSpPr>
          <a:xfrm>
            <a:off x="7926644" y="7116472"/>
            <a:ext cx="3617151" cy="1909010"/>
            <a:chOff x="1690107" y="1909011"/>
            <a:chExt cx="3469767" cy="2499727"/>
          </a:xfrm>
        </p:grpSpPr>
        <p:sp>
          <p:nvSpPr>
            <p:cNvPr id="37" name="矩形: 圆角 36">
              <a:extLst>
                <a:ext uri="{FF2B5EF4-FFF2-40B4-BE49-F238E27FC236}">
                  <a16:creationId xmlns:a16="http://schemas.microsoft.com/office/drawing/2014/main" id="{858119B5-497E-0051-A28B-9256FFDD7B6F}"/>
                </a:ext>
              </a:extLst>
            </p:cNvPr>
            <p:cNvSpPr/>
            <p:nvPr/>
          </p:nvSpPr>
          <p:spPr>
            <a:xfrm>
              <a:off x="1690107" y="3328738"/>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None</a:t>
              </a:r>
            </a:p>
            <a:p>
              <a:pPr algn="ctr"/>
              <a:r>
                <a:rPr lang="en-US" altLang="zh-CN" dirty="0"/>
                <a:t>X</a:t>
              </a:r>
              <a:endParaRPr lang="zh-CN" altLang="en-US" dirty="0"/>
            </a:p>
          </p:txBody>
        </p:sp>
        <p:sp>
          <p:nvSpPr>
            <p:cNvPr id="38" name="矩形: 圆角 37">
              <a:extLst>
                <a:ext uri="{FF2B5EF4-FFF2-40B4-BE49-F238E27FC236}">
                  <a16:creationId xmlns:a16="http://schemas.microsoft.com/office/drawing/2014/main" id="{7283D889-CA6F-F41F-B539-2B6DBDB0CF57}"/>
                </a:ext>
              </a:extLst>
            </p:cNvPr>
            <p:cNvSpPr/>
            <p:nvPr/>
          </p:nvSpPr>
          <p:spPr>
            <a:xfrm>
              <a:off x="1703875" y="1909011"/>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Mul</a:t>
              </a:r>
            </a:p>
            <a:p>
              <a:pPr algn="ctr"/>
              <a:r>
                <a:rPr lang="en-US" altLang="zh-CN" dirty="0"/>
                <a:t>X_2</a:t>
              </a:r>
              <a:endParaRPr lang="zh-CN" altLang="en-US" dirty="0"/>
            </a:p>
          </p:txBody>
        </p:sp>
        <p:sp>
          <p:nvSpPr>
            <p:cNvPr id="39" name="矩形: 圆角 38">
              <a:extLst>
                <a:ext uri="{FF2B5EF4-FFF2-40B4-BE49-F238E27FC236}">
                  <a16:creationId xmlns:a16="http://schemas.microsoft.com/office/drawing/2014/main" id="{AE759BD0-F8AC-C218-3F1C-88B9DB8735E0}"/>
                </a:ext>
              </a:extLst>
            </p:cNvPr>
            <p:cNvSpPr/>
            <p:nvPr/>
          </p:nvSpPr>
          <p:spPr>
            <a:xfrm>
              <a:off x="2999874" y="1909011"/>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Mul</a:t>
              </a:r>
            </a:p>
            <a:p>
              <a:pPr algn="ctr"/>
              <a:r>
                <a:rPr lang="en-US" altLang="zh-CN" dirty="0"/>
                <a:t>_</a:t>
              </a:r>
              <a:endParaRPr lang="zh-CN" altLang="en-US" dirty="0"/>
            </a:p>
          </p:txBody>
        </p:sp>
        <p:sp>
          <p:nvSpPr>
            <p:cNvPr id="40" name="矩形: 圆角 39">
              <a:extLst>
                <a:ext uri="{FF2B5EF4-FFF2-40B4-BE49-F238E27FC236}">
                  <a16:creationId xmlns:a16="http://schemas.microsoft.com/office/drawing/2014/main" id="{661DD4C1-CE05-29C5-082D-8440F60ACF31}"/>
                </a:ext>
              </a:extLst>
            </p:cNvPr>
            <p:cNvSpPr/>
            <p:nvPr/>
          </p:nvSpPr>
          <p:spPr>
            <a:xfrm>
              <a:off x="2999874" y="3328738"/>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Add</a:t>
              </a:r>
            </a:p>
            <a:p>
              <a:pPr algn="ctr"/>
              <a:r>
                <a:rPr lang="en-US" altLang="zh-CN" dirty="0"/>
                <a:t>_</a:t>
              </a:r>
              <a:endParaRPr lang="zh-CN" altLang="en-US" dirty="0"/>
            </a:p>
          </p:txBody>
        </p:sp>
        <p:sp>
          <p:nvSpPr>
            <p:cNvPr id="41" name="矩形: 圆角 40">
              <a:extLst>
                <a:ext uri="{FF2B5EF4-FFF2-40B4-BE49-F238E27FC236}">
                  <a16:creationId xmlns:a16="http://schemas.microsoft.com/office/drawing/2014/main" id="{E5455F33-1089-42E9-4A66-EC5E8B56F802}"/>
                </a:ext>
              </a:extLst>
            </p:cNvPr>
            <p:cNvSpPr/>
            <p:nvPr/>
          </p:nvSpPr>
          <p:spPr>
            <a:xfrm>
              <a:off x="4295874" y="1909011"/>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None</a:t>
              </a:r>
            </a:p>
            <a:p>
              <a:pPr algn="ctr"/>
              <a:r>
                <a:rPr lang="en-US" altLang="zh-CN" dirty="0"/>
                <a:t>~one</a:t>
              </a:r>
            </a:p>
            <a:p>
              <a:pPr algn="ctr"/>
              <a:r>
                <a:rPr lang="en-US" altLang="zh-CN" dirty="0"/>
                <a:t>5</a:t>
              </a:r>
              <a:endParaRPr lang="zh-CN" altLang="en-US" dirty="0"/>
            </a:p>
          </p:txBody>
        </p:sp>
        <p:sp>
          <p:nvSpPr>
            <p:cNvPr id="42" name="矩形: 圆角 41">
              <a:extLst>
                <a:ext uri="{FF2B5EF4-FFF2-40B4-BE49-F238E27FC236}">
                  <a16:creationId xmlns:a16="http://schemas.microsoft.com/office/drawing/2014/main" id="{A3A6F339-C969-891D-35E5-551B2E883E26}"/>
                </a:ext>
              </a:extLst>
            </p:cNvPr>
            <p:cNvSpPr/>
            <p:nvPr/>
          </p:nvSpPr>
          <p:spPr>
            <a:xfrm>
              <a:off x="4295874" y="3328738"/>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Add</a:t>
              </a:r>
            </a:p>
            <a:p>
              <a:pPr algn="ctr"/>
              <a:r>
                <a:rPr lang="en-US" altLang="zh-CN" dirty="0"/>
                <a:t>~out</a:t>
              </a:r>
              <a:endParaRPr lang="zh-CN" altLang="en-US" dirty="0"/>
            </a:p>
          </p:txBody>
        </p:sp>
        <p:cxnSp>
          <p:nvCxnSpPr>
            <p:cNvPr id="43" name="直接箭头连接符 42">
              <a:extLst>
                <a:ext uri="{FF2B5EF4-FFF2-40B4-BE49-F238E27FC236}">
                  <a16:creationId xmlns:a16="http://schemas.microsoft.com/office/drawing/2014/main" id="{A15371DD-2255-C369-3087-AA1243C070E7}"/>
                </a:ext>
              </a:extLst>
            </p:cNvPr>
            <p:cNvCxnSpPr>
              <a:cxnSpLocks/>
              <a:stCxn id="37" idx="0"/>
              <a:endCxn id="38" idx="2"/>
            </p:cNvCxnSpPr>
            <p:nvPr/>
          </p:nvCxnSpPr>
          <p:spPr>
            <a:xfrm flipV="1">
              <a:off x="2122107" y="2989011"/>
              <a:ext cx="13768" cy="33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8CF98008-ACF2-AACA-024D-3B2A52D86369}"/>
                </a:ext>
              </a:extLst>
            </p:cNvPr>
            <p:cNvCxnSpPr>
              <a:stCxn id="37" idx="3"/>
              <a:endCxn id="39" idx="1"/>
            </p:cNvCxnSpPr>
            <p:nvPr/>
          </p:nvCxnSpPr>
          <p:spPr>
            <a:xfrm flipV="1">
              <a:off x="2554107" y="2449011"/>
              <a:ext cx="445767" cy="141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7CB68EB7-C4FA-4365-A939-6AB076E1726E}"/>
                </a:ext>
              </a:extLst>
            </p:cNvPr>
            <p:cNvCxnSpPr>
              <a:stCxn id="38" idx="3"/>
              <a:endCxn id="39" idx="1"/>
            </p:cNvCxnSpPr>
            <p:nvPr/>
          </p:nvCxnSpPr>
          <p:spPr>
            <a:xfrm>
              <a:off x="2567875" y="2449011"/>
              <a:ext cx="4319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1048B28D-4696-27CD-51E7-A99CDAE393A5}"/>
                </a:ext>
              </a:extLst>
            </p:cNvPr>
            <p:cNvCxnSpPr>
              <a:stCxn id="39" idx="2"/>
              <a:endCxn id="40" idx="0"/>
            </p:cNvCxnSpPr>
            <p:nvPr/>
          </p:nvCxnSpPr>
          <p:spPr>
            <a:xfrm>
              <a:off x="3431874" y="2989011"/>
              <a:ext cx="0" cy="33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7621EED2-64FA-D87D-8DB2-9A5F1EACA4DD}"/>
                </a:ext>
              </a:extLst>
            </p:cNvPr>
            <p:cNvCxnSpPr>
              <a:stCxn id="37" idx="3"/>
              <a:endCxn id="40" idx="1"/>
            </p:cNvCxnSpPr>
            <p:nvPr/>
          </p:nvCxnSpPr>
          <p:spPr>
            <a:xfrm>
              <a:off x="2554107" y="3868738"/>
              <a:ext cx="4457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09A18D1F-7076-57CA-E7EB-5067680C9FC3}"/>
                </a:ext>
              </a:extLst>
            </p:cNvPr>
            <p:cNvCxnSpPr>
              <a:stCxn id="41" idx="2"/>
              <a:endCxn id="42" idx="0"/>
            </p:cNvCxnSpPr>
            <p:nvPr/>
          </p:nvCxnSpPr>
          <p:spPr>
            <a:xfrm>
              <a:off x="4727874" y="2989011"/>
              <a:ext cx="0" cy="33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9A76F48F-B963-969B-3B25-1A84971AAD89}"/>
                </a:ext>
              </a:extLst>
            </p:cNvPr>
            <p:cNvCxnSpPr>
              <a:stCxn id="40" idx="3"/>
              <a:endCxn id="42" idx="1"/>
            </p:cNvCxnSpPr>
            <p:nvPr/>
          </p:nvCxnSpPr>
          <p:spPr>
            <a:xfrm>
              <a:off x="3863874" y="3868738"/>
              <a:ext cx="43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 name="矩形 2">
            <a:extLst>
              <a:ext uri="{FF2B5EF4-FFF2-40B4-BE49-F238E27FC236}">
                <a16:creationId xmlns:a16="http://schemas.microsoft.com/office/drawing/2014/main" id="{44AD6661-1263-54C0-8F8A-42C65EEFA44E}"/>
              </a:ext>
            </a:extLst>
          </p:cNvPr>
          <p:cNvSpPr/>
          <p:nvPr/>
        </p:nvSpPr>
        <p:spPr bwMode="auto">
          <a:xfrm>
            <a:off x="2755864" y="8766036"/>
            <a:ext cx="9128520" cy="1534468"/>
          </a:xfrm>
          <a:prstGeom prst="rect">
            <a:avLst/>
          </a:prstGeom>
          <a:noFill/>
          <a:ln w="9525" cap="flat" cmpd="sng" algn="ctr">
            <a:noFill/>
            <a:prstDash val="solid"/>
            <a:round/>
            <a:headEnd type="none" w="med" len="med"/>
            <a:tailEnd type="none" w="med" len="med"/>
          </a:ln>
          <a:effectLst/>
        </p:spPr>
        <p:txBody>
          <a:bodyPr vert="horz" wrap="square" lIns="71280" tIns="35640" rIns="71280" bIns="35640" numCol="1" rtlCol="0" anchor="ctr" anchorCtr="0" compatLnSpc="1">
            <a:prstTxWarp prst="textNoShape">
              <a:avLst/>
            </a:prstTxWarp>
            <a:noAutofit/>
          </a:bodyPr>
          <a:lstStyle/>
          <a:p>
            <a:pPr algn="ctr" defTabSz="1055035">
              <a:defRPr/>
            </a:pPr>
            <a:r>
              <a:rPr kumimoji="1" lang="zh-CN" altLang="en-US" sz="2880" b="1" dirty="0">
                <a:solidFill>
                  <a:schemeClr val="accent1"/>
                </a:solidFill>
                <a:latin typeface="Microsoft YaHei" panose="020B0503020204020204" pitchFamily="34" charset="-122"/>
                <a:ea typeface="Microsoft YaHei" panose="020B0503020204020204" pitchFamily="34" charset="-122"/>
              </a:rPr>
              <a:t>约束的合并与拆分没有带来明显的变化</a:t>
            </a:r>
            <a:endParaRPr kumimoji="1" lang="en-US" altLang="zh-CN" sz="2880" b="1" dirty="0">
              <a:solidFill>
                <a:schemeClr val="accent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070098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13</a:t>
            </a:fld>
            <a:endParaRPr lang="zh-CN" altLang="en-US"/>
          </a:p>
        </p:txBody>
      </p:sp>
      <p:sp>
        <p:nvSpPr>
          <p:cNvPr id="38" name="矩形: 圆角 37">
            <a:extLst>
              <a:ext uri="{FF2B5EF4-FFF2-40B4-BE49-F238E27FC236}">
                <a16:creationId xmlns:a16="http://schemas.microsoft.com/office/drawing/2014/main" id="{7283D889-CA6F-F41F-B539-2B6DBDB0CF57}"/>
              </a:ext>
            </a:extLst>
          </p:cNvPr>
          <p:cNvSpPr/>
          <p:nvPr/>
        </p:nvSpPr>
        <p:spPr>
          <a:xfrm>
            <a:off x="3939560" y="7458525"/>
            <a:ext cx="900700" cy="824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A</a:t>
            </a:r>
          </a:p>
        </p:txBody>
      </p:sp>
      <p:cxnSp>
        <p:nvCxnSpPr>
          <p:cNvPr id="16" name="直接箭头连接符 15">
            <a:extLst>
              <a:ext uri="{FF2B5EF4-FFF2-40B4-BE49-F238E27FC236}">
                <a16:creationId xmlns:a16="http://schemas.microsoft.com/office/drawing/2014/main" id="{455F5A34-9E0F-9E86-CF5B-A98C36D3356A}"/>
              </a:ext>
            </a:extLst>
          </p:cNvPr>
          <p:cNvCxnSpPr>
            <a:cxnSpLocks/>
            <a:endCxn id="17" idx="1"/>
          </p:cNvCxnSpPr>
          <p:nvPr/>
        </p:nvCxnSpPr>
        <p:spPr>
          <a:xfrm flipV="1">
            <a:off x="4840260" y="6470886"/>
            <a:ext cx="1027746" cy="141231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7" name="矩形: 圆角 16">
            <a:extLst>
              <a:ext uri="{FF2B5EF4-FFF2-40B4-BE49-F238E27FC236}">
                <a16:creationId xmlns:a16="http://schemas.microsoft.com/office/drawing/2014/main" id="{1A8C0EB9-8566-D39D-8E9A-D75DBFAF06B4}"/>
              </a:ext>
            </a:extLst>
          </p:cNvPr>
          <p:cNvSpPr/>
          <p:nvPr/>
        </p:nvSpPr>
        <p:spPr>
          <a:xfrm>
            <a:off x="5868006" y="6058495"/>
            <a:ext cx="900700" cy="824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B</a:t>
            </a:r>
          </a:p>
        </p:txBody>
      </p:sp>
      <p:sp>
        <p:nvSpPr>
          <p:cNvPr id="18" name="矩形: 圆角 17">
            <a:extLst>
              <a:ext uri="{FF2B5EF4-FFF2-40B4-BE49-F238E27FC236}">
                <a16:creationId xmlns:a16="http://schemas.microsoft.com/office/drawing/2014/main" id="{DAB07B07-C7B7-F782-70D0-4601B1EE4C86}"/>
              </a:ext>
            </a:extLst>
          </p:cNvPr>
          <p:cNvSpPr/>
          <p:nvPr/>
        </p:nvSpPr>
        <p:spPr>
          <a:xfrm>
            <a:off x="5868006" y="8869073"/>
            <a:ext cx="900700" cy="824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C</a:t>
            </a:r>
          </a:p>
        </p:txBody>
      </p:sp>
      <p:sp>
        <p:nvSpPr>
          <p:cNvPr id="19" name="矩形: 圆角 18">
            <a:extLst>
              <a:ext uri="{FF2B5EF4-FFF2-40B4-BE49-F238E27FC236}">
                <a16:creationId xmlns:a16="http://schemas.microsoft.com/office/drawing/2014/main" id="{7B6E041E-156C-9284-A3D4-269FC91B4F31}"/>
              </a:ext>
            </a:extLst>
          </p:cNvPr>
          <p:cNvSpPr/>
          <p:nvPr/>
        </p:nvSpPr>
        <p:spPr>
          <a:xfrm>
            <a:off x="7679221" y="7470813"/>
            <a:ext cx="900700" cy="824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D</a:t>
            </a:r>
          </a:p>
        </p:txBody>
      </p:sp>
      <p:cxnSp>
        <p:nvCxnSpPr>
          <p:cNvPr id="50" name="直接箭头连接符 49">
            <a:extLst>
              <a:ext uri="{FF2B5EF4-FFF2-40B4-BE49-F238E27FC236}">
                <a16:creationId xmlns:a16="http://schemas.microsoft.com/office/drawing/2014/main" id="{54E3DC98-AFE6-ED12-C6A4-288551B38DB5}"/>
              </a:ext>
            </a:extLst>
          </p:cNvPr>
          <p:cNvCxnSpPr>
            <a:cxnSpLocks/>
            <a:stCxn id="38" idx="3"/>
            <a:endCxn id="18" idx="1"/>
          </p:cNvCxnSpPr>
          <p:nvPr/>
        </p:nvCxnSpPr>
        <p:spPr>
          <a:xfrm>
            <a:off x="4840260" y="7870916"/>
            <a:ext cx="1027746" cy="141054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4F0D48A8-73C2-650F-BD21-9E8662888C13}"/>
              </a:ext>
            </a:extLst>
          </p:cNvPr>
          <p:cNvCxnSpPr>
            <a:cxnSpLocks/>
            <a:stCxn id="17" idx="3"/>
            <a:endCxn id="19" idx="1"/>
          </p:cNvCxnSpPr>
          <p:nvPr/>
        </p:nvCxnSpPr>
        <p:spPr>
          <a:xfrm>
            <a:off x="6768706" y="6470886"/>
            <a:ext cx="910515" cy="141231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23F2D61A-F3C7-C6FF-A53B-10A863E5AA58}"/>
              </a:ext>
            </a:extLst>
          </p:cNvPr>
          <p:cNvCxnSpPr>
            <a:cxnSpLocks/>
            <a:endCxn id="19" idx="1"/>
          </p:cNvCxnSpPr>
          <p:nvPr/>
        </p:nvCxnSpPr>
        <p:spPr>
          <a:xfrm flipV="1">
            <a:off x="6763799" y="7883204"/>
            <a:ext cx="915422" cy="141231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9014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目前成果</a:t>
            </a:r>
            <a:r>
              <a:rPr kumimoji="1" lang="en-US" altLang="zh-CN" dirty="0"/>
              <a:t>1: </a:t>
            </a:r>
            <a:r>
              <a:rPr kumimoji="1" lang="zh-CN" altLang="en-US" dirty="0"/>
              <a:t>建立</a:t>
            </a:r>
            <a:r>
              <a:rPr kumimoji="1" lang="en-US" altLang="zh-CN" dirty="0" err="1"/>
              <a:t>Rnode</a:t>
            </a:r>
            <a:r>
              <a:rPr kumimoji="1" lang="en-US" altLang="zh-CN" dirty="0"/>
              <a:t> Graph</a:t>
            </a:r>
            <a:endParaRPr kumimoji="1" lang="zh-CN" altLang="en-US" dirty="0"/>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14</a:t>
            </a:fld>
            <a:endParaRPr lang="zh-CN" altLang="en-US"/>
          </a:p>
        </p:txBody>
      </p:sp>
      <p:sp>
        <p:nvSpPr>
          <p:cNvPr id="3" name="椭圆 2">
            <a:extLst>
              <a:ext uri="{FF2B5EF4-FFF2-40B4-BE49-F238E27FC236}">
                <a16:creationId xmlns:a16="http://schemas.microsoft.com/office/drawing/2014/main" id="{A9853901-9E36-F864-FA61-0C01D2E5C382}"/>
              </a:ext>
            </a:extLst>
          </p:cNvPr>
          <p:cNvSpPr/>
          <p:nvPr/>
        </p:nvSpPr>
        <p:spPr>
          <a:xfrm>
            <a:off x="4987004" y="5160134"/>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NUL</a:t>
            </a:r>
          </a:p>
          <a:p>
            <a:pPr algn="ctr"/>
            <a:r>
              <a:rPr lang="en-US" altLang="zh-CN" sz="1100" dirty="0"/>
              <a:t>X</a:t>
            </a:r>
            <a:endParaRPr lang="zh-CN" altLang="en-US" sz="1100" dirty="0"/>
          </a:p>
        </p:txBody>
      </p:sp>
      <p:sp>
        <p:nvSpPr>
          <p:cNvPr id="5" name="椭圆 4">
            <a:extLst>
              <a:ext uri="{FF2B5EF4-FFF2-40B4-BE49-F238E27FC236}">
                <a16:creationId xmlns:a16="http://schemas.microsoft.com/office/drawing/2014/main" id="{17716842-1842-A006-4A68-5C94ADADA80F}"/>
              </a:ext>
            </a:extLst>
          </p:cNvPr>
          <p:cNvSpPr/>
          <p:nvPr/>
        </p:nvSpPr>
        <p:spPr>
          <a:xfrm>
            <a:off x="4987004" y="6333468"/>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X^2</a:t>
            </a:r>
            <a:endParaRPr lang="zh-CN" altLang="en-US" sz="1100" dirty="0"/>
          </a:p>
        </p:txBody>
      </p:sp>
      <p:sp>
        <p:nvSpPr>
          <p:cNvPr id="6" name="椭圆 5">
            <a:extLst>
              <a:ext uri="{FF2B5EF4-FFF2-40B4-BE49-F238E27FC236}">
                <a16:creationId xmlns:a16="http://schemas.microsoft.com/office/drawing/2014/main" id="{A991E560-EA54-D2E9-2DE9-85946CEF1F82}"/>
              </a:ext>
            </a:extLst>
          </p:cNvPr>
          <p:cNvSpPr/>
          <p:nvPr/>
        </p:nvSpPr>
        <p:spPr>
          <a:xfrm>
            <a:off x="4153984" y="7196081"/>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X^3</a:t>
            </a:r>
            <a:endParaRPr lang="zh-CN" altLang="en-US" sz="1100" dirty="0"/>
          </a:p>
        </p:txBody>
      </p:sp>
      <p:cxnSp>
        <p:nvCxnSpPr>
          <p:cNvPr id="7" name="连接符: 曲线 6">
            <a:extLst>
              <a:ext uri="{FF2B5EF4-FFF2-40B4-BE49-F238E27FC236}">
                <a16:creationId xmlns:a16="http://schemas.microsoft.com/office/drawing/2014/main" id="{5A1D7CCF-E325-66A1-F848-34DBF2A261BE}"/>
              </a:ext>
            </a:extLst>
          </p:cNvPr>
          <p:cNvCxnSpPr>
            <a:stCxn id="3" idx="4"/>
            <a:endCxn id="5" idx="0"/>
          </p:cNvCxnSpPr>
          <p:nvPr/>
        </p:nvCxnSpPr>
        <p:spPr>
          <a:xfrm rot="5400000">
            <a:off x="5119429" y="6106344"/>
            <a:ext cx="454243" cy="12700"/>
          </a:xfrm>
          <a:prstGeom prst="curvedConnector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连接符: 曲线 7">
            <a:extLst>
              <a:ext uri="{FF2B5EF4-FFF2-40B4-BE49-F238E27FC236}">
                <a16:creationId xmlns:a16="http://schemas.microsoft.com/office/drawing/2014/main" id="{159CCD41-C29A-68F8-2EE0-EAFCC39E269C}"/>
              </a:ext>
            </a:extLst>
          </p:cNvPr>
          <p:cNvCxnSpPr>
            <a:stCxn id="5" idx="4"/>
            <a:endCxn id="6" idx="6"/>
          </p:cNvCxnSpPr>
          <p:nvPr/>
        </p:nvCxnSpPr>
        <p:spPr>
          <a:xfrm rot="5400000">
            <a:off x="4858277" y="7067356"/>
            <a:ext cx="503068" cy="473475"/>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连接符: 曲线 10">
            <a:extLst>
              <a:ext uri="{FF2B5EF4-FFF2-40B4-BE49-F238E27FC236}">
                <a16:creationId xmlns:a16="http://schemas.microsoft.com/office/drawing/2014/main" id="{597DA95C-3186-AA57-964D-6BA4A52E0E0A}"/>
              </a:ext>
            </a:extLst>
          </p:cNvPr>
          <p:cNvCxnSpPr>
            <a:cxnSpLocks/>
            <a:stCxn id="3" idx="3"/>
            <a:endCxn id="6" idx="0"/>
          </p:cNvCxnSpPr>
          <p:nvPr/>
        </p:nvCxnSpPr>
        <p:spPr>
          <a:xfrm rot="5400000">
            <a:off x="4091837" y="6195606"/>
            <a:ext cx="1422164" cy="578782"/>
          </a:xfrm>
          <a:prstGeom prst="curved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F5209858-6118-2CD6-79C6-5549ED86C326}"/>
              </a:ext>
            </a:extLst>
          </p:cNvPr>
          <p:cNvSpPr/>
          <p:nvPr/>
        </p:nvSpPr>
        <p:spPr>
          <a:xfrm>
            <a:off x="3335231" y="8146350"/>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14" name="连接符: 曲线 13">
            <a:extLst>
              <a:ext uri="{FF2B5EF4-FFF2-40B4-BE49-F238E27FC236}">
                <a16:creationId xmlns:a16="http://schemas.microsoft.com/office/drawing/2014/main" id="{8B0EBAB3-9F42-4DC9-9AC8-7653324F3CC7}"/>
              </a:ext>
            </a:extLst>
          </p:cNvPr>
          <p:cNvCxnSpPr>
            <a:stCxn id="6" idx="3"/>
            <a:endCxn id="13" idx="7"/>
          </p:cNvCxnSpPr>
          <p:nvPr/>
        </p:nvCxnSpPr>
        <p:spPr>
          <a:xfrm rot="5400000">
            <a:off x="3883254" y="7875620"/>
            <a:ext cx="441794" cy="310278"/>
          </a:xfrm>
          <a:prstGeom prst="curvedConnector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连接符: 曲线 14">
            <a:extLst>
              <a:ext uri="{FF2B5EF4-FFF2-40B4-BE49-F238E27FC236}">
                <a16:creationId xmlns:a16="http://schemas.microsoft.com/office/drawing/2014/main" id="{562CEA5E-441E-519B-53DA-7E8A023FF67A}"/>
              </a:ext>
            </a:extLst>
          </p:cNvPr>
          <p:cNvCxnSpPr>
            <a:stCxn id="3" idx="2"/>
            <a:endCxn id="13" idx="0"/>
          </p:cNvCxnSpPr>
          <p:nvPr/>
        </p:nvCxnSpPr>
        <p:spPr>
          <a:xfrm rot="10800000" flipV="1">
            <a:off x="3694778" y="5519678"/>
            <a:ext cx="1292227" cy="2626670"/>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15948352-4C0D-183D-87E7-0E20B01FE5EE}"/>
              </a:ext>
            </a:extLst>
          </p:cNvPr>
          <p:cNvSpPr/>
          <p:nvPr/>
        </p:nvSpPr>
        <p:spPr>
          <a:xfrm>
            <a:off x="2008866" y="8166200"/>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~ONE</a:t>
            </a:r>
          </a:p>
          <a:p>
            <a:pPr algn="ctr"/>
            <a:r>
              <a:rPr lang="en-US" altLang="zh-CN" sz="1100" dirty="0"/>
              <a:t>5</a:t>
            </a:r>
          </a:p>
        </p:txBody>
      </p:sp>
      <p:sp>
        <p:nvSpPr>
          <p:cNvPr id="17" name="椭圆 16">
            <a:extLst>
              <a:ext uri="{FF2B5EF4-FFF2-40B4-BE49-F238E27FC236}">
                <a16:creationId xmlns:a16="http://schemas.microsoft.com/office/drawing/2014/main" id="{CA892CD2-5F00-5E5A-AF52-2195729CFB9E}"/>
              </a:ext>
            </a:extLst>
          </p:cNvPr>
          <p:cNvSpPr/>
          <p:nvPr/>
        </p:nvSpPr>
        <p:spPr>
          <a:xfrm>
            <a:off x="2698047" y="9048009"/>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18" name="连接符: 曲线 17">
            <a:extLst>
              <a:ext uri="{FF2B5EF4-FFF2-40B4-BE49-F238E27FC236}">
                <a16:creationId xmlns:a16="http://schemas.microsoft.com/office/drawing/2014/main" id="{D1EA5934-F687-C752-BFA7-EE11408C0B29}"/>
              </a:ext>
            </a:extLst>
          </p:cNvPr>
          <p:cNvCxnSpPr>
            <a:stCxn id="16" idx="5"/>
            <a:endCxn id="17" idx="1"/>
          </p:cNvCxnSpPr>
          <p:nvPr/>
        </p:nvCxnSpPr>
        <p:spPr>
          <a:xfrm rot="16200000" flipH="1">
            <a:off x="2526333" y="8876295"/>
            <a:ext cx="373334" cy="180706"/>
          </a:xfrm>
          <a:prstGeom prst="curvedConnector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连接符: 曲线 18">
            <a:extLst>
              <a:ext uri="{FF2B5EF4-FFF2-40B4-BE49-F238E27FC236}">
                <a16:creationId xmlns:a16="http://schemas.microsoft.com/office/drawing/2014/main" id="{39E18E20-19E2-F2D4-19D4-F2C611C762A8}"/>
              </a:ext>
            </a:extLst>
          </p:cNvPr>
          <p:cNvCxnSpPr>
            <a:stCxn id="13" idx="3"/>
            <a:endCxn id="17" idx="7"/>
          </p:cNvCxnSpPr>
          <p:nvPr/>
        </p:nvCxnSpPr>
        <p:spPr>
          <a:xfrm rot="5400000">
            <a:off x="3179591" y="8892371"/>
            <a:ext cx="393184" cy="128709"/>
          </a:xfrm>
          <a:prstGeom prst="curvedConnector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椭圆 19">
            <a:extLst>
              <a:ext uri="{FF2B5EF4-FFF2-40B4-BE49-F238E27FC236}">
                <a16:creationId xmlns:a16="http://schemas.microsoft.com/office/drawing/2014/main" id="{40CB2327-7D4F-5E2C-384D-B4028064E33E}"/>
              </a:ext>
            </a:extLst>
          </p:cNvPr>
          <p:cNvSpPr/>
          <p:nvPr/>
        </p:nvSpPr>
        <p:spPr>
          <a:xfrm>
            <a:off x="10505266" y="5300135"/>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NUL</a:t>
            </a:r>
          </a:p>
          <a:p>
            <a:pPr algn="ctr"/>
            <a:r>
              <a:rPr lang="en-US" altLang="zh-CN" sz="1100" dirty="0"/>
              <a:t>X</a:t>
            </a:r>
            <a:endParaRPr lang="zh-CN" altLang="en-US" sz="1100" dirty="0"/>
          </a:p>
        </p:txBody>
      </p:sp>
      <p:sp>
        <p:nvSpPr>
          <p:cNvPr id="21" name="椭圆 20">
            <a:extLst>
              <a:ext uri="{FF2B5EF4-FFF2-40B4-BE49-F238E27FC236}">
                <a16:creationId xmlns:a16="http://schemas.microsoft.com/office/drawing/2014/main" id="{876F0601-54E3-F559-AEAF-A4E3606743FA}"/>
              </a:ext>
            </a:extLst>
          </p:cNvPr>
          <p:cNvSpPr/>
          <p:nvPr/>
        </p:nvSpPr>
        <p:spPr>
          <a:xfrm>
            <a:off x="10505266" y="6473469"/>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X^2</a:t>
            </a:r>
            <a:endParaRPr lang="zh-CN" altLang="en-US" sz="1100" dirty="0"/>
          </a:p>
        </p:txBody>
      </p:sp>
      <p:sp>
        <p:nvSpPr>
          <p:cNvPr id="50" name="椭圆 49">
            <a:extLst>
              <a:ext uri="{FF2B5EF4-FFF2-40B4-BE49-F238E27FC236}">
                <a16:creationId xmlns:a16="http://schemas.microsoft.com/office/drawing/2014/main" id="{FFF5218D-6E7C-C654-55FC-2FF20F93C315}"/>
              </a:ext>
            </a:extLst>
          </p:cNvPr>
          <p:cNvSpPr/>
          <p:nvPr/>
        </p:nvSpPr>
        <p:spPr>
          <a:xfrm>
            <a:off x="9672246" y="7336082"/>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X^3</a:t>
            </a:r>
            <a:endParaRPr lang="zh-CN" altLang="en-US" sz="1100" dirty="0"/>
          </a:p>
        </p:txBody>
      </p:sp>
      <p:cxnSp>
        <p:nvCxnSpPr>
          <p:cNvPr id="51" name="连接符: 曲线 50">
            <a:extLst>
              <a:ext uri="{FF2B5EF4-FFF2-40B4-BE49-F238E27FC236}">
                <a16:creationId xmlns:a16="http://schemas.microsoft.com/office/drawing/2014/main" id="{D5C963C7-839B-1E4B-2054-6143EAC74ED5}"/>
              </a:ext>
            </a:extLst>
          </p:cNvPr>
          <p:cNvCxnSpPr>
            <a:stCxn id="20" idx="4"/>
            <a:endCxn id="21" idx="0"/>
          </p:cNvCxnSpPr>
          <p:nvPr/>
        </p:nvCxnSpPr>
        <p:spPr>
          <a:xfrm rot="5400000">
            <a:off x="10637691" y="6246345"/>
            <a:ext cx="454243" cy="12700"/>
          </a:xfrm>
          <a:prstGeom prst="curvedConnector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连接符: 曲线 51">
            <a:extLst>
              <a:ext uri="{FF2B5EF4-FFF2-40B4-BE49-F238E27FC236}">
                <a16:creationId xmlns:a16="http://schemas.microsoft.com/office/drawing/2014/main" id="{49A1996B-3C24-3001-EDC2-F7F2F2C866DB}"/>
              </a:ext>
            </a:extLst>
          </p:cNvPr>
          <p:cNvCxnSpPr>
            <a:stCxn id="21" idx="4"/>
            <a:endCxn id="50" idx="6"/>
          </p:cNvCxnSpPr>
          <p:nvPr/>
        </p:nvCxnSpPr>
        <p:spPr>
          <a:xfrm rot="5400000">
            <a:off x="10376539" y="7207357"/>
            <a:ext cx="503068" cy="473475"/>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连接符: 曲线 52">
            <a:extLst>
              <a:ext uri="{FF2B5EF4-FFF2-40B4-BE49-F238E27FC236}">
                <a16:creationId xmlns:a16="http://schemas.microsoft.com/office/drawing/2014/main" id="{DF0CF8AD-F750-B528-CCEA-31A5A0E6A8BE}"/>
              </a:ext>
            </a:extLst>
          </p:cNvPr>
          <p:cNvCxnSpPr>
            <a:cxnSpLocks/>
            <a:stCxn id="20" idx="3"/>
            <a:endCxn id="50" idx="0"/>
          </p:cNvCxnSpPr>
          <p:nvPr/>
        </p:nvCxnSpPr>
        <p:spPr>
          <a:xfrm rot="5400000">
            <a:off x="9610099" y="6335607"/>
            <a:ext cx="1422164" cy="578782"/>
          </a:xfrm>
          <a:prstGeom prst="curved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43809BD4-9753-EE83-C467-49CFC22F1026}"/>
              </a:ext>
            </a:extLst>
          </p:cNvPr>
          <p:cNvSpPr/>
          <p:nvPr/>
        </p:nvSpPr>
        <p:spPr>
          <a:xfrm>
            <a:off x="8853493" y="8286351"/>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55" name="连接符: 曲线 54">
            <a:extLst>
              <a:ext uri="{FF2B5EF4-FFF2-40B4-BE49-F238E27FC236}">
                <a16:creationId xmlns:a16="http://schemas.microsoft.com/office/drawing/2014/main" id="{9ECC9930-C9B8-3DF2-0A6A-B6975AD30D94}"/>
              </a:ext>
            </a:extLst>
          </p:cNvPr>
          <p:cNvCxnSpPr>
            <a:stCxn id="50" idx="3"/>
            <a:endCxn id="54" idx="7"/>
          </p:cNvCxnSpPr>
          <p:nvPr/>
        </p:nvCxnSpPr>
        <p:spPr>
          <a:xfrm rot="5400000">
            <a:off x="9401516" y="8015621"/>
            <a:ext cx="441794" cy="310278"/>
          </a:xfrm>
          <a:prstGeom prst="curvedConnector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连接符: 曲线 55">
            <a:extLst>
              <a:ext uri="{FF2B5EF4-FFF2-40B4-BE49-F238E27FC236}">
                <a16:creationId xmlns:a16="http://schemas.microsoft.com/office/drawing/2014/main" id="{CB62375F-4A3E-6F7A-97BE-48585A31A0E3}"/>
              </a:ext>
            </a:extLst>
          </p:cNvPr>
          <p:cNvCxnSpPr>
            <a:cxnSpLocks/>
            <a:stCxn id="20" idx="2"/>
            <a:endCxn id="58" idx="1"/>
          </p:cNvCxnSpPr>
          <p:nvPr/>
        </p:nvCxnSpPr>
        <p:spPr>
          <a:xfrm rot="10800000" flipV="1">
            <a:off x="7886670" y="5659680"/>
            <a:ext cx="2618594" cy="3341323"/>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椭圆 56">
            <a:extLst>
              <a:ext uri="{FF2B5EF4-FFF2-40B4-BE49-F238E27FC236}">
                <a16:creationId xmlns:a16="http://schemas.microsoft.com/office/drawing/2014/main" id="{C7B27855-438D-7D75-BE3C-88E5189BB966}"/>
              </a:ext>
            </a:extLst>
          </p:cNvPr>
          <p:cNvSpPr/>
          <p:nvPr/>
        </p:nvSpPr>
        <p:spPr>
          <a:xfrm>
            <a:off x="8739563" y="7260608"/>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~ONE</a:t>
            </a:r>
          </a:p>
          <a:p>
            <a:pPr algn="ctr"/>
            <a:r>
              <a:rPr lang="en-US" altLang="zh-CN" sz="1100" dirty="0"/>
              <a:t>5</a:t>
            </a:r>
          </a:p>
        </p:txBody>
      </p:sp>
      <p:sp>
        <p:nvSpPr>
          <p:cNvPr id="58" name="椭圆 57">
            <a:extLst>
              <a:ext uri="{FF2B5EF4-FFF2-40B4-BE49-F238E27FC236}">
                <a16:creationId xmlns:a16="http://schemas.microsoft.com/office/drawing/2014/main" id="{187B4AEE-5929-75F7-16D9-836AC954E584}"/>
              </a:ext>
            </a:extLst>
          </p:cNvPr>
          <p:cNvSpPr/>
          <p:nvPr/>
        </p:nvSpPr>
        <p:spPr>
          <a:xfrm>
            <a:off x="7781364" y="8895696"/>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59" name="连接符: 曲线 58">
            <a:extLst>
              <a:ext uri="{FF2B5EF4-FFF2-40B4-BE49-F238E27FC236}">
                <a16:creationId xmlns:a16="http://schemas.microsoft.com/office/drawing/2014/main" id="{20FB0A17-2C39-51C7-FC69-4D3E50BC5E3A}"/>
              </a:ext>
            </a:extLst>
          </p:cNvPr>
          <p:cNvCxnSpPr>
            <a:cxnSpLocks/>
            <a:stCxn id="57" idx="4"/>
            <a:endCxn id="54" idx="0"/>
          </p:cNvCxnSpPr>
          <p:nvPr/>
        </p:nvCxnSpPr>
        <p:spPr>
          <a:xfrm rot="16200000" flipH="1">
            <a:off x="9002746" y="8076058"/>
            <a:ext cx="306652" cy="113930"/>
          </a:xfrm>
          <a:prstGeom prst="curved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连接符: 曲线 59">
            <a:extLst>
              <a:ext uri="{FF2B5EF4-FFF2-40B4-BE49-F238E27FC236}">
                <a16:creationId xmlns:a16="http://schemas.microsoft.com/office/drawing/2014/main" id="{4695DCA0-576E-F56B-2406-86F2FA0790A5}"/>
              </a:ext>
            </a:extLst>
          </p:cNvPr>
          <p:cNvCxnSpPr>
            <a:cxnSpLocks/>
            <a:stCxn id="54" idx="2"/>
            <a:endCxn id="58" idx="7"/>
          </p:cNvCxnSpPr>
          <p:nvPr/>
        </p:nvCxnSpPr>
        <p:spPr>
          <a:xfrm rot="10800000" flipV="1">
            <a:off x="8395145" y="8645896"/>
            <a:ext cx="458346" cy="355107"/>
          </a:xfrm>
          <a:prstGeom prst="curved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3671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目前成果</a:t>
            </a:r>
            <a:r>
              <a:rPr kumimoji="1" lang="en-US" altLang="zh-CN" dirty="0"/>
              <a:t>1.5: </a:t>
            </a:r>
            <a:r>
              <a:rPr kumimoji="1" lang="zh-CN" altLang="en-US" dirty="0"/>
              <a:t>计算</a:t>
            </a:r>
            <a:r>
              <a:rPr kumimoji="1" lang="en-US" altLang="zh-CN" dirty="0" err="1"/>
              <a:t>Rnode</a:t>
            </a:r>
            <a:r>
              <a:rPr kumimoji="1" lang="en-US" altLang="zh-CN" dirty="0"/>
              <a:t> Graph</a:t>
            </a:r>
            <a:r>
              <a:rPr kumimoji="1" lang="zh-CN" altLang="en-US" dirty="0"/>
              <a:t>节点权重</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15</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2082165" y="5010947"/>
            <a:ext cx="9875520" cy="4756153"/>
          </a:xfrm>
        </p:spPr>
        <p:txBody>
          <a:bodyPr>
            <a:normAutofit/>
          </a:bodyPr>
          <a:lstStyle/>
          <a:p>
            <a:r>
              <a:rPr kumimoji="1" lang="zh-CN" altLang="en-US" sz="2160" dirty="0"/>
              <a:t>前述生成的两个</a:t>
            </a:r>
            <a:r>
              <a:rPr kumimoji="1" lang="en-US" altLang="zh-CN" sz="2160" dirty="0" err="1"/>
              <a:t>RNodeGraph</a:t>
            </a:r>
            <a:r>
              <a:rPr kumimoji="1" lang="zh-CN" altLang="en-US" sz="2160" dirty="0"/>
              <a:t>的不同之处在于</a:t>
            </a:r>
            <a:r>
              <a:rPr kumimoji="1" lang="en-US" altLang="zh-CN" sz="2160" dirty="0"/>
              <a:t>,</a:t>
            </a:r>
            <a:r>
              <a:rPr kumimoji="1" lang="zh-CN" altLang="en-US" sz="2160" dirty="0"/>
              <a:t> 加法的执行顺序不同</a:t>
            </a:r>
            <a:endParaRPr kumimoji="1" lang="en-US" altLang="zh-CN" sz="2160" dirty="0"/>
          </a:p>
          <a:p>
            <a:pPr lvl="1"/>
            <a:r>
              <a:rPr kumimoji="1" lang="zh-CN" altLang="en-US" sz="1920" dirty="0"/>
              <a:t>约束组</a:t>
            </a:r>
            <a:r>
              <a:rPr kumimoji="1" lang="en-US" altLang="zh-CN" sz="1920" dirty="0"/>
              <a:t>A: (x</a:t>
            </a:r>
            <a:r>
              <a:rPr kumimoji="1" lang="en-US" altLang="zh-CN" sz="1920" baseline="-25000" dirty="0"/>
              <a:t>3</a:t>
            </a:r>
            <a:r>
              <a:rPr kumimoji="1" lang="zh-CN" altLang="en-US" sz="1920" dirty="0"/>
              <a:t> </a:t>
            </a:r>
            <a:r>
              <a:rPr kumimoji="1" lang="en-US" altLang="zh-CN" sz="1920" dirty="0"/>
              <a:t>+ x) + 5 = out</a:t>
            </a:r>
          </a:p>
          <a:p>
            <a:pPr lvl="1"/>
            <a:r>
              <a:rPr kumimoji="1" lang="zh-CN" altLang="en-US" sz="1920" dirty="0"/>
              <a:t>约束组</a:t>
            </a:r>
            <a:r>
              <a:rPr kumimoji="1" lang="en-US" altLang="zh-CN" sz="1920" dirty="0"/>
              <a:t>B: x</a:t>
            </a:r>
            <a:r>
              <a:rPr kumimoji="1" lang="en-US" altLang="zh-CN" sz="1920" baseline="-25000" dirty="0"/>
              <a:t>3</a:t>
            </a:r>
            <a:r>
              <a:rPr kumimoji="1" lang="zh-CN" altLang="en-US" sz="1920" dirty="0"/>
              <a:t> </a:t>
            </a:r>
            <a:r>
              <a:rPr kumimoji="1" lang="en-US" altLang="zh-CN" sz="1920" dirty="0"/>
              <a:t>+ (x + 5) = out</a:t>
            </a:r>
          </a:p>
          <a:p>
            <a:pPr lvl="1"/>
            <a:r>
              <a:rPr kumimoji="1" lang="en-US" altLang="zh-CN" sz="1920" dirty="0" err="1"/>
              <a:t>Rnode</a:t>
            </a:r>
            <a:r>
              <a:rPr kumimoji="1" lang="en-US" altLang="zh-CN" sz="1920" dirty="0"/>
              <a:t> Graph</a:t>
            </a:r>
            <a:r>
              <a:rPr kumimoji="1" lang="zh-CN" altLang="en-US" sz="1920" dirty="0"/>
              <a:t>的生成算法限制</a:t>
            </a:r>
            <a:endParaRPr kumimoji="1" lang="en-US" altLang="zh-CN" sz="1920" dirty="0"/>
          </a:p>
          <a:p>
            <a:pPr lvl="1"/>
            <a:endParaRPr kumimoji="1" lang="zh-CN" altLang="en-US" sz="1920" dirty="0"/>
          </a:p>
          <a:p>
            <a:r>
              <a:rPr kumimoji="1" lang="zh-CN" altLang="en-US" sz="2160" dirty="0"/>
              <a:t>尝试用</a:t>
            </a:r>
            <a:r>
              <a:rPr kumimoji="1" lang="en-US" altLang="zh-CN" sz="2160" dirty="0" err="1"/>
              <a:t>Pagerank</a:t>
            </a:r>
            <a:r>
              <a:rPr kumimoji="1" lang="zh-CN" altLang="en-US" sz="2160" dirty="0"/>
              <a:t>算法直接计算节点</a:t>
            </a:r>
            <a:endParaRPr kumimoji="1" lang="en-US" altLang="zh-CN" sz="2160" dirty="0"/>
          </a:p>
          <a:p>
            <a:pPr lvl="1"/>
            <a:r>
              <a:rPr kumimoji="1" lang="zh-CN" altLang="en-US" sz="1680" dirty="0"/>
              <a:t>对图的微小变化反应不太剧烈</a:t>
            </a:r>
            <a:endParaRPr kumimoji="1" lang="en-US" altLang="zh-CN" sz="1680" dirty="0"/>
          </a:p>
          <a:p>
            <a:pPr lvl="1"/>
            <a:r>
              <a:rPr kumimoji="1" lang="zh-CN" altLang="en-US" sz="1680" dirty="0"/>
              <a:t>对于同一节点</a:t>
            </a:r>
            <a:r>
              <a:rPr kumimoji="1" lang="en-US" altLang="zh-CN" sz="1680" dirty="0"/>
              <a:t>,</a:t>
            </a:r>
            <a:r>
              <a:rPr kumimoji="1" lang="zh-CN" altLang="en-US" sz="1680" dirty="0"/>
              <a:t>权重的波动值大概占到权重本身的</a:t>
            </a:r>
            <a:r>
              <a:rPr kumimoji="1" lang="en-US" altLang="zh-CN" sz="1680" dirty="0"/>
              <a:t>10%</a:t>
            </a:r>
          </a:p>
        </p:txBody>
      </p:sp>
    </p:spTree>
    <p:extLst>
      <p:ext uri="{BB962C8B-B14F-4D97-AF65-F5344CB8AC3E}">
        <p14:creationId xmlns:p14="http://schemas.microsoft.com/office/powerpoint/2010/main" val="2492385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目前成果</a:t>
            </a:r>
            <a:r>
              <a:rPr kumimoji="1" lang="en-US" altLang="zh-CN" dirty="0"/>
              <a:t>2: </a:t>
            </a:r>
            <a:r>
              <a:rPr kumimoji="1" lang="zh-CN" altLang="en-US" dirty="0"/>
              <a:t>瓦片生成</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16</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2082165" y="5010947"/>
            <a:ext cx="9875520" cy="4756153"/>
          </a:xfrm>
        </p:spPr>
        <p:txBody>
          <a:bodyPr>
            <a:normAutofit/>
          </a:bodyPr>
          <a:lstStyle/>
          <a:p>
            <a:r>
              <a:rPr kumimoji="1" lang="zh-CN" altLang="en-US" sz="2160" dirty="0"/>
              <a:t>总体思路</a:t>
            </a:r>
            <a:r>
              <a:rPr kumimoji="1" lang="en-US" altLang="zh-CN" sz="2160" dirty="0"/>
              <a:t>:</a:t>
            </a:r>
            <a:endParaRPr kumimoji="1" lang="en-US" altLang="zh-CN" sz="1920" dirty="0"/>
          </a:p>
          <a:p>
            <a:pPr lvl="1"/>
            <a:r>
              <a:rPr kumimoji="1" lang="zh-CN" altLang="en-US" sz="2000" dirty="0"/>
              <a:t>参考编译原理中</a:t>
            </a:r>
            <a:r>
              <a:rPr kumimoji="1" lang="en-US" altLang="zh-CN" sz="2000" dirty="0"/>
              <a:t>IR-Tree</a:t>
            </a:r>
            <a:r>
              <a:rPr kumimoji="1" lang="zh-CN" altLang="en-US" sz="2000" dirty="0"/>
              <a:t>到汇编语言语法树的转换中瓦片选取</a:t>
            </a:r>
            <a:endParaRPr kumimoji="1" lang="en-US" altLang="zh-CN" sz="2000" dirty="0"/>
          </a:p>
          <a:p>
            <a:pPr lvl="1"/>
            <a:r>
              <a:rPr kumimoji="1" lang="zh-CN" altLang="en-US" sz="2000" dirty="0"/>
              <a:t>自定义瓦片类型并且分割</a:t>
            </a:r>
            <a:r>
              <a:rPr kumimoji="1" lang="en-US" altLang="zh-CN" sz="2000" dirty="0" err="1"/>
              <a:t>Rnode</a:t>
            </a:r>
            <a:r>
              <a:rPr kumimoji="1" lang="en-US" altLang="zh-CN" sz="2000" dirty="0"/>
              <a:t> Graph</a:t>
            </a:r>
            <a:endParaRPr kumimoji="1" lang="zh-CN" altLang="en-US" sz="1920" dirty="0"/>
          </a:p>
          <a:p>
            <a:pPr lvl="1"/>
            <a:endParaRPr kumimoji="1" lang="zh-CN" altLang="en-US" sz="1920" dirty="0"/>
          </a:p>
          <a:p>
            <a:r>
              <a:rPr kumimoji="1" lang="zh-CN" altLang="en-US" sz="2160" dirty="0"/>
              <a:t>瓦片的三种类型</a:t>
            </a:r>
            <a:endParaRPr kumimoji="1" lang="en-US" altLang="zh-CN" sz="2160" dirty="0"/>
          </a:p>
          <a:p>
            <a:pPr lvl="1"/>
            <a:r>
              <a:rPr kumimoji="1" lang="en-US" altLang="zh-CN" sz="2000" b="1" dirty="0"/>
              <a:t>Quadratic: </a:t>
            </a:r>
            <a:r>
              <a:rPr kumimoji="1" lang="en-US" altLang="zh-CN" sz="2000" dirty="0"/>
              <a:t>x ∗ y = z </a:t>
            </a:r>
            <a:r>
              <a:rPr kumimoji="1" lang="zh-CN" altLang="en-US" sz="2000" dirty="0"/>
              <a:t>的瓦片</a:t>
            </a:r>
            <a:r>
              <a:rPr kumimoji="1" lang="en-US" altLang="zh-CN" sz="2000" dirty="0"/>
              <a:t>, </a:t>
            </a:r>
            <a:r>
              <a:rPr kumimoji="1" lang="zh-CN" altLang="en-US" sz="2000" dirty="0"/>
              <a:t>其中 </a:t>
            </a:r>
            <a:r>
              <a:rPr kumimoji="1" lang="en-US" altLang="zh-CN" sz="2000" dirty="0" err="1"/>
              <a:t>x,y,z</a:t>
            </a:r>
            <a:r>
              <a:rPr kumimoji="1" lang="en-US" altLang="zh-CN" sz="2000" dirty="0"/>
              <a:t> </a:t>
            </a:r>
            <a:r>
              <a:rPr kumimoji="1" lang="zh-CN" altLang="en-US" sz="2000" dirty="0"/>
              <a:t>均为变量</a:t>
            </a:r>
          </a:p>
          <a:p>
            <a:pPr lvl="1"/>
            <a:r>
              <a:rPr kumimoji="1" lang="en-US" altLang="zh-CN" sz="2000" b="1" dirty="0" err="1"/>
              <a:t>MullLinear</a:t>
            </a:r>
            <a:r>
              <a:rPr kumimoji="1" lang="en-US" altLang="zh-CN" sz="2000" b="1" dirty="0"/>
              <a:t>: </a:t>
            </a:r>
            <a:r>
              <a:rPr kumimoji="1" lang="zh-CN" altLang="en-US" sz="2000" dirty="0"/>
              <a:t>根节点由其两个父亲相乘得到的瓦片</a:t>
            </a:r>
            <a:r>
              <a:rPr kumimoji="1" lang="en-US" altLang="zh-CN" sz="2000" dirty="0"/>
              <a:t>, </a:t>
            </a:r>
            <a:r>
              <a:rPr kumimoji="1" lang="zh-CN" altLang="en-US" sz="2000" dirty="0"/>
              <a:t>两个父亲中至少有一个为常数</a:t>
            </a:r>
            <a:r>
              <a:rPr kumimoji="1" lang="en-US" altLang="zh-CN" sz="2000" dirty="0"/>
              <a:t>, </a:t>
            </a:r>
            <a:r>
              <a:rPr kumimoji="1" lang="zh-CN" altLang="en-US" sz="2000" dirty="0"/>
              <a:t>比如 </a:t>
            </a:r>
            <a:r>
              <a:rPr kumimoji="1" lang="en-US" altLang="zh-CN" sz="2000" dirty="0"/>
              <a:t>(5 ∗ x) ∗ 7 = z</a:t>
            </a:r>
          </a:p>
          <a:p>
            <a:pPr lvl="1"/>
            <a:r>
              <a:rPr kumimoji="1" lang="en-US" altLang="zh-CN" sz="2000" b="1" dirty="0" err="1"/>
              <a:t>AddLinear</a:t>
            </a:r>
            <a:r>
              <a:rPr kumimoji="1" lang="en-US" altLang="zh-CN" sz="2000" b="1" dirty="0"/>
              <a:t>: </a:t>
            </a:r>
            <a:r>
              <a:rPr kumimoji="1" lang="zh-CN" altLang="en-US" sz="2000" dirty="0"/>
              <a:t>根节点由其两个父亲相加得到的瓦片</a:t>
            </a:r>
            <a:r>
              <a:rPr kumimoji="1" lang="en-US" altLang="zh-CN" sz="2000" dirty="0"/>
              <a:t>, </a:t>
            </a:r>
            <a:r>
              <a:rPr kumimoji="1" lang="zh-CN" altLang="en-US" sz="2000" dirty="0"/>
              <a:t>比如 </a:t>
            </a:r>
            <a:r>
              <a:rPr kumimoji="1" lang="en-US" altLang="zh-CN" sz="2000" dirty="0"/>
              <a:t>x3 + 5 + x = z</a:t>
            </a:r>
          </a:p>
        </p:txBody>
      </p:sp>
    </p:spTree>
    <p:extLst>
      <p:ext uri="{BB962C8B-B14F-4D97-AF65-F5344CB8AC3E}">
        <p14:creationId xmlns:p14="http://schemas.microsoft.com/office/powerpoint/2010/main" val="3259279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zh-CN" altLang="en-US" dirty="0"/>
              <a:t>目前成果</a:t>
            </a:r>
            <a:r>
              <a:rPr kumimoji="1" lang="en-US" altLang="zh-CN" dirty="0"/>
              <a:t>2:</a:t>
            </a:r>
            <a:r>
              <a:rPr kumimoji="1" lang="zh-CN" altLang="en-US" dirty="0"/>
              <a:t>瓦片生成</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17</a:t>
            </a:fld>
            <a:endParaRPr lang="zh-CN" altLang="en-US"/>
          </a:p>
        </p:txBody>
      </p:sp>
      <p:sp>
        <p:nvSpPr>
          <p:cNvPr id="111" name="椭圆 110">
            <a:extLst>
              <a:ext uri="{FF2B5EF4-FFF2-40B4-BE49-F238E27FC236}">
                <a16:creationId xmlns:a16="http://schemas.microsoft.com/office/drawing/2014/main" id="{57B4FAD1-B5EC-D67A-B603-C70FEBE7FB61}"/>
              </a:ext>
            </a:extLst>
          </p:cNvPr>
          <p:cNvSpPr/>
          <p:nvPr/>
        </p:nvSpPr>
        <p:spPr>
          <a:xfrm>
            <a:off x="8570212" y="6502461"/>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NUL</a:t>
            </a:r>
          </a:p>
          <a:p>
            <a:pPr algn="ctr"/>
            <a:r>
              <a:rPr lang="en-US" altLang="zh-CN" sz="1100" dirty="0"/>
              <a:t>X</a:t>
            </a:r>
            <a:endParaRPr lang="zh-CN" altLang="en-US" sz="1100" dirty="0"/>
          </a:p>
        </p:txBody>
      </p:sp>
      <p:sp>
        <p:nvSpPr>
          <p:cNvPr id="112" name="椭圆 111">
            <a:extLst>
              <a:ext uri="{FF2B5EF4-FFF2-40B4-BE49-F238E27FC236}">
                <a16:creationId xmlns:a16="http://schemas.microsoft.com/office/drawing/2014/main" id="{32124302-C503-F5C2-B7E2-F7B9140DF2E6}"/>
              </a:ext>
            </a:extLst>
          </p:cNvPr>
          <p:cNvSpPr/>
          <p:nvPr/>
        </p:nvSpPr>
        <p:spPr>
          <a:xfrm>
            <a:off x="10575927" y="5529131"/>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X^3</a:t>
            </a:r>
            <a:endParaRPr lang="zh-CN" altLang="en-US" sz="1100" dirty="0"/>
          </a:p>
        </p:txBody>
      </p:sp>
      <p:sp>
        <p:nvSpPr>
          <p:cNvPr id="113" name="椭圆 112">
            <a:extLst>
              <a:ext uri="{FF2B5EF4-FFF2-40B4-BE49-F238E27FC236}">
                <a16:creationId xmlns:a16="http://schemas.microsoft.com/office/drawing/2014/main" id="{DB070230-6D25-72A2-0F47-691A6F1CF687}"/>
              </a:ext>
            </a:extLst>
          </p:cNvPr>
          <p:cNvSpPr/>
          <p:nvPr/>
        </p:nvSpPr>
        <p:spPr>
          <a:xfrm>
            <a:off x="9775967" y="6480200"/>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sp>
        <p:nvSpPr>
          <p:cNvPr id="116" name="椭圆 115">
            <a:extLst>
              <a:ext uri="{FF2B5EF4-FFF2-40B4-BE49-F238E27FC236}">
                <a16:creationId xmlns:a16="http://schemas.microsoft.com/office/drawing/2014/main" id="{B28D4DB3-60F4-6344-0FD2-AAC354FC2876}"/>
              </a:ext>
            </a:extLst>
          </p:cNvPr>
          <p:cNvSpPr/>
          <p:nvPr/>
        </p:nvSpPr>
        <p:spPr>
          <a:xfrm>
            <a:off x="9004023" y="5529132"/>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~ONE</a:t>
            </a:r>
          </a:p>
          <a:p>
            <a:pPr algn="ctr"/>
            <a:r>
              <a:rPr lang="en-US" altLang="zh-CN" sz="1100" dirty="0"/>
              <a:t>5</a:t>
            </a:r>
          </a:p>
        </p:txBody>
      </p:sp>
      <p:sp>
        <p:nvSpPr>
          <p:cNvPr id="117" name="椭圆 116">
            <a:extLst>
              <a:ext uri="{FF2B5EF4-FFF2-40B4-BE49-F238E27FC236}">
                <a16:creationId xmlns:a16="http://schemas.microsoft.com/office/drawing/2014/main" id="{0942F1F5-2666-7620-3725-7C0E99A398C5}"/>
              </a:ext>
            </a:extLst>
          </p:cNvPr>
          <p:cNvSpPr/>
          <p:nvPr/>
        </p:nvSpPr>
        <p:spPr>
          <a:xfrm>
            <a:off x="9162184" y="7505943"/>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118" name="连接符: 曲线 117">
            <a:extLst>
              <a:ext uri="{FF2B5EF4-FFF2-40B4-BE49-F238E27FC236}">
                <a16:creationId xmlns:a16="http://schemas.microsoft.com/office/drawing/2014/main" id="{770C9091-D6A8-548F-D974-B544EB92D87D}"/>
              </a:ext>
            </a:extLst>
          </p:cNvPr>
          <p:cNvCxnSpPr>
            <a:cxnSpLocks/>
            <a:stCxn id="116" idx="4"/>
            <a:endCxn id="113" idx="1"/>
          </p:cNvCxnSpPr>
          <p:nvPr/>
        </p:nvCxnSpPr>
        <p:spPr>
          <a:xfrm rot="16200000" flipH="1">
            <a:off x="9453780" y="6158012"/>
            <a:ext cx="337285" cy="517706"/>
          </a:xfrm>
          <a:prstGeom prst="curved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椭圆 119">
            <a:extLst>
              <a:ext uri="{FF2B5EF4-FFF2-40B4-BE49-F238E27FC236}">
                <a16:creationId xmlns:a16="http://schemas.microsoft.com/office/drawing/2014/main" id="{4B5C4C05-D550-4A27-3932-5578BE9FA4B6}"/>
              </a:ext>
            </a:extLst>
          </p:cNvPr>
          <p:cNvSpPr/>
          <p:nvPr/>
        </p:nvSpPr>
        <p:spPr>
          <a:xfrm>
            <a:off x="2674609" y="6480201"/>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NUL</a:t>
            </a:r>
          </a:p>
          <a:p>
            <a:pPr algn="ctr"/>
            <a:r>
              <a:rPr lang="en-US" altLang="zh-CN" sz="1100" dirty="0"/>
              <a:t>X</a:t>
            </a:r>
            <a:endParaRPr lang="zh-CN" altLang="en-US" sz="1100" dirty="0"/>
          </a:p>
        </p:txBody>
      </p:sp>
      <p:sp>
        <p:nvSpPr>
          <p:cNvPr id="121" name="椭圆 120">
            <a:extLst>
              <a:ext uri="{FF2B5EF4-FFF2-40B4-BE49-F238E27FC236}">
                <a16:creationId xmlns:a16="http://schemas.microsoft.com/office/drawing/2014/main" id="{7C38FB7E-1981-8270-3266-08A46474CCBC}"/>
              </a:ext>
            </a:extLst>
          </p:cNvPr>
          <p:cNvSpPr/>
          <p:nvPr/>
        </p:nvSpPr>
        <p:spPr>
          <a:xfrm>
            <a:off x="3819871" y="6480201"/>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Y</a:t>
            </a:r>
            <a:endParaRPr lang="zh-CN" altLang="en-US" sz="1100" dirty="0"/>
          </a:p>
        </p:txBody>
      </p:sp>
      <p:sp>
        <p:nvSpPr>
          <p:cNvPr id="122" name="椭圆 121">
            <a:extLst>
              <a:ext uri="{FF2B5EF4-FFF2-40B4-BE49-F238E27FC236}">
                <a16:creationId xmlns:a16="http://schemas.microsoft.com/office/drawing/2014/main" id="{2ADC96B8-EAE5-51F1-4D78-26FAF3CD89A7}"/>
              </a:ext>
            </a:extLst>
          </p:cNvPr>
          <p:cNvSpPr/>
          <p:nvPr/>
        </p:nvSpPr>
        <p:spPr>
          <a:xfrm>
            <a:off x="3251947" y="7505944"/>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Z</a:t>
            </a:r>
            <a:endParaRPr lang="zh-CN" altLang="en-US" sz="1100" dirty="0"/>
          </a:p>
        </p:txBody>
      </p:sp>
      <p:cxnSp>
        <p:nvCxnSpPr>
          <p:cNvPr id="123" name="连接符: 曲线 122">
            <a:extLst>
              <a:ext uri="{FF2B5EF4-FFF2-40B4-BE49-F238E27FC236}">
                <a16:creationId xmlns:a16="http://schemas.microsoft.com/office/drawing/2014/main" id="{79F41D1E-B4D5-AEB1-6E8F-A78BAAF56C18}"/>
              </a:ext>
            </a:extLst>
          </p:cNvPr>
          <p:cNvCxnSpPr>
            <a:cxnSpLocks/>
            <a:stCxn id="121" idx="4"/>
            <a:endCxn id="122" idx="7"/>
          </p:cNvCxnSpPr>
          <p:nvPr/>
        </p:nvCxnSpPr>
        <p:spPr>
          <a:xfrm rot="5400000">
            <a:off x="3816594" y="7248429"/>
            <a:ext cx="411960" cy="313687"/>
          </a:xfrm>
          <a:prstGeom prst="curved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连接符: 曲线 123">
            <a:extLst>
              <a:ext uri="{FF2B5EF4-FFF2-40B4-BE49-F238E27FC236}">
                <a16:creationId xmlns:a16="http://schemas.microsoft.com/office/drawing/2014/main" id="{4530C11D-7ADE-A903-3E4F-7F05DC07B251}"/>
              </a:ext>
            </a:extLst>
          </p:cNvPr>
          <p:cNvCxnSpPr>
            <a:cxnSpLocks/>
            <a:stCxn id="120" idx="4"/>
            <a:endCxn id="122" idx="1"/>
          </p:cNvCxnSpPr>
          <p:nvPr/>
        </p:nvCxnSpPr>
        <p:spPr>
          <a:xfrm rot="16200000" flipH="1">
            <a:off x="2989725" y="7243722"/>
            <a:ext cx="411960" cy="323100"/>
          </a:xfrm>
          <a:prstGeom prst="curved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5" name="椭圆 124">
            <a:extLst>
              <a:ext uri="{FF2B5EF4-FFF2-40B4-BE49-F238E27FC236}">
                <a16:creationId xmlns:a16="http://schemas.microsoft.com/office/drawing/2014/main" id="{1207826C-C709-D8BE-ED03-0A0DED474B3C}"/>
              </a:ext>
            </a:extLst>
          </p:cNvPr>
          <p:cNvSpPr/>
          <p:nvPr/>
        </p:nvSpPr>
        <p:spPr>
          <a:xfrm>
            <a:off x="5369851" y="6480200"/>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~ONE</a:t>
            </a:r>
          </a:p>
          <a:p>
            <a:pPr algn="ctr"/>
            <a:r>
              <a:rPr lang="en-US" altLang="zh-CN" sz="1100" dirty="0"/>
              <a:t>5</a:t>
            </a:r>
            <a:endParaRPr lang="zh-CN" altLang="en-US" sz="1100" dirty="0"/>
          </a:p>
        </p:txBody>
      </p:sp>
      <p:sp>
        <p:nvSpPr>
          <p:cNvPr id="126" name="椭圆 125">
            <a:extLst>
              <a:ext uri="{FF2B5EF4-FFF2-40B4-BE49-F238E27FC236}">
                <a16:creationId xmlns:a16="http://schemas.microsoft.com/office/drawing/2014/main" id="{D3477B36-EE5B-127C-4F28-44EEDB618401}"/>
              </a:ext>
            </a:extLst>
          </p:cNvPr>
          <p:cNvSpPr/>
          <p:nvPr/>
        </p:nvSpPr>
        <p:spPr>
          <a:xfrm>
            <a:off x="6515113" y="6480200"/>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_</a:t>
            </a:r>
            <a:endParaRPr lang="zh-CN" altLang="en-US" sz="1100" dirty="0"/>
          </a:p>
        </p:txBody>
      </p:sp>
      <p:sp>
        <p:nvSpPr>
          <p:cNvPr id="127" name="椭圆 126">
            <a:extLst>
              <a:ext uri="{FF2B5EF4-FFF2-40B4-BE49-F238E27FC236}">
                <a16:creationId xmlns:a16="http://schemas.microsoft.com/office/drawing/2014/main" id="{55D7BD14-CD53-2C93-655C-9D25784D88CD}"/>
              </a:ext>
            </a:extLst>
          </p:cNvPr>
          <p:cNvSpPr/>
          <p:nvPr/>
        </p:nvSpPr>
        <p:spPr>
          <a:xfrm>
            <a:off x="5947189" y="7505943"/>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Z</a:t>
            </a:r>
            <a:endParaRPr lang="zh-CN" altLang="en-US" sz="1100" dirty="0"/>
          </a:p>
        </p:txBody>
      </p:sp>
      <p:cxnSp>
        <p:nvCxnSpPr>
          <p:cNvPr id="128" name="连接符: 曲线 127">
            <a:extLst>
              <a:ext uri="{FF2B5EF4-FFF2-40B4-BE49-F238E27FC236}">
                <a16:creationId xmlns:a16="http://schemas.microsoft.com/office/drawing/2014/main" id="{9CF5321D-576D-BF5D-3A9C-C2CEE931F5F7}"/>
              </a:ext>
            </a:extLst>
          </p:cNvPr>
          <p:cNvCxnSpPr>
            <a:cxnSpLocks/>
            <a:stCxn id="126" idx="4"/>
            <a:endCxn id="127" idx="7"/>
          </p:cNvCxnSpPr>
          <p:nvPr/>
        </p:nvCxnSpPr>
        <p:spPr>
          <a:xfrm rot="5400000">
            <a:off x="6511836" y="7248428"/>
            <a:ext cx="411960" cy="313687"/>
          </a:xfrm>
          <a:prstGeom prst="curved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连接符: 曲线 128">
            <a:extLst>
              <a:ext uri="{FF2B5EF4-FFF2-40B4-BE49-F238E27FC236}">
                <a16:creationId xmlns:a16="http://schemas.microsoft.com/office/drawing/2014/main" id="{F4B20B81-1A0B-8A86-E419-520A109FBEF5}"/>
              </a:ext>
            </a:extLst>
          </p:cNvPr>
          <p:cNvCxnSpPr>
            <a:cxnSpLocks/>
            <a:stCxn id="125" idx="4"/>
            <a:endCxn id="127" idx="1"/>
          </p:cNvCxnSpPr>
          <p:nvPr/>
        </p:nvCxnSpPr>
        <p:spPr>
          <a:xfrm rot="16200000" flipH="1">
            <a:off x="5684967" y="7243721"/>
            <a:ext cx="411960" cy="323100"/>
          </a:xfrm>
          <a:prstGeom prst="curved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0" name="椭圆 129">
            <a:extLst>
              <a:ext uri="{FF2B5EF4-FFF2-40B4-BE49-F238E27FC236}">
                <a16:creationId xmlns:a16="http://schemas.microsoft.com/office/drawing/2014/main" id="{7150313D-760C-15DE-AD4B-5ACBA9C39207}"/>
              </a:ext>
            </a:extLst>
          </p:cNvPr>
          <p:cNvSpPr/>
          <p:nvPr/>
        </p:nvSpPr>
        <p:spPr>
          <a:xfrm>
            <a:off x="5870487" y="5454456"/>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NUL</a:t>
            </a:r>
          </a:p>
          <a:p>
            <a:pPr algn="ctr"/>
            <a:r>
              <a:rPr lang="en-US" altLang="zh-CN" sz="1100" dirty="0"/>
              <a:t>X</a:t>
            </a:r>
            <a:endParaRPr lang="zh-CN" altLang="en-US" sz="1100" dirty="0"/>
          </a:p>
        </p:txBody>
      </p:sp>
      <p:sp>
        <p:nvSpPr>
          <p:cNvPr id="131" name="椭圆 130">
            <a:extLst>
              <a:ext uri="{FF2B5EF4-FFF2-40B4-BE49-F238E27FC236}">
                <a16:creationId xmlns:a16="http://schemas.microsoft.com/office/drawing/2014/main" id="{CAEC0E95-88E0-9A79-89AA-A5CB8AC0DB94}"/>
              </a:ext>
            </a:extLst>
          </p:cNvPr>
          <p:cNvSpPr/>
          <p:nvPr/>
        </p:nvSpPr>
        <p:spPr>
          <a:xfrm>
            <a:off x="7155677" y="5454457"/>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7</a:t>
            </a:r>
            <a:endParaRPr lang="zh-CN" altLang="en-US" sz="1100" dirty="0"/>
          </a:p>
        </p:txBody>
      </p:sp>
      <p:cxnSp>
        <p:nvCxnSpPr>
          <p:cNvPr id="132" name="连接符: 曲线 131">
            <a:extLst>
              <a:ext uri="{FF2B5EF4-FFF2-40B4-BE49-F238E27FC236}">
                <a16:creationId xmlns:a16="http://schemas.microsoft.com/office/drawing/2014/main" id="{B083A9FE-C9CB-1C02-E301-43956639865F}"/>
              </a:ext>
            </a:extLst>
          </p:cNvPr>
          <p:cNvCxnSpPr>
            <a:cxnSpLocks/>
            <a:stCxn id="131" idx="4"/>
            <a:endCxn id="126" idx="7"/>
          </p:cNvCxnSpPr>
          <p:nvPr/>
        </p:nvCxnSpPr>
        <p:spPr>
          <a:xfrm rot="5400000">
            <a:off x="7116080" y="6186365"/>
            <a:ext cx="411960" cy="386327"/>
          </a:xfrm>
          <a:prstGeom prst="curved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连接符: 曲线 132">
            <a:extLst>
              <a:ext uri="{FF2B5EF4-FFF2-40B4-BE49-F238E27FC236}">
                <a16:creationId xmlns:a16="http://schemas.microsoft.com/office/drawing/2014/main" id="{B05C0664-72DA-8F97-1761-533658BF16AE}"/>
              </a:ext>
            </a:extLst>
          </p:cNvPr>
          <p:cNvCxnSpPr>
            <a:cxnSpLocks/>
            <a:stCxn id="130" idx="4"/>
            <a:endCxn id="126" idx="1"/>
          </p:cNvCxnSpPr>
          <p:nvPr/>
        </p:nvCxnSpPr>
        <p:spPr>
          <a:xfrm rot="16200000" flipH="1">
            <a:off x="6219247" y="6184333"/>
            <a:ext cx="411961" cy="390388"/>
          </a:xfrm>
          <a:prstGeom prst="curved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文本框 133">
            <a:extLst>
              <a:ext uri="{FF2B5EF4-FFF2-40B4-BE49-F238E27FC236}">
                <a16:creationId xmlns:a16="http://schemas.microsoft.com/office/drawing/2014/main" id="{31CEA128-2829-E490-1EC4-3D64530DA04E}"/>
              </a:ext>
            </a:extLst>
          </p:cNvPr>
          <p:cNvSpPr txBox="1"/>
          <p:nvPr/>
        </p:nvSpPr>
        <p:spPr>
          <a:xfrm>
            <a:off x="3034154" y="8475631"/>
            <a:ext cx="1305018" cy="369332"/>
          </a:xfrm>
          <a:prstGeom prst="rect">
            <a:avLst/>
          </a:prstGeom>
          <a:noFill/>
        </p:spPr>
        <p:txBody>
          <a:bodyPr wrap="square" rtlCol="0">
            <a:spAutoFit/>
          </a:bodyPr>
          <a:lstStyle/>
          <a:p>
            <a:r>
              <a:rPr lang="en-US" altLang="zh-CN" dirty="0"/>
              <a:t>Quadratic</a:t>
            </a:r>
            <a:endParaRPr lang="zh-CN" altLang="en-US" dirty="0"/>
          </a:p>
        </p:txBody>
      </p:sp>
      <p:sp>
        <p:nvSpPr>
          <p:cNvPr id="135" name="文本框 134">
            <a:extLst>
              <a:ext uri="{FF2B5EF4-FFF2-40B4-BE49-F238E27FC236}">
                <a16:creationId xmlns:a16="http://schemas.microsoft.com/office/drawing/2014/main" id="{AC3702F7-53B7-9EFE-C1E3-F6F55CA66816}"/>
              </a:ext>
            </a:extLst>
          </p:cNvPr>
          <p:cNvSpPr txBox="1"/>
          <p:nvPr/>
        </p:nvSpPr>
        <p:spPr>
          <a:xfrm>
            <a:off x="5673472" y="8459409"/>
            <a:ext cx="1305018" cy="369332"/>
          </a:xfrm>
          <a:prstGeom prst="rect">
            <a:avLst/>
          </a:prstGeom>
          <a:noFill/>
        </p:spPr>
        <p:txBody>
          <a:bodyPr wrap="square" rtlCol="0">
            <a:spAutoFit/>
          </a:bodyPr>
          <a:lstStyle/>
          <a:p>
            <a:r>
              <a:rPr lang="en-US" altLang="zh-CN" dirty="0" err="1"/>
              <a:t>MullLinear</a:t>
            </a:r>
            <a:endParaRPr lang="zh-CN" altLang="en-US" dirty="0"/>
          </a:p>
        </p:txBody>
      </p:sp>
      <p:sp>
        <p:nvSpPr>
          <p:cNvPr id="136" name="文本框 135">
            <a:extLst>
              <a:ext uri="{FF2B5EF4-FFF2-40B4-BE49-F238E27FC236}">
                <a16:creationId xmlns:a16="http://schemas.microsoft.com/office/drawing/2014/main" id="{BE6D2E4F-0CB9-C1E2-F744-6F97FBBE2BCF}"/>
              </a:ext>
            </a:extLst>
          </p:cNvPr>
          <p:cNvSpPr txBox="1"/>
          <p:nvPr/>
        </p:nvSpPr>
        <p:spPr>
          <a:xfrm>
            <a:off x="8890810" y="8457011"/>
            <a:ext cx="1305018" cy="369332"/>
          </a:xfrm>
          <a:prstGeom prst="rect">
            <a:avLst/>
          </a:prstGeom>
          <a:noFill/>
        </p:spPr>
        <p:txBody>
          <a:bodyPr wrap="square" rtlCol="0">
            <a:spAutoFit/>
          </a:bodyPr>
          <a:lstStyle/>
          <a:p>
            <a:r>
              <a:rPr lang="en-US" altLang="zh-CN" dirty="0" err="1"/>
              <a:t>AddLinear</a:t>
            </a:r>
            <a:endParaRPr lang="zh-CN" altLang="en-US" dirty="0"/>
          </a:p>
        </p:txBody>
      </p:sp>
      <p:cxnSp>
        <p:nvCxnSpPr>
          <p:cNvPr id="22" name="连接符: 曲线 21">
            <a:extLst>
              <a:ext uri="{FF2B5EF4-FFF2-40B4-BE49-F238E27FC236}">
                <a16:creationId xmlns:a16="http://schemas.microsoft.com/office/drawing/2014/main" id="{3291C4C8-5CF7-5ED3-974F-23081D6B9334}"/>
              </a:ext>
            </a:extLst>
          </p:cNvPr>
          <p:cNvCxnSpPr>
            <a:cxnSpLocks/>
            <a:stCxn id="112" idx="3"/>
            <a:endCxn id="113" idx="7"/>
          </p:cNvCxnSpPr>
          <p:nvPr/>
        </p:nvCxnSpPr>
        <p:spPr>
          <a:xfrm rot="5400000">
            <a:off x="10314196" y="6218469"/>
            <a:ext cx="442594" cy="291485"/>
          </a:xfrm>
          <a:prstGeom prst="curved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连接符: 曲线 24">
            <a:extLst>
              <a:ext uri="{FF2B5EF4-FFF2-40B4-BE49-F238E27FC236}">
                <a16:creationId xmlns:a16="http://schemas.microsoft.com/office/drawing/2014/main" id="{366CF97A-EFEF-6D49-1BFA-1B65E23537DB}"/>
              </a:ext>
            </a:extLst>
          </p:cNvPr>
          <p:cNvCxnSpPr>
            <a:cxnSpLocks/>
            <a:stCxn id="113" idx="4"/>
            <a:endCxn id="117" idx="7"/>
          </p:cNvCxnSpPr>
          <p:nvPr/>
        </p:nvCxnSpPr>
        <p:spPr>
          <a:xfrm rot="5400000">
            <a:off x="9749760" y="7225498"/>
            <a:ext cx="411960" cy="359546"/>
          </a:xfrm>
          <a:prstGeom prst="curved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连接符: 曲线 27">
            <a:extLst>
              <a:ext uri="{FF2B5EF4-FFF2-40B4-BE49-F238E27FC236}">
                <a16:creationId xmlns:a16="http://schemas.microsoft.com/office/drawing/2014/main" id="{E344248A-ECBB-CB3C-F3E4-CB7307E29C80}"/>
              </a:ext>
            </a:extLst>
          </p:cNvPr>
          <p:cNvCxnSpPr>
            <a:cxnSpLocks/>
            <a:stCxn id="111" idx="4"/>
            <a:endCxn id="117" idx="1"/>
          </p:cNvCxnSpPr>
          <p:nvPr/>
        </p:nvCxnSpPr>
        <p:spPr>
          <a:xfrm rot="16200000" flipH="1">
            <a:off x="8903776" y="7247534"/>
            <a:ext cx="389699" cy="337734"/>
          </a:xfrm>
          <a:prstGeom prst="curved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内容占位符 101">
            <a:extLst>
              <a:ext uri="{FF2B5EF4-FFF2-40B4-BE49-F238E27FC236}">
                <a16:creationId xmlns:a16="http://schemas.microsoft.com/office/drawing/2014/main" id="{4C54B98B-2C78-8662-F2BA-ABAAD8E4B063}"/>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49265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en-US" altLang="zh-CN" dirty="0" err="1"/>
              <a:t>Pagerank</a:t>
            </a:r>
            <a:r>
              <a:rPr kumimoji="1" lang="en-US" altLang="zh-CN" dirty="0"/>
              <a:t> initial state</a:t>
            </a:r>
            <a:endParaRPr kumimoji="1" lang="zh-CN" altLang="en-US" dirty="0"/>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18</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1709988" y="4785591"/>
            <a:ext cx="10174396" cy="4981511"/>
          </a:xfrm>
        </p:spPr>
        <p:txBody>
          <a:bodyPr>
            <a:normAutofit/>
          </a:bodyPr>
          <a:lstStyle/>
          <a:p>
            <a:pPr marL="548640" lvl="1" indent="0">
              <a:buNone/>
            </a:pPr>
            <a:endParaRPr kumimoji="1" lang="en-US" altLang="zh-CN" sz="2400" dirty="0"/>
          </a:p>
        </p:txBody>
      </p:sp>
      <p:sp>
        <p:nvSpPr>
          <p:cNvPr id="7" name="椭圆 6">
            <a:extLst>
              <a:ext uri="{FF2B5EF4-FFF2-40B4-BE49-F238E27FC236}">
                <a16:creationId xmlns:a16="http://schemas.microsoft.com/office/drawing/2014/main" id="{790C8536-5538-0665-C13A-26BC4515F436}"/>
              </a:ext>
            </a:extLst>
          </p:cNvPr>
          <p:cNvSpPr/>
          <p:nvPr/>
        </p:nvSpPr>
        <p:spPr>
          <a:xfrm>
            <a:off x="3121687" y="8327870"/>
            <a:ext cx="566031" cy="566031"/>
          </a:xfrm>
          <a:prstGeom prst="ellipse">
            <a:avLst/>
          </a:prstGeom>
          <a:solidFill>
            <a:schemeClr val="accent4"/>
          </a:solidFill>
          <a:ln>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10" name="椭圆 9">
            <a:extLst>
              <a:ext uri="{FF2B5EF4-FFF2-40B4-BE49-F238E27FC236}">
                <a16:creationId xmlns:a16="http://schemas.microsoft.com/office/drawing/2014/main" id="{B005FC34-ECA5-2064-14F5-636C7FD2084C}"/>
              </a:ext>
            </a:extLst>
          </p:cNvPr>
          <p:cNvSpPr/>
          <p:nvPr/>
        </p:nvSpPr>
        <p:spPr>
          <a:xfrm>
            <a:off x="4816399" y="8610885"/>
            <a:ext cx="566031" cy="566031"/>
          </a:xfrm>
          <a:prstGeom prst="ellipse">
            <a:avLst/>
          </a:prstGeom>
          <a:solidFill>
            <a:schemeClr val="accent4"/>
          </a:solidFill>
          <a:ln>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11" name="椭圆 10">
            <a:extLst>
              <a:ext uri="{FF2B5EF4-FFF2-40B4-BE49-F238E27FC236}">
                <a16:creationId xmlns:a16="http://schemas.microsoft.com/office/drawing/2014/main" id="{018DF85B-9A20-51CC-FD7E-700E5FD75165}"/>
              </a:ext>
            </a:extLst>
          </p:cNvPr>
          <p:cNvSpPr/>
          <p:nvPr/>
        </p:nvSpPr>
        <p:spPr>
          <a:xfrm>
            <a:off x="6056208" y="7822615"/>
            <a:ext cx="566031" cy="566031"/>
          </a:xfrm>
          <a:prstGeom prst="ellipse">
            <a:avLst/>
          </a:prstGeom>
          <a:solidFill>
            <a:schemeClr val="accent4"/>
          </a:solidFill>
          <a:ln>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cxnSp>
        <p:nvCxnSpPr>
          <p:cNvPr id="13" name="直接箭头连接符 12">
            <a:extLst>
              <a:ext uri="{FF2B5EF4-FFF2-40B4-BE49-F238E27FC236}">
                <a16:creationId xmlns:a16="http://schemas.microsoft.com/office/drawing/2014/main" id="{EB04D127-E15C-860A-19F9-F6AFDECD0AC4}"/>
              </a:ext>
            </a:extLst>
          </p:cNvPr>
          <p:cNvCxnSpPr>
            <a:cxnSpLocks/>
            <a:stCxn id="5" idx="1"/>
          </p:cNvCxnSpPr>
          <p:nvPr/>
        </p:nvCxnSpPr>
        <p:spPr>
          <a:xfrm flipH="1" flipV="1">
            <a:off x="3319771" y="5737014"/>
            <a:ext cx="221696" cy="22400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7866CDCF-ECE4-2E1D-AB31-6E7C3F58FFCA}"/>
              </a:ext>
            </a:extLst>
          </p:cNvPr>
          <p:cNvCxnSpPr>
            <a:cxnSpLocks/>
            <a:stCxn id="5" idx="7"/>
          </p:cNvCxnSpPr>
          <p:nvPr/>
        </p:nvCxnSpPr>
        <p:spPr>
          <a:xfrm flipV="1">
            <a:off x="3941712" y="5583564"/>
            <a:ext cx="221696" cy="37745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8765B7CB-E9A7-B697-AFD1-BFCE0D6E625B}"/>
              </a:ext>
            </a:extLst>
          </p:cNvPr>
          <p:cNvCxnSpPr>
            <a:cxnSpLocks/>
            <a:endCxn id="5" idx="3"/>
          </p:cNvCxnSpPr>
          <p:nvPr/>
        </p:nvCxnSpPr>
        <p:spPr>
          <a:xfrm flipV="1">
            <a:off x="3255705" y="6361266"/>
            <a:ext cx="285762" cy="18295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1E00EE78-9CD0-1CED-81E3-758FCE74B66D}"/>
              </a:ext>
            </a:extLst>
          </p:cNvPr>
          <p:cNvCxnSpPr>
            <a:cxnSpLocks/>
            <a:stCxn id="5" idx="5"/>
            <a:endCxn id="3" idx="0"/>
          </p:cNvCxnSpPr>
          <p:nvPr/>
        </p:nvCxnSpPr>
        <p:spPr>
          <a:xfrm>
            <a:off x="3941714" y="6361268"/>
            <a:ext cx="281143" cy="65439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DEC20158-5EC7-EC5B-7271-3D6C392CB8CD}"/>
              </a:ext>
            </a:extLst>
          </p:cNvPr>
          <p:cNvCxnSpPr>
            <a:cxnSpLocks/>
            <a:stCxn id="8" idx="3"/>
            <a:endCxn id="3" idx="7"/>
          </p:cNvCxnSpPr>
          <p:nvPr/>
        </p:nvCxnSpPr>
        <p:spPr>
          <a:xfrm flipH="1">
            <a:off x="4422979" y="6361267"/>
            <a:ext cx="1150091" cy="73728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DDE1FFEA-0186-E7D7-6FC4-FC8AFB499390}"/>
              </a:ext>
            </a:extLst>
          </p:cNvPr>
          <p:cNvCxnSpPr>
            <a:cxnSpLocks/>
            <a:stCxn id="8" idx="2"/>
          </p:cNvCxnSpPr>
          <p:nvPr/>
        </p:nvCxnSpPr>
        <p:spPr>
          <a:xfrm flipH="1" flipV="1">
            <a:off x="5099414" y="6066857"/>
            <a:ext cx="390763" cy="9428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F7A9CED5-6268-E427-C394-966D02BA72E6}"/>
              </a:ext>
            </a:extLst>
          </p:cNvPr>
          <p:cNvCxnSpPr>
            <a:cxnSpLocks/>
            <a:endCxn id="8" idx="0"/>
          </p:cNvCxnSpPr>
          <p:nvPr/>
        </p:nvCxnSpPr>
        <p:spPr>
          <a:xfrm>
            <a:off x="5773191" y="5439984"/>
            <a:ext cx="0" cy="438145"/>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直接箭头连接符 104">
            <a:extLst>
              <a:ext uri="{FF2B5EF4-FFF2-40B4-BE49-F238E27FC236}">
                <a16:creationId xmlns:a16="http://schemas.microsoft.com/office/drawing/2014/main" id="{8F99AED4-A6F2-D45F-3510-E3A042D84F6B}"/>
              </a:ext>
            </a:extLst>
          </p:cNvPr>
          <p:cNvCxnSpPr>
            <a:cxnSpLocks/>
            <a:stCxn id="8" idx="7"/>
          </p:cNvCxnSpPr>
          <p:nvPr/>
        </p:nvCxnSpPr>
        <p:spPr>
          <a:xfrm flipV="1">
            <a:off x="5973313" y="5659054"/>
            <a:ext cx="365908" cy="3019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3" name="直接箭头连接符 142">
            <a:extLst>
              <a:ext uri="{FF2B5EF4-FFF2-40B4-BE49-F238E27FC236}">
                <a16:creationId xmlns:a16="http://schemas.microsoft.com/office/drawing/2014/main" id="{F4E51C97-3519-3876-28A3-34727911D72F}"/>
              </a:ext>
            </a:extLst>
          </p:cNvPr>
          <p:cNvCxnSpPr>
            <a:cxnSpLocks/>
            <a:stCxn id="8" idx="5"/>
          </p:cNvCxnSpPr>
          <p:nvPr/>
        </p:nvCxnSpPr>
        <p:spPr>
          <a:xfrm>
            <a:off x="5973313" y="6361267"/>
            <a:ext cx="259356" cy="27162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7FCC6821-03BB-7227-A9A3-77F33D046892}"/>
              </a:ext>
            </a:extLst>
          </p:cNvPr>
          <p:cNvCxnSpPr>
            <a:cxnSpLocks/>
            <a:stCxn id="3" idx="3"/>
            <a:endCxn id="7" idx="0"/>
          </p:cNvCxnSpPr>
          <p:nvPr/>
        </p:nvCxnSpPr>
        <p:spPr>
          <a:xfrm flipH="1">
            <a:off x="3404703" y="7498799"/>
            <a:ext cx="618031" cy="82907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50" name="直接箭头连接符 149">
            <a:extLst>
              <a:ext uri="{FF2B5EF4-FFF2-40B4-BE49-F238E27FC236}">
                <a16:creationId xmlns:a16="http://schemas.microsoft.com/office/drawing/2014/main" id="{9A67750B-5966-8B27-B8A0-47D03FC31987}"/>
              </a:ext>
            </a:extLst>
          </p:cNvPr>
          <p:cNvCxnSpPr>
            <a:cxnSpLocks/>
            <a:endCxn id="10" idx="1"/>
          </p:cNvCxnSpPr>
          <p:nvPr/>
        </p:nvCxnSpPr>
        <p:spPr>
          <a:xfrm>
            <a:off x="4222854" y="7581690"/>
            <a:ext cx="676436" cy="111208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53" name="直接箭头连接符 152">
            <a:extLst>
              <a:ext uri="{FF2B5EF4-FFF2-40B4-BE49-F238E27FC236}">
                <a16:creationId xmlns:a16="http://schemas.microsoft.com/office/drawing/2014/main" id="{B2F34602-DB70-E3D6-26A9-EB5DEBA51FF0}"/>
              </a:ext>
            </a:extLst>
          </p:cNvPr>
          <p:cNvCxnSpPr>
            <a:cxnSpLocks/>
            <a:stCxn id="3" idx="5"/>
            <a:endCxn id="11" idx="1"/>
          </p:cNvCxnSpPr>
          <p:nvPr/>
        </p:nvCxnSpPr>
        <p:spPr>
          <a:xfrm>
            <a:off x="4422977" y="7498799"/>
            <a:ext cx="1716122" cy="40670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3" name="椭圆 2">
            <a:extLst>
              <a:ext uri="{FF2B5EF4-FFF2-40B4-BE49-F238E27FC236}">
                <a16:creationId xmlns:a16="http://schemas.microsoft.com/office/drawing/2014/main" id="{50606528-6749-FAC6-ECD0-65862520429E}"/>
              </a:ext>
            </a:extLst>
          </p:cNvPr>
          <p:cNvSpPr/>
          <p:nvPr/>
        </p:nvSpPr>
        <p:spPr>
          <a:xfrm>
            <a:off x="3939841" y="7015661"/>
            <a:ext cx="566031" cy="566031"/>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j</a:t>
            </a:r>
            <a:endParaRPr lang="zh-CN" altLang="en-US" sz="2800" b="1" i="1" dirty="0"/>
          </a:p>
        </p:txBody>
      </p:sp>
      <p:sp>
        <p:nvSpPr>
          <p:cNvPr id="8" name="椭圆 7">
            <a:extLst>
              <a:ext uri="{FF2B5EF4-FFF2-40B4-BE49-F238E27FC236}">
                <a16:creationId xmlns:a16="http://schemas.microsoft.com/office/drawing/2014/main" id="{77A00DDF-E575-19C2-52FC-6B7E10F01E1B}"/>
              </a:ext>
            </a:extLst>
          </p:cNvPr>
          <p:cNvSpPr/>
          <p:nvPr/>
        </p:nvSpPr>
        <p:spPr>
          <a:xfrm>
            <a:off x="5490177" y="5878129"/>
            <a:ext cx="566031" cy="566031"/>
          </a:xfrm>
          <a:prstGeom prst="ellipse">
            <a:avLst/>
          </a:prstGeom>
          <a:solidFill>
            <a:schemeClr val="accent3"/>
          </a:solidFill>
          <a:ln>
            <a:solidFill>
              <a:schemeClr val="accent3"/>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b="1" i="1" dirty="0"/>
              <a:t>k</a:t>
            </a:r>
            <a:endParaRPr lang="zh-CN" altLang="en-US" sz="2800" b="1" i="1" dirty="0"/>
          </a:p>
        </p:txBody>
      </p:sp>
      <p:sp>
        <p:nvSpPr>
          <p:cNvPr id="5" name="椭圆 4">
            <a:extLst>
              <a:ext uri="{FF2B5EF4-FFF2-40B4-BE49-F238E27FC236}">
                <a16:creationId xmlns:a16="http://schemas.microsoft.com/office/drawing/2014/main" id="{FD03BA89-27B9-458C-3ADA-345024F7D213}"/>
              </a:ext>
            </a:extLst>
          </p:cNvPr>
          <p:cNvSpPr/>
          <p:nvPr/>
        </p:nvSpPr>
        <p:spPr>
          <a:xfrm>
            <a:off x="3458576" y="5878130"/>
            <a:ext cx="566031" cy="566031"/>
          </a:xfrm>
          <a:prstGeom prst="ellipse">
            <a:avLst/>
          </a:prstGeom>
          <a:solidFill>
            <a:schemeClr val="accent3"/>
          </a:solidFill>
          <a:ln>
            <a:solidFill>
              <a:schemeClr val="accent3"/>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b="1" i="1" dirty="0" err="1"/>
              <a:t>i</a:t>
            </a:r>
            <a:endParaRPr lang="zh-CN" altLang="en-US" sz="2800" b="1" i="1" dirty="0"/>
          </a:p>
        </p:txBody>
      </p:sp>
      <p:cxnSp>
        <p:nvCxnSpPr>
          <p:cNvPr id="158" name="直接箭头连接符 157">
            <a:extLst>
              <a:ext uri="{FF2B5EF4-FFF2-40B4-BE49-F238E27FC236}">
                <a16:creationId xmlns:a16="http://schemas.microsoft.com/office/drawing/2014/main" id="{0AB18656-ADED-CF34-8FA0-FAD3057AF59B}"/>
              </a:ext>
            </a:extLst>
          </p:cNvPr>
          <p:cNvCxnSpPr>
            <a:cxnSpLocks/>
            <a:stCxn id="7" idx="1"/>
          </p:cNvCxnSpPr>
          <p:nvPr/>
        </p:nvCxnSpPr>
        <p:spPr>
          <a:xfrm flipH="1" flipV="1">
            <a:off x="2918488" y="8119897"/>
            <a:ext cx="286090" cy="29086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1" name="直接箭头连接符 160">
            <a:extLst>
              <a:ext uri="{FF2B5EF4-FFF2-40B4-BE49-F238E27FC236}">
                <a16:creationId xmlns:a16="http://schemas.microsoft.com/office/drawing/2014/main" id="{2B27B0FD-5AA5-C48A-7C01-7BE6BAC3302F}"/>
              </a:ext>
            </a:extLst>
          </p:cNvPr>
          <p:cNvCxnSpPr>
            <a:cxnSpLocks/>
          </p:cNvCxnSpPr>
          <p:nvPr/>
        </p:nvCxnSpPr>
        <p:spPr>
          <a:xfrm>
            <a:off x="3713716" y="8693776"/>
            <a:ext cx="338844" cy="11723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5" name="直接箭头连接符 164">
            <a:extLst>
              <a:ext uri="{FF2B5EF4-FFF2-40B4-BE49-F238E27FC236}">
                <a16:creationId xmlns:a16="http://schemas.microsoft.com/office/drawing/2014/main" id="{D69DC552-C2DA-2E69-3C8E-8295A8918DB3}"/>
              </a:ext>
            </a:extLst>
          </p:cNvPr>
          <p:cNvCxnSpPr>
            <a:cxnSpLocks/>
            <a:stCxn id="7" idx="4"/>
          </p:cNvCxnSpPr>
          <p:nvPr/>
        </p:nvCxnSpPr>
        <p:spPr>
          <a:xfrm flipH="1">
            <a:off x="3319771" y="8893901"/>
            <a:ext cx="84930" cy="48860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9" name="直接箭头连接符 168">
            <a:extLst>
              <a:ext uri="{FF2B5EF4-FFF2-40B4-BE49-F238E27FC236}">
                <a16:creationId xmlns:a16="http://schemas.microsoft.com/office/drawing/2014/main" id="{BB470389-AC40-4F0E-1598-D0C0A8B02E88}"/>
              </a:ext>
            </a:extLst>
          </p:cNvPr>
          <p:cNvCxnSpPr>
            <a:cxnSpLocks/>
            <a:endCxn id="7" idx="3"/>
          </p:cNvCxnSpPr>
          <p:nvPr/>
        </p:nvCxnSpPr>
        <p:spPr>
          <a:xfrm flipV="1">
            <a:off x="2815788" y="8811006"/>
            <a:ext cx="388790" cy="29086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72" name="直接箭头连接符 171">
            <a:extLst>
              <a:ext uri="{FF2B5EF4-FFF2-40B4-BE49-F238E27FC236}">
                <a16:creationId xmlns:a16="http://schemas.microsoft.com/office/drawing/2014/main" id="{70949050-0AD3-66DE-BB11-DB38E1332FDC}"/>
              </a:ext>
            </a:extLst>
          </p:cNvPr>
          <p:cNvCxnSpPr>
            <a:cxnSpLocks/>
            <a:endCxn id="10" idx="3"/>
          </p:cNvCxnSpPr>
          <p:nvPr/>
        </p:nvCxnSpPr>
        <p:spPr>
          <a:xfrm flipV="1">
            <a:off x="4561072" y="9094021"/>
            <a:ext cx="338218" cy="30513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75" name="直接箭头连接符 174">
            <a:extLst>
              <a:ext uri="{FF2B5EF4-FFF2-40B4-BE49-F238E27FC236}">
                <a16:creationId xmlns:a16="http://schemas.microsoft.com/office/drawing/2014/main" id="{9049E1EC-68E0-3EC8-655D-83320DB10B8D}"/>
              </a:ext>
            </a:extLst>
          </p:cNvPr>
          <p:cNvCxnSpPr>
            <a:cxnSpLocks/>
            <a:endCxn id="10" idx="7"/>
          </p:cNvCxnSpPr>
          <p:nvPr/>
        </p:nvCxnSpPr>
        <p:spPr>
          <a:xfrm flipH="1">
            <a:off x="5299535" y="8425609"/>
            <a:ext cx="338218" cy="26816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78" name="直接箭头连接符 177">
            <a:extLst>
              <a:ext uri="{FF2B5EF4-FFF2-40B4-BE49-F238E27FC236}">
                <a16:creationId xmlns:a16="http://schemas.microsoft.com/office/drawing/2014/main" id="{925D7451-D8C1-26FC-C7B4-2ACC3A88A046}"/>
              </a:ext>
            </a:extLst>
          </p:cNvPr>
          <p:cNvCxnSpPr>
            <a:cxnSpLocks/>
            <a:endCxn id="11" idx="7"/>
          </p:cNvCxnSpPr>
          <p:nvPr/>
        </p:nvCxnSpPr>
        <p:spPr>
          <a:xfrm flipH="1">
            <a:off x="6539346" y="7422368"/>
            <a:ext cx="82893" cy="48313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81" name="直接箭头连接符 180">
            <a:extLst>
              <a:ext uri="{FF2B5EF4-FFF2-40B4-BE49-F238E27FC236}">
                <a16:creationId xmlns:a16="http://schemas.microsoft.com/office/drawing/2014/main" id="{A3875512-A645-FA8C-CF55-29C4AD52A8BB}"/>
              </a:ext>
            </a:extLst>
          </p:cNvPr>
          <p:cNvCxnSpPr>
            <a:cxnSpLocks/>
            <a:stCxn id="11" idx="6"/>
          </p:cNvCxnSpPr>
          <p:nvPr/>
        </p:nvCxnSpPr>
        <p:spPr>
          <a:xfrm flipV="1">
            <a:off x="6622237" y="8085417"/>
            <a:ext cx="397688" cy="2021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85" name="直接箭头连接符 184">
            <a:extLst>
              <a:ext uri="{FF2B5EF4-FFF2-40B4-BE49-F238E27FC236}">
                <a16:creationId xmlns:a16="http://schemas.microsoft.com/office/drawing/2014/main" id="{E1AC0FBB-0D1B-F85F-40BA-62F1F9DC2B11}"/>
              </a:ext>
            </a:extLst>
          </p:cNvPr>
          <p:cNvCxnSpPr>
            <a:cxnSpLocks/>
            <a:stCxn id="11" idx="4"/>
          </p:cNvCxnSpPr>
          <p:nvPr/>
        </p:nvCxnSpPr>
        <p:spPr>
          <a:xfrm>
            <a:off x="6339222" y="8388644"/>
            <a:ext cx="162596" cy="50525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90" name="文本框 189">
            <a:extLst>
              <a:ext uri="{FF2B5EF4-FFF2-40B4-BE49-F238E27FC236}">
                <a16:creationId xmlns:a16="http://schemas.microsoft.com/office/drawing/2014/main" id="{4B333201-F670-5565-2AD4-80067D81ED51}"/>
              </a:ext>
            </a:extLst>
          </p:cNvPr>
          <p:cNvSpPr txBox="1"/>
          <p:nvPr/>
        </p:nvSpPr>
        <p:spPr>
          <a:xfrm>
            <a:off x="6735721" y="6775454"/>
            <a:ext cx="2743200" cy="523220"/>
          </a:xfrm>
          <a:prstGeom prst="rect">
            <a:avLst/>
          </a:prstGeom>
          <a:noFill/>
        </p:spPr>
        <p:txBody>
          <a:bodyPr wrap="square" rtlCol="0">
            <a:spAutoFit/>
          </a:bodyPr>
          <a:lstStyle/>
          <a:p>
            <a:r>
              <a:rPr lang="en-US" altLang="zh-CN" sz="2800" b="1" i="1" dirty="0" err="1">
                <a:solidFill>
                  <a:schemeClr val="accent3"/>
                </a:solidFill>
              </a:rPr>
              <a:t>r</a:t>
            </a:r>
            <a:r>
              <a:rPr lang="en-US" altLang="zh-CN" sz="2800" b="1" i="1" baseline="-25000" dirty="0" err="1">
                <a:solidFill>
                  <a:schemeClr val="accent3"/>
                </a:solidFill>
              </a:rPr>
              <a:t>i</a:t>
            </a:r>
            <a:r>
              <a:rPr lang="en-US" altLang="zh-CN" sz="2800" b="1" i="1" baseline="-25000" dirty="0"/>
              <a:t> </a:t>
            </a:r>
            <a:r>
              <a:rPr lang="en-US" altLang="zh-CN" sz="2800" b="1" i="1" dirty="0"/>
              <a:t>= </a:t>
            </a:r>
            <a:r>
              <a:rPr lang="en-US" altLang="zh-CN" sz="2800" b="1" i="1" dirty="0" err="1">
                <a:solidFill>
                  <a:schemeClr val="accent3"/>
                </a:solidFill>
              </a:rPr>
              <a:t>r</a:t>
            </a:r>
            <a:r>
              <a:rPr lang="en-US" altLang="zh-CN" sz="2800" b="1" i="1" baseline="-25000" dirty="0" err="1">
                <a:solidFill>
                  <a:schemeClr val="accent3"/>
                </a:solidFill>
              </a:rPr>
              <a:t>k</a:t>
            </a:r>
            <a:r>
              <a:rPr lang="en-US" altLang="zh-CN" sz="2800" b="1" i="1" baseline="-25000" dirty="0">
                <a:solidFill>
                  <a:schemeClr val="accent3"/>
                </a:solidFill>
              </a:rPr>
              <a:t> </a:t>
            </a:r>
            <a:r>
              <a:rPr lang="en-US" altLang="zh-CN" sz="2800" b="1" i="1" dirty="0"/>
              <a:t>= </a:t>
            </a:r>
            <a:r>
              <a:rPr lang="en-US" altLang="zh-CN" sz="2800" b="1" i="1" dirty="0" err="1">
                <a:solidFill>
                  <a:schemeClr val="accent1"/>
                </a:solidFill>
              </a:rPr>
              <a:t>r</a:t>
            </a:r>
            <a:r>
              <a:rPr lang="en-US" altLang="zh-CN" sz="2800" b="1" i="1" baseline="-25000" dirty="0" err="1">
                <a:solidFill>
                  <a:schemeClr val="accent1"/>
                </a:solidFill>
              </a:rPr>
              <a:t>j</a:t>
            </a:r>
            <a:r>
              <a:rPr lang="en-US" altLang="zh-CN" sz="2800" b="1" i="1" baseline="-25000" dirty="0">
                <a:solidFill>
                  <a:schemeClr val="accent1"/>
                </a:solidFill>
              </a:rPr>
              <a:t> </a:t>
            </a:r>
            <a:r>
              <a:rPr lang="en-US" altLang="zh-CN" sz="2800" b="1" i="1" dirty="0"/>
              <a:t>= 1</a:t>
            </a:r>
            <a:endParaRPr lang="zh-CN" altLang="en-US" sz="2800" b="1" i="1" dirty="0"/>
          </a:p>
        </p:txBody>
      </p:sp>
    </p:spTree>
    <p:extLst>
      <p:ext uri="{BB962C8B-B14F-4D97-AF65-F5344CB8AC3E}">
        <p14:creationId xmlns:p14="http://schemas.microsoft.com/office/powerpoint/2010/main" val="3332014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en-US" altLang="zh-CN" dirty="0" err="1"/>
              <a:t>Pagerank</a:t>
            </a:r>
            <a:r>
              <a:rPr kumimoji="1" lang="en-US" altLang="zh-CN" dirty="0"/>
              <a:t> updating</a:t>
            </a:r>
            <a:endParaRPr kumimoji="1" lang="zh-CN" altLang="en-US" dirty="0"/>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19</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1709988" y="4785591"/>
            <a:ext cx="10174396" cy="4981511"/>
          </a:xfrm>
        </p:spPr>
        <p:txBody>
          <a:bodyPr>
            <a:normAutofit/>
          </a:bodyPr>
          <a:lstStyle/>
          <a:p>
            <a:pPr marL="548640" lvl="1" indent="0">
              <a:buNone/>
            </a:pPr>
            <a:endParaRPr kumimoji="1" lang="en-US" altLang="zh-CN" sz="2400" dirty="0"/>
          </a:p>
        </p:txBody>
      </p:sp>
      <p:sp>
        <p:nvSpPr>
          <p:cNvPr id="7" name="椭圆 6">
            <a:extLst>
              <a:ext uri="{FF2B5EF4-FFF2-40B4-BE49-F238E27FC236}">
                <a16:creationId xmlns:a16="http://schemas.microsoft.com/office/drawing/2014/main" id="{790C8536-5538-0665-C13A-26BC4515F436}"/>
              </a:ext>
            </a:extLst>
          </p:cNvPr>
          <p:cNvSpPr/>
          <p:nvPr/>
        </p:nvSpPr>
        <p:spPr>
          <a:xfrm>
            <a:off x="3121687" y="8327870"/>
            <a:ext cx="566031" cy="566031"/>
          </a:xfrm>
          <a:prstGeom prst="ellipse">
            <a:avLst/>
          </a:prstGeom>
          <a:solidFill>
            <a:schemeClr val="accent4"/>
          </a:solidFill>
          <a:ln>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10" name="椭圆 9">
            <a:extLst>
              <a:ext uri="{FF2B5EF4-FFF2-40B4-BE49-F238E27FC236}">
                <a16:creationId xmlns:a16="http://schemas.microsoft.com/office/drawing/2014/main" id="{B005FC34-ECA5-2064-14F5-636C7FD2084C}"/>
              </a:ext>
            </a:extLst>
          </p:cNvPr>
          <p:cNvSpPr/>
          <p:nvPr/>
        </p:nvSpPr>
        <p:spPr>
          <a:xfrm>
            <a:off x="4816399" y="8610885"/>
            <a:ext cx="566031" cy="566031"/>
          </a:xfrm>
          <a:prstGeom prst="ellipse">
            <a:avLst/>
          </a:prstGeom>
          <a:solidFill>
            <a:schemeClr val="accent4"/>
          </a:solidFill>
          <a:ln>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11" name="椭圆 10">
            <a:extLst>
              <a:ext uri="{FF2B5EF4-FFF2-40B4-BE49-F238E27FC236}">
                <a16:creationId xmlns:a16="http://schemas.microsoft.com/office/drawing/2014/main" id="{018DF85B-9A20-51CC-FD7E-700E5FD75165}"/>
              </a:ext>
            </a:extLst>
          </p:cNvPr>
          <p:cNvSpPr/>
          <p:nvPr/>
        </p:nvSpPr>
        <p:spPr>
          <a:xfrm>
            <a:off x="6056208" y="7822615"/>
            <a:ext cx="566031" cy="566031"/>
          </a:xfrm>
          <a:prstGeom prst="ellipse">
            <a:avLst/>
          </a:prstGeom>
          <a:solidFill>
            <a:schemeClr val="accent4"/>
          </a:solidFill>
          <a:ln>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cxnSp>
        <p:nvCxnSpPr>
          <p:cNvPr id="13" name="直接箭头连接符 12">
            <a:extLst>
              <a:ext uri="{FF2B5EF4-FFF2-40B4-BE49-F238E27FC236}">
                <a16:creationId xmlns:a16="http://schemas.microsoft.com/office/drawing/2014/main" id="{EB04D127-E15C-860A-19F9-F6AFDECD0AC4}"/>
              </a:ext>
            </a:extLst>
          </p:cNvPr>
          <p:cNvCxnSpPr>
            <a:cxnSpLocks/>
            <a:stCxn id="5" idx="1"/>
          </p:cNvCxnSpPr>
          <p:nvPr/>
        </p:nvCxnSpPr>
        <p:spPr>
          <a:xfrm flipH="1" flipV="1">
            <a:off x="3319771" y="5737014"/>
            <a:ext cx="221696" cy="22400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7866CDCF-ECE4-2E1D-AB31-6E7C3F58FFCA}"/>
              </a:ext>
            </a:extLst>
          </p:cNvPr>
          <p:cNvCxnSpPr>
            <a:cxnSpLocks/>
            <a:stCxn id="5" idx="7"/>
          </p:cNvCxnSpPr>
          <p:nvPr/>
        </p:nvCxnSpPr>
        <p:spPr>
          <a:xfrm flipV="1">
            <a:off x="3941712" y="5583564"/>
            <a:ext cx="221696" cy="37745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8765B7CB-E9A7-B697-AFD1-BFCE0D6E625B}"/>
              </a:ext>
            </a:extLst>
          </p:cNvPr>
          <p:cNvCxnSpPr>
            <a:cxnSpLocks/>
            <a:endCxn id="5" idx="3"/>
          </p:cNvCxnSpPr>
          <p:nvPr/>
        </p:nvCxnSpPr>
        <p:spPr>
          <a:xfrm flipV="1">
            <a:off x="3255705" y="6361266"/>
            <a:ext cx="285762" cy="18295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1E00EE78-9CD0-1CED-81E3-758FCE74B66D}"/>
              </a:ext>
            </a:extLst>
          </p:cNvPr>
          <p:cNvCxnSpPr>
            <a:cxnSpLocks/>
            <a:stCxn id="5" idx="5"/>
            <a:endCxn id="3" idx="0"/>
          </p:cNvCxnSpPr>
          <p:nvPr/>
        </p:nvCxnSpPr>
        <p:spPr>
          <a:xfrm>
            <a:off x="3941714" y="6361268"/>
            <a:ext cx="281143" cy="65439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DEC20158-5EC7-EC5B-7271-3D6C392CB8CD}"/>
              </a:ext>
            </a:extLst>
          </p:cNvPr>
          <p:cNvCxnSpPr>
            <a:cxnSpLocks/>
            <a:stCxn id="8" idx="3"/>
            <a:endCxn id="3" idx="7"/>
          </p:cNvCxnSpPr>
          <p:nvPr/>
        </p:nvCxnSpPr>
        <p:spPr>
          <a:xfrm flipH="1">
            <a:off x="4422979" y="6361267"/>
            <a:ext cx="1150091" cy="73728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DDE1FFEA-0186-E7D7-6FC4-FC8AFB499390}"/>
              </a:ext>
            </a:extLst>
          </p:cNvPr>
          <p:cNvCxnSpPr>
            <a:cxnSpLocks/>
            <a:stCxn id="8" idx="2"/>
          </p:cNvCxnSpPr>
          <p:nvPr/>
        </p:nvCxnSpPr>
        <p:spPr>
          <a:xfrm flipH="1" flipV="1">
            <a:off x="5099414" y="6066857"/>
            <a:ext cx="390763" cy="9428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F7A9CED5-6268-E427-C394-966D02BA72E6}"/>
              </a:ext>
            </a:extLst>
          </p:cNvPr>
          <p:cNvCxnSpPr>
            <a:cxnSpLocks/>
            <a:endCxn id="8" idx="0"/>
          </p:cNvCxnSpPr>
          <p:nvPr/>
        </p:nvCxnSpPr>
        <p:spPr>
          <a:xfrm>
            <a:off x="5773191" y="5439984"/>
            <a:ext cx="0" cy="438145"/>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直接箭头连接符 104">
            <a:extLst>
              <a:ext uri="{FF2B5EF4-FFF2-40B4-BE49-F238E27FC236}">
                <a16:creationId xmlns:a16="http://schemas.microsoft.com/office/drawing/2014/main" id="{8F99AED4-A6F2-D45F-3510-E3A042D84F6B}"/>
              </a:ext>
            </a:extLst>
          </p:cNvPr>
          <p:cNvCxnSpPr>
            <a:cxnSpLocks/>
            <a:stCxn id="8" idx="7"/>
          </p:cNvCxnSpPr>
          <p:nvPr/>
        </p:nvCxnSpPr>
        <p:spPr>
          <a:xfrm flipV="1">
            <a:off x="5973313" y="5659054"/>
            <a:ext cx="365908" cy="3019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3" name="直接箭头连接符 142">
            <a:extLst>
              <a:ext uri="{FF2B5EF4-FFF2-40B4-BE49-F238E27FC236}">
                <a16:creationId xmlns:a16="http://schemas.microsoft.com/office/drawing/2014/main" id="{F4E51C97-3519-3876-28A3-34727911D72F}"/>
              </a:ext>
            </a:extLst>
          </p:cNvPr>
          <p:cNvCxnSpPr>
            <a:cxnSpLocks/>
            <a:stCxn id="8" idx="5"/>
          </p:cNvCxnSpPr>
          <p:nvPr/>
        </p:nvCxnSpPr>
        <p:spPr>
          <a:xfrm>
            <a:off x="5973313" y="6361267"/>
            <a:ext cx="259356" cy="27162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7FCC6821-03BB-7227-A9A3-77F33D046892}"/>
              </a:ext>
            </a:extLst>
          </p:cNvPr>
          <p:cNvCxnSpPr>
            <a:cxnSpLocks/>
            <a:stCxn id="3" idx="3"/>
            <a:endCxn id="7" idx="0"/>
          </p:cNvCxnSpPr>
          <p:nvPr/>
        </p:nvCxnSpPr>
        <p:spPr>
          <a:xfrm flipH="1">
            <a:off x="3404703" y="7498799"/>
            <a:ext cx="618031" cy="82907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50" name="直接箭头连接符 149">
            <a:extLst>
              <a:ext uri="{FF2B5EF4-FFF2-40B4-BE49-F238E27FC236}">
                <a16:creationId xmlns:a16="http://schemas.microsoft.com/office/drawing/2014/main" id="{9A67750B-5966-8B27-B8A0-47D03FC31987}"/>
              </a:ext>
            </a:extLst>
          </p:cNvPr>
          <p:cNvCxnSpPr>
            <a:cxnSpLocks/>
            <a:endCxn id="10" idx="1"/>
          </p:cNvCxnSpPr>
          <p:nvPr/>
        </p:nvCxnSpPr>
        <p:spPr>
          <a:xfrm>
            <a:off x="4222854" y="7581690"/>
            <a:ext cx="676436" cy="111208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53" name="直接箭头连接符 152">
            <a:extLst>
              <a:ext uri="{FF2B5EF4-FFF2-40B4-BE49-F238E27FC236}">
                <a16:creationId xmlns:a16="http://schemas.microsoft.com/office/drawing/2014/main" id="{B2F34602-DB70-E3D6-26A9-EB5DEBA51FF0}"/>
              </a:ext>
            </a:extLst>
          </p:cNvPr>
          <p:cNvCxnSpPr>
            <a:cxnSpLocks/>
            <a:stCxn id="3" idx="5"/>
            <a:endCxn id="11" idx="1"/>
          </p:cNvCxnSpPr>
          <p:nvPr/>
        </p:nvCxnSpPr>
        <p:spPr>
          <a:xfrm>
            <a:off x="4422977" y="7498799"/>
            <a:ext cx="1716122" cy="40670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3" name="椭圆 2">
            <a:extLst>
              <a:ext uri="{FF2B5EF4-FFF2-40B4-BE49-F238E27FC236}">
                <a16:creationId xmlns:a16="http://schemas.microsoft.com/office/drawing/2014/main" id="{50606528-6749-FAC6-ECD0-65862520429E}"/>
              </a:ext>
            </a:extLst>
          </p:cNvPr>
          <p:cNvSpPr/>
          <p:nvPr/>
        </p:nvSpPr>
        <p:spPr>
          <a:xfrm>
            <a:off x="3939841" y="7015661"/>
            <a:ext cx="566031" cy="566031"/>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j</a:t>
            </a:r>
            <a:endParaRPr lang="zh-CN" altLang="en-US" sz="2800" b="1" i="1" dirty="0"/>
          </a:p>
        </p:txBody>
      </p:sp>
      <p:sp>
        <p:nvSpPr>
          <p:cNvPr id="8" name="椭圆 7">
            <a:extLst>
              <a:ext uri="{FF2B5EF4-FFF2-40B4-BE49-F238E27FC236}">
                <a16:creationId xmlns:a16="http://schemas.microsoft.com/office/drawing/2014/main" id="{77A00DDF-E575-19C2-52FC-6B7E10F01E1B}"/>
              </a:ext>
            </a:extLst>
          </p:cNvPr>
          <p:cNvSpPr/>
          <p:nvPr/>
        </p:nvSpPr>
        <p:spPr>
          <a:xfrm>
            <a:off x="5490177" y="5878129"/>
            <a:ext cx="566031" cy="566031"/>
          </a:xfrm>
          <a:prstGeom prst="ellipse">
            <a:avLst/>
          </a:prstGeom>
          <a:solidFill>
            <a:schemeClr val="accent3"/>
          </a:solidFill>
          <a:ln>
            <a:solidFill>
              <a:schemeClr val="accent3"/>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b="1" i="1" dirty="0"/>
              <a:t>k</a:t>
            </a:r>
            <a:endParaRPr lang="zh-CN" altLang="en-US" sz="2800" b="1" i="1" dirty="0"/>
          </a:p>
        </p:txBody>
      </p:sp>
      <p:sp>
        <p:nvSpPr>
          <p:cNvPr id="5" name="椭圆 4">
            <a:extLst>
              <a:ext uri="{FF2B5EF4-FFF2-40B4-BE49-F238E27FC236}">
                <a16:creationId xmlns:a16="http://schemas.microsoft.com/office/drawing/2014/main" id="{FD03BA89-27B9-458C-3ADA-345024F7D213}"/>
              </a:ext>
            </a:extLst>
          </p:cNvPr>
          <p:cNvSpPr/>
          <p:nvPr/>
        </p:nvSpPr>
        <p:spPr>
          <a:xfrm>
            <a:off x="3458576" y="5878130"/>
            <a:ext cx="566031" cy="566031"/>
          </a:xfrm>
          <a:prstGeom prst="ellipse">
            <a:avLst/>
          </a:prstGeom>
          <a:solidFill>
            <a:schemeClr val="accent3"/>
          </a:solidFill>
          <a:ln>
            <a:solidFill>
              <a:schemeClr val="accent3"/>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b="1" i="1" dirty="0" err="1"/>
              <a:t>i</a:t>
            </a:r>
            <a:endParaRPr lang="zh-CN" altLang="en-US" sz="2800" b="1" i="1" dirty="0"/>
          </a:p>
        </p:txBody>
      </p:sp>
      <p:cxnSp>
        <p:nvCxnSpPr>
          <p:cNvPr id="158" name="直接箭头连接符 157">
            <a:extLst>
              <a:ext uri="{FF2B5EF4-FFF2-40B4-BE49-F238E27FC236}">
                <a16:creationId xmlns:a16="http://schemas.microsoft.com/office/drawing/2014/main" id="{0AB18656-ADED-CF34-8FA0-FAD3057AF59B}"/>
              </a:ext>
            </a:extLst>
          </p:cNvPr>
          <p:cNvCxnSpPr>
            <a:cxnSpLocks/>
            <a:stCxn id="7" idx="1"/>
          </p:cNvCxnSpPr>
          <p:nvPr/>
        </p:nvCxnSpPr>
        <p:spPr>
          <a:xfrm flipH="1" flipV="1">
            <a:off x="2918488" y="8119897"/>
            <a:ext cx="286090" cy="29086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1" name="直接箭头连接符 160">
            <a:extLst>
              <a:ext uri="{FF2B5EF4-FFF2-40B4-BE49-F238E27FC236}">
                <a16:creationId xmlns:a16="http://schemas.microsoft.com/office/drawing/2014/main" id="{2B27B0FD-5AA5-C48A-7C01-7BE6BAC3302F}"/>
              </a:ext>
            </a:extLst>
          </p:cNvPr>
          <p:cNvCxnSpPr>
            <a:cxnSpLocks/>
          </p:cNvCxnSpPr>
          <p:nvPr/>
        </p:nvCxnSpPr>
        <p:spPr>
          <a:xfrm>
            <a:off x="3713716" y="8693776"/>
            <a:ext cx="338844" cy="11723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5" name="直接箭头连接符 164">
            <a:extLst>
              <a:ext uri="{FF2B5EF4-FFF2-40B4-BE49-F238E27FC236}">
                <a16:creationId xmlns:a16="http://schemas.microsoft.com/office/drawing/2014/main" id="{D69DC552-C2DA-2E69-3C8E-8295A8918DB3}"/>
              </a:ext>
            </a:extLst>
          </p:cNvPr>
          <p:cNvCxnSpPr>
            <a:cxnSpLocks/>
            <a:stCxn id="7" idx="4"/>
          </p:cNvCxnSpPr>
          <p:nvPr/>
        </p:nvCxnSpPr>
        <p:spPr>
          <a:xfrm flipH="1">
            <a:off x="3319771" y="8893901"/>
            <a:ext cx="84930" cy="48860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9" name="直接箭头连接符 168">
            <a:extLst>
              <a:ext uri="{FF2B5EF4-FFF2-40B4-BE49-F238E27FC236}">
                <a16:creationId xmlns:a16="http://schemas.microsoft.com/office/drawing/2014/main" id="{BB470389-AC40-4F0E-1598-D0C0A8B02E88}"/>
              </a:ext>
            </a:extLst>
          </p:cNvPr>
          <p:cNvCxnSpPr>
            <a:cxnSpLocks/>
            <a:endCxn id="7" idx="3"/>
          </p:cNvCxnSpPr>
          <p:nvPr/>
        </p:nvCxnSpPr>
        <p:spPr>
          <a:xfrm flipV="1">
            <a:off x="2815788" y="8811006"/>
            <a:ext cx="388790" cy="29086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72" name="直接箭头连接符 171">
            <a:extLst>
              <a:ext uri="{FF2B5EF4-FFF2-40B4-BE49-F238E27FC236}">
                <a16:creationId xmlns:a16="http://schemas.microsoft.com/office/drawing/2014/main" id="{70949050-0AD3-66DE-BB11-DB38E1332FDC}"/>
              </a:ext>
            </a:extLst>
          </p:cNvPr>
          <p:cNvCxnSpPr>
            <a:cxnSpLocks/>
            <a:endCxn id="10" idx="3"/>
          </p:cNvCxnSpPr>
          <p:nvPr/>
        </p:nvCxnSpPr>
        <p:spPr>
          <a:xfrm flipV="1">
            <a:off x="4561072" y="9094021"/>
            <a:ext cx="338218" cy="30513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75" name="直接箭头连接符 174">
            <a:extLst>
              <a:ext uri="{FF2B5EF4-FFF2-40B4-BE49-F238E27FC236}">
                <a16:creationId xmlns:a16="http://schemas.microsoft.com/office/drawing/2014/main" id="{9049E1EC-68E0-3EC8-655D-83320DB10B8D}"/>
              </a:ext>
            </a:extLst>
          </p:cNvPr>
          <p:cNvCxnSpPr>
            <a:cxnSpLocks/>
            <a:endCxn id="10" idx="7"/>
          </p:cNvCxnSpPr>
          <p:nvPr/>
        </p:nvCxnSpPr>
        <p:spPr>
          <a:xfrm flipH="1">
            <a:off x="5299535" y="8425609"/>
            <a:ext cx="338218" cy="26816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78" name="直接箭头连接符 177">
            <a:extLst>
              <a:ext uri="{FF2B5EF4-FFF2-40B4-BE49-F238E27FC236}">
                <a16:creationId xmlns:a16="http://schemas.microsoft.com/office/drawing/2014/main" id="{925D7451-D8C1-26FC-C7B4-2ACC3A88A046}"/>
              </a:ext>
            </a:extLst>
          </p:cNvPr>
          <p:cNvCxnSpPr>
            <a:cxnSpLocks/>
            <a:endCxn id="11" idx="7"/>
          </p:cNvCxnSpPr>
          <p:nvPr/>
        </p:nvCxnSpPr>
        <p:spPr>
          <a:xfrm flipH="1">
            <a:off x="6539346" y="7422368"/>
            <a:ext cx="82893" cy="48313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81" name="直接箭头连接符 180">
            <a:extLst>
              <a:ext uri="{FF2B5EF4-FFF2-40B4-BE49-F238E27FC236}">
                <a16:creationId xmlns:a16="http://schemas.microsoft.com/office/drawing/2014/main" id="{A3875512-A645-FA8C-CF55-29C4AD52A8BB}"/>
              </a:ext>
            </a:extLst>
          </p:cNvPr>
          <p:cNvCxnSpPr>
            <a:cxnSpLocks/>
            <a:stCxn id="11" idx="6"/>
          </p:cNvCxnSpPr>
          <p:nvPr/>
        </p:nvCxnSpPr>
        <p:spPr>
          <a:xfrm flipV="1">
            <a:off x="6622237" y="8085417"/>
            <a:ext cx="397688" cy="2021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85" name="直接箭头连接符 184">
            <a:extLst>
              <a:ext uri="{FF2B5EF4-FFF2-40B4-BE49-F238E27FC236}">
                <a16:creationId xmlns:a16="http://schemas.microsoft.com/office/drawing/2014/main" id="{E1AC0FBB-0D1B-F85F-40BA-62F1F9DC2B11}"/>
              </a:ext>
            </a:extLst>
          </p:cNvPr>
          <p:cNvCxnSpPr>
            <a:cxnSpLocks/>
            <a:stCxn id="11" idx="4"/>
          </p:cNvCxnSpPr>
          <p:nvPr/>
        </p:nvCxnSpPr>
        <p:spPr>
          <a:xfrm>
            <a:off x="6339222" y="8388644"/>
            <a:ext cx="162596" cy="50525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64C9F53E-088B-9C6E-48AE-63390506449B}"/>
              </a:ext>
            </a:extLst>
          </p:cNvPr>
          <p:cNvSpPr txBox="1"/>
          <p:nvPr/>
        </p:nvSpPr>
        <p:spPr>
          <a:xfrm>
            <a:off x="3992521" y="6157797"/>
            <a:ext cx="930428" cy="523220"/>
          </a:xfrm>
          <a:prstGeom prst="rect">
            <a:avLst/>
          </a:prstGeom>
          <a:noFill/>
        </p:spPr>
        <p:txBody>
          <a:bodyPr wrap="square" rtlCol="0">
            <a:spAutoFit/>
          </a:bodyPr>
          <a:lstStyle/>
          <a:p>
            <a:r>
              <a:rPr lang="en-US" altLang="zh-CN" sz="2800" b="1" i="1" dirty="0" err="1">
                <a:solidFill>
                  <a:schemeClr val="accent3"/>
                </a:solidFill>
              </a:rPr>
              <a:t>r</a:t>
            </a:r>
            <a:r>
              <a:rPr lang="en-US" altLang="zh-CN" sz="2800" b="1" i="1" baseline="-25000" dirty="0" err="1">
                <a:solidFill>
                  <a:schemeClr val="accent3"/>
                </a:solidFill>
              </a:rPr>
              <a:t>i</a:t>
            </a:r>
            <a:r>
              <a:rPr lang="en-US" altLang="zh-CN" sz="2800" b="1" i="1" baseline="-25000" dirty="0"/>
              <a:t> </a:t>
            </a:r>
            <a:r>
              <a:rPr lang="en-US" altLang="zh-CN" sz="2800" b="1" i="1" dirty="0">
                <a:solidFill>
                  <a:schemeClr val="accent3"/>
                </a:solidFill>
              </a:rPr>
              <a:t>/3</a:t>
            </a:r>
            <a:endParaRPr lang="zh-CN" altLang="en-US" sz="2800" b="1" i="1" dirty="0">
              <a:solidFill>
                <a:schemeClr val="accent3"/>
              </a:solidFill>
            </a:endParaRPr>
          </a:p>
        </p:txBody>
      </p:sp>
      <p:sp>
        <p:nvSpPr>
          <p:cNvPr id="12" name="文本框 11">
            <a:extLst>
              <a:ext uri="{FF2B5EF4-FFF2-40B4-BE49-F238E27FC236}">
                <a16:creationId xmlns:a16="http://schemas.microsoft.com/office/drawing/2014/main" id="{E913DE0E-86F3-6BFB-18C3-83F92DBD2AE3}"/>
              </a:ext>
            </a:extLst>
          </p:cNvPr>
          <p:cNvSpPr txBox="1"/>
          <p:nvPr/>
        </p:nvSpPr>
        <p:spPr>
          <a:xfrm>
            <a:off x="4940874" y="6542623"/>
            <a:ext cx="1030567" cy="523220"/>
          </a:xfrm>
          <a:prstGeom prst="rect">
            <a:avLst/>
          </a:prstGeom>
          <a:noFill/>
        </p:spPr>
        <p:txBody>
          <a:bodyPr wrap="square" rtlCol="0">
            <a:spAutoFit/>
          </a:bodyPr>
          <a:lstStyle/>
          <a:p>
            <a:r>
              <a:rPr lang="en-US" altLang="zh-CN" sz="2800" b="1" i="1" dirty="0" err="1">
                <a:solidFill>
                  <a:schemeClr val="accent3"/>
                </a:solidFill>
              </a:rPr>
              <a:t>r</a:t>
            </a:r>
            <a:r>
              <a:rPr lang="en-US" altLang="zh-CN" sz="2800" b="1" i="1" baseline="-25000" dirty="0" err="1">
                <a:solidFill>
                  <a:schemeClr val="accent3"/>
                </a:solidFill>
              </a:rPr>
              <a:t>k</a:t>
            </a:r>
            <a:r>
              <a:rPr lang="en-US" altLang="zh-CN" sz="2800" b="1" i="1" baseline="-25000" dirty="0">
                <a:solidFill>
                  <a:schemeClr val="accent3"/>
                </a:solidFill>
              </a:rPr>
              <a:t> </a:t>
            </a:r>
            <a:r>
              <a:rPr lang="en-US" altLang="zh-CN" sz="2800" b="1" i="1" dirty="0">
                <a:solidFill>
                  <a:schemeClr val="accent3"/>
                </a:solidFill>
              </a:rPr>
              <a:t>/4</a:t>
            </a:r>
            <a:endParaRPr lang="zh-CN" altLang="en-US" sz="2800" b="1" i="1" dirty="0">
              <a:solidFill>
                <a:schemeClr val="accent3"/>
              </a:solidFill>
            </a:endParaRPr>
          </a:p>
        </p:txBody>
      </p:sp>
      <p:sp>
        <p:nvSpPr>
          <p:cNvPr id="15" name="文本框 14">
            <a:extLst>
              <a:ext uri="{FF2B5EF4-FFF2-40B4-BE49-F238E27FC236}">
                <a16:creationId xmlns:a16="http://schemas.microsoft.com/office/drawing/2014/main" id="{E2A05C4C-B54A-80E9-76B3-32B3166A0591}"/>
              </a:ext>
            </a:extLst>
          </p:cNvPr>
          <p:cNvSpPr txBox="1"/>
          <p:nvPr/>
        </p:nvSpPr>
        <p:spPr>
          <a:xfrm>
            <a:off x="3035684" y="7513030"/>
            <a:ext cx="815925" cy="523220"/>
          </a:xfrm>
          <a:prstGeom prst="rect">
            <a:avLst/>
          </a:prstGeom>
          <a:noFill/>
        </p:spPr>
        <p:txBody>
          <a:bodyPr wrap="square" rtlCol="0">
            <a:spAutoFit/>
          </a:bodyPr>
          <a:lstStyle/>
          <a:p>
            <a:r>
              <a:rPr lang="en-US" altLang="zh-CN" sz="2800" b="1" i="1" dirty="0" err="1">
                <a:solidFill>
                  <a:schemeClr val="accent1"/>
                </a:solidFill>
              </a:rPr>
              <a:t>r</a:t>
            </a:r>
            <a:r>
              <a:rPr lang="en-US" altLang="zh-CN" sz="2800" b="1" i="1" baseline="-25000" dirty="0" err="1">
                <a:solidFill>
                  <a:schemeClr val="accent1"/>
                </a:solidFill>
              </a:rPr>
              <a:t>j</a:t>
            </a:r>
            <a:r>
              <a:rPr lang="en-US" altLang="zh-CN" sz="2800" b="1" i="1" baseline="-25000" dirty="0"/>
              <a:t> </a:t>
            </a:r>
            <a:r>
              <a:rPr lang="en-US" altLang="zh-CN" sz="2800" b="1" i="1" dirty="0">
                <a:solidFill>
                  <a:schemeClr val="accent1"/>
                </a:solidFill>
              </a:rPr>
              <a:t>/3</a:t>
            </a:r>
            <a:endParaRPr lang="zh-CN" altLang="en-US" sz="2800" b="1" i="1" dirty="0">
              <a:solidFill>
                <a:schemeClr val="accent1"/>
              </a:solidFill>
            </a:endParaRPr>
          </a:p>
        </p:txBody>
      </p:sp>
      <p:sp>
        <p:nvSpPr>
          <p:cNvPr id="17" name="文本框 16">
            <a:extLst>
              <a:ext uri="{FF2B5EF4-FFF2-40B4-BE49-F238E27FC236}">
                <a16:creationId xmlns:a16="http://schemas.microsoft.com/office/drawing/2014/main" id="{5EC2D301-094A-B884-5FD5-99C980F6EFD0}"/>
              </a:ext>
            </a:extLst>
          </p:cNvPr>
          <p:cNvSpPr txBox="1"/>
          <p:nvPr/>
        </p:nvSpPr>
        <p:spPr>
          <a:xfrm>
            <a:off x="4514988" y="7718332"/>
            <a:ext cx="815925" cy="523220"/>
          </a:xfrm>
          <a:prstGeom prst="rect">
            <a:avLst/>
          </a:prstGeom>
          <a:noFill/>
        </p:spPr>
        <p:txBody>
          <a:bodyPr wrap="square" rtlCol="0">
            <a:spAutoFit/>
          </a:bodyPr>
          <a:lstStyle/>
          <a:p>
            <a:r>
              <a:rPr lang="en-US" altLang="zh-CN" sz="2800" b="1" i="1" dirty="0" err="1">
                <a:solidFill>
                  <a:schemeClr val="accent1"/>
                </a:solidFill>
              </a:rPr>
              <a:t>r</a:t>
            </a:r>
            <a:r>
              <a:rPr lang="en-US" altLang="zh-CN" sz="2800" b="1" i="1" baseline="-25000" dirty="0" err="1">
                <a:solidFill>
                  <a:schemeClr val="accent1"/>
                </a:solidFill>
              </a:rPr>
              <a:t>j</a:t>
            </a:r>
            <a:r>
              <a:rPr lang="en-US" altLang="zh-CN" sz="2800" b="1" i="1" baseline="-25000" dirty="0"/>
              <a:t> </a:t>
            </a:r>
            <a:r>
              <a:rPr lang="en-US" altLang="zh-CN" sz="2800" b="1" i="1" dirty="0">
                <a:solidFill>
                  <a:schemeClr val="accent1"/>
                </a:solidFill>
              </a:rPr>
              <a:t>/3</a:t>
            </a:r>
            <a:endParaRPr lang="zh-CN" altLang="en-US" sz="2800" b="1" i="1" dirty="0">
              <a:solidFill>
                <a:schemeClr val="accent1"/>
              </a:solidFill>
            </a:endParaRPr>
          </a:p>
        </p:txBody>
      </p:sp>
      <p:sp>
        <p:nvSpPr>
          <p:cNvPr id="18" name="文本框 17">
            <a:extLst>
              <a:ext uri="{FF2B5EF4-FFF2-40B4-BE49-F238E27FC236}">
                <a16:creationId xmlns:a16="http://schemas.microsoft.com/office/drawing/2014/main" id="{F91B7329-ED97-3B63-E29E-70C75D0DCD06}"/>
              </a:ext>
            </a:extLst>
          </p:cNvPr>
          <p:cNvSpPr txBox="1"/>
          <p:nvPr/>
        </p:nvSpPr>
        <p:spPr>
          <a:xfrm>
            <a:off x="5165107" y="7144589"/>
            <a:ext cx="815925" cy="523220"/>
          </a:xfrm>
          <a:prstGeom prst="rect">
            <a:avLst/>
          </a:prstGeom>
          <a:noFill/>
        </p:spPr>
        <p:txBody>
          <a:bodyPr wrap="square" rtlCol="0">
            <a:spAutoFit/>
          </a:bodyPr>
          <a:lstStyle/>
          <a:p>
            <a:r>
              <a:rPr lang="en-US" altLang="zh-CN" sz="2800" b="1" i="1" dirty="0" err="1">
                <a:solidFill>
                  <a:schemeClr val="accent1"/>
                </a:solidFill>
              </a:rPr>
              <a:t>r</a:t>
            </a:r>
            <a:r>
              <a:rPr lang="en-US" altLang="zh-CN" sz="2800" b="1" i="1" baseline="-25000" dirty="0" err="1">
                <a:solidFill>
                  <a:schemeClr val="accent1"/>
                </a:solidFill>
              </a:rPr>
              <a:t>j</a:t>
            </a:r>
            <a:r>
              <a:rPr lang="en-US" altLang="zh-CN" sz="2800" b="1" i="1" baseline="-25000" dirty="0"/>
              <a:t> </a:t>
            </a:r>
            <a:r>
              <a:rPr lang="en-US" altLang="zh-CN" sz="2800" b="1" i="1" dirty="0">
                <a:solidFill>
                  <a:schemeClr val="accent1"/>
                </a:solidFill>
              </a:rPr>
              <a:t>/3</a:t>
            </a:r>
            <a:endParaRPr lang="zh-CN" altLang="en-US" sz="2800" b="1" i="1" dirty="0">
              <a:solidFill>
                <a:schemeClr val="accent1"/>
              </a:solidFill>
            </a:endParaRPr>
          </a:p>
        </p:txBody>
      </p:sp>
      <p:sp>
        <p:nvSpPr>
          <p:cNvPr id="25" name="文本框 24">
            <a:extLst>
              <a:ext uri="{FF2B5EF4-FFF2-40B4-BE49-F238E27FC236}">
                <a16:creationId xmlns:a16="http://schemas.microsoft.com/office/drawing/2014/main" id="{845B4623-22CA-A19D-64F3-EE79133A9682}"/>
              </a:ext>
            </a:extLst>
          </p:cNvPr>
          <p:cNvSpPr txBox="1"/>
          <p:nvPr/>
        </p:nvSpPr>
        <p:spPr>
          <a:xfrm>
            <a:off x="6735720" y="6775454"/>
            <a:ext cx="4365201" cy="523220"/>
          </a:xfrm>
          <a:prstGeom prst="rect">
            <a:avLst/>
          </a:prstGeom>
          <a:noFill/>
        </p:spPr>
        <p:txBody>
          <a:bodyPr wrap="square" rtlCol="0">
            <a:spAutoFit/>
          </a:bodyPr>
          <a:lstStyle/>
          <a:p>
            <a:r>
              <a:rPr lang="en-US" altLang="zh-CN" sz="2800" b="1" i="1" dirty="0" err="1">
                <a:solidFill>
                  <a:schemeClr val="accent1"/>
                </a:solidFill>
              </a:rPr>
              <a:t>r</a:t>
            </a:r>
            <a:r>
              <a:rPr lang="en-US" altLang="zh-CN" sz="2800" b="1" i="1" baseline="-25000" dirty="0" err="1">
                <a:solidFill>
                  <a:schemeClr val="accent1"/>
                </a:solidFill>
              </a:rPr>
              <a:t>j</a:t>
            </a:r>
            <a:r>
              <a:rPr lang="en-US" altLang="zh-CN" sz="2800" b="1" i="1" baseline="-25000" dirty="0"/>
              <a:t> </a:t>
            </a:r>
            <a:r>
              <a:rPr lang="en-US" altLang="zh-CN" sz="2800" b="1" i="1" dirty="0"/>
              <a:t>= d + (1-d) * (</a:t>
            </a:r>
            <a:r>
              <a:rPr lang="en-US" altLang="zh-CN" sz="2800" b="1" i="1" dirty="0" err="1">
                <a:solidFill>
                  <a:schemeClr val="accent3"/>
                </a:solidFill>
              </a:rPr>
              <a:t>r</a:t>
            </a:r>
            <a:r>
              <a:rPr lang="en-US" altLang="zh-CN" sz="2800" b="1" i="1" baseline="-25000" dirty="0" err="1">
                <a:solidFill>
                  <a:schemeClr val="accent3"/>
                </a:solidFill>
              </a:rPr>
              <a:t>i</a:t>
            </a:r>
            <a:r>
              <a:rPr lang="en-US" altLang="zh-CN" sz="2800" b="1" i="1" baseline="-25000" dirty="0"/>
              <a:t> </a:t>
            </a:r>
            <a:r>
              <a:rPr lang="en-US" altLang="zh-CN" sz="2800" b="1" i="1" dirty="0">
                <a:solidFill>
                  <a:schemeClr val="accent3"/>
                </a:solidFill>
              </a:rPr>
              <a:t>/3</a:t>
            </a:r>
            <a:r>
              <a:rPr lang="zh-CN" altLang="en-US" sz="2800" b="1" i="1" dirty="0">
                <a:solidFill>
                  <a:schemeClr val="accent3"/>
                </a:solidFill>
              </a:rPr>
              <a:t> </a:t>
            </a:r>
            <a:r>
              <a:rPr lang="en-US" altLang="zh-CN" sz="2800" b="1" i="1" dirty="0">
                <a:solidFill>
                  <a:schemeClr val="accent3"/>
                </a:solidFill>
              </a:rPr>
              <a:t>+ </a:t>
            </a:r>
            <a:r>
              <a:rPr lang="en-US" altLang="zh-CN" sz="2800" b="1" i="1" dirty="0" err="1">
                <a:solidFill>
                  <a:schemeClr val="accent3"/>
                </a:solidFill>
              </a:rPr>
              <a:t>r</a:t>
            </a:r>
            <a:r>
              <a:rPr lang="en-US" altLang="zh-CN" sz="2800" b="1" i="1" baseline="-25000" dirty="0" err="1">
                <a:solidFill>
                  <a:schemeClr val="accent3"/>
                </a:solidFill>
              </a:rPr>
              <a:t>k</a:t>
            </a:r>
            <a:r>
              <a:rPr lang="en-US" altLang="zh-CN" sz="2800" b="1" i="1" baseline="-25000" dirty="0">
                <a:solidFill>
                  <a:schemeClr val="accent3"/>
                </a:solidFill>
              </a:rPr>
              <a:t> </a:t>
            </a:r>
            <a:r>
              <a:rPr lang="en-US" altLang="zh-CN" sz="2800" b="1" i="1" dirty="0">
                <a:solidFill>
                  <a:schemeClr val="accent3"/>
                </a:solidFill>
              </a:rPr>
              <a:t>/4</a:t>
            </a:r>
            <a:r>
              <a:rPr lang="en-US" altLang="zh-CN" sz="2800" b="1" i="1" dirty="0"/>
              <a:t>)</a:t>
            </a:r>
            <a:endParaRPr lang="zh-CN" altLang="en-US" sz="2800" b="1" i="1" dirty="0"/>
          </a:p>
        </p:txBody>
      </p:sp>
    </p:spTree>
    <p:extLst>
      <p:ext uri="{BB962C8B-B14F-4D97-AF65-F5344CB8AC3E}">
        <p14:creationId xmlns:p14="http://schemas.microsoft.com/office/powerpoint/2010/main" val="60392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FD6E33-0E6E-AA4B-A39D-011517B2B7B9}"/>
              </a:ext>
            </a:extLst>
          </p:cNvPr>
          <p:cNvSpPr>
            <a:spLocks noGrp="1"/>
          </p:cNvSpPr>
          <p:nvPr>
            <p:ph type="title"/>
          </p:nvPr>
        </p:nvSpPr>
        <p:spPr>
          <a:xfrm>
            <a:off x="2082165" y="3685383"/>
            <a:ext cx="9875520" cy="1080530"/>
          </a:xfrm>
        </p:spPr>
        <p:txBody>
          <a:bodyPr/>
          <a:lstStyle/>
          <a:p>
            <a:r>
              <a:rPr kumimoji="1" lang="zh-CN" altLang="en-US" dirty="0"/>
              <a:t>目录</a:t>
            </a:r>
          </a:p>
        </p:txBody>
      </p:sp>
      <p:sp>
        <p:nvSpPr>
          <p:cNvPr id="4" name="灯片编号占位符 3">
            <a:extLst>
              <a:ext uri="{FF2B5EF4-FFF2-40B4-BE49-F238E27FC236}">
                <a16:creationId xmlns:a16="http://schemas.microsoft.com/office/drawing/2014/main" id="{AD856ACA-3890-6646-973B-54397C209014}"/>
              </a:ext>
            </a:extLst>
          </p:cNvPr>
          <p:cNvSpPr>
            <a:spLocks noGrp="1"/>
          </p:cNvSpPr>
          <p:nvPr>
            <p:ph type="sldNum" sz="quarter" idx="12"/>
          </p:nvPr>
        </p:nvSpPr>
        <p:spPr>
          <a:xfrm>
            <a:off x="9397365" y="9767101"/>
            <a:ext cx="2560320" cy="365125"/>
          </a:xfrm>
        </p:spPr>
        <p:txBody>
          <a:bodyPr/>
          <a:lstStyle/>
          <a:p>
            <a:pPr defTabSz="1097280"/>
            <a:fld id="{ADE361C3-C043-4A6E-BDCE-8DA1E7D90A3B}" type="slidenum">
              <a:rPr lang="zh-CN" altLang="en-US">
                <a:solidFill>
                  <a:srgbClr val="000000">
                    <a:tint val="75000"/>
                  </a:srgbClr>
                </a:solidFill>
              </a:rPr>
              <a:pPr defTabSz="1097280"/>
              <a:t>2</a:t>
            </a:fld>
            <a:endParaRPr lang="zh-CN" altLang="en-US">
              <a:solidFill>
                <a:srgbClr val="000000">
                  <a:tint val="75000"/>
                </a:srgbClr>
              </a:solidFill>
            </a:endParaRPr>
          </a:p>
        </p:txBody>
      </p:sp>
      <p:sp>
        <p:nvSpPr>
          <p:cNvPr id="8" name="内容占位符 7">
            <a:extLst>
              <a:ext uri="{FF2B5EF4-FFF2-40B4-BE49-F238E27FC236}">
                <a16:creationId xmlns:a16="http://schemas.microsoft.com/office/drawing/2014/main" id="{9066F415-CE51-3EEF-963C-0EDF66E65B78}"/>
              </a:ext>
            </a:extLst>
          </p:cNvPr>
          <p:cNvSpPr txBox="1">
            <a:spLocks noGrp="1"/>
          </p:cNvSpPr>
          <p:nvPr>
            <p:ph idx="1"/>
          </p:nvPr>
        </p:nvSpPr>
        <p:spPr>
          <a:xfrm>
            <a:off x="2082165" y="5010944"/>
            <a:ext cx="9875520" cy="4135106"/>
          </a:xfrm>
          <a:prstGeom prst="rect">
            <a:avLst/>
          </a:prstGeom>
          <a:noFill/>
        </p:spPr>
        <p:txBody>
          <a:bodyPr wrap="square" rtlCol="0">
            <a:spAutoFit/>
          </a:bodyPr>
          <a:lstStyle/>
          <a:p>
            <a:r>
              <a:rPr kumimoji="1" lang="zh-CN" altLang="en-US" sz="2880" dirty="0"/>
              <a:t>预期进度</a:t>
            </a:r>
            <a:endParaRPr kumimoji="1" lang="en-US" altLang="zh-CN" sz="2880" dirty="0"/>
          </a:p>
          <a:p>
            <a:r>
              <a:rPr kumimoji="1" lang="zh-CN" altLang="en-US" sz="2880" dirty="0"/>
              <a:t>目前成果</a:t>
            </a:r>
            <a:r>
              <a:rPr kumimoji="1" lang="en-US" altLang="zh-CN" sz="2880" dirty="0"/>
              <a:t>1</a:t>
            </a:r>
          </a:p>
          <a:p>
            <a:r>
              <a:rPr kumimoji="1" lang="zh-CN" altLang="en-US" sz="2880" dirty="0"/>
              <a:t>目前成果</a:t>
            </a:r>
            <a:r>
              <a:rPr kumimoji="1" lang="en-US" altLang="zh-CN" sz="2880" dirty="0"/>
              <a:t>2</a:t>
            </a:r>
          </a:p>
          <a:p>
            <a:r>
              <a:rPr kumimoji="1" lang="zh-CN" altLang="en-US" sz="2880" dirty="0"/>
              <a:t>目前成果</a:t>
            </a:r>
            <a:r>
              <a:rPr kumimoji="1" lang="en-US" altLang="zh-CN" sz="2880" dirty="0"/>
              <a:t>3</a:t>
            </a:r>
          </a:p>
          <a:p>
            <a:r>
              <a:rPr kumimoji="1" lang="zh-CN" altLang="en-US" sz="2880" dirty="0"/>
              <a:t>目前成果</a:t>
            </a:r>
            <a:r>
              <a:rPr kumimoji="1" lang="en-US" altLang="zh-CN" sz="2880" dirty="0"/>
              <a:t>4</a:t>
            </a:r>
          </a:p>
          <a:p>
            <a:r>
              <a:rPr kumimoji="1" lang="zh-CN" altLang="en-US" sz="2880" dirty="0"/>
              <a:t>目前成果</a:t>
            </a:r>
            <a:r>
              <a:rPr kumimoji="1" lang="en-US" altLang="zh-CN" sz="2880" dirty="0"/>
              <a:t>5</a:t>
            </a:r>
          </a:p>
        </p:txBody>
      </p:sp>
    </p:spTree>
    <p:extLst>
      <p:ext uri="{BB962C8B-B14F-4D97-AF65-F5344CB8AC3E}">
        <p14:creationId xmlns:p14="http://schemas.microsoft.com/office/powerpoint/2010/main" val="3124453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en-US" altLang="zh-CN" dirty="0" err="1"/>
              <a:t>Pagerank</a:t>
            </a:r>
            <a:r>
              <a:rPr kumimoji="1" lang="en-US" altLang="zh-CN" dirty="0"/>
              <a:t> initial state</a:t>
            </a:r>
            <a:endParaRPr kumimoji="1" lang="zh-CN" altLang="en-US" dirty="0"/>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20</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1709988" y="4785591"/>
            <a:ext cx="10174396" cy="4981511"/>
          </a:xfrm>
        </p:spPr>
        <p:txBody>
          <a:bodyPr>
            <a:normAutofit/>
          </a:bodyPr>
          <a:lstStyle/>
          <a:p>
            <a:pPr marL="548640" lvl="1" indent="0">
              <a:buNone/>
            </a:pPr>
            <a:endParaRPr kumimoji="1" lang="en-US" altLang="zh-CN" sz="2400" dirty="0"/>
          </a:p>
        </p:txBody>
      </p:sp>
      <p:sp>
        <p:nvSpPr>
          <p:cNvPr id="7" name="椭圆 6">
            <a:extLst>
              <a:ext uri="{FF2B5EF4-FFF2-40B4-BE49-F238E27FC236}">
                <a16:creationId xmlns:a16="http://schemas.microsoft.com/office/drawing/2014/main" id="{790C8536-5538-0665-C13A-26BC4515F436}"/>
              </a:ext>
            </a:extLst>
          </p:cNvPr>
          <p:cNvSpPr/>
          <p:nvPr/>
        </p:nvSpPr>
        <p:spPr>
          <a:xfrm>
            <a:off x="3121687" y="8327870"/>
            <a:ext cx="566031" cy="566031"/>
          </a:xfrm>
          <a:prstGeom prst="ellipse">
            <a:avLst/>
          </a:prstGeom>
          <a:solidFill>
            <a:schemeClr val="accent4"/>
          </a:solidFill>
          <a:ln>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10" name="椭圆 9">
            <a:extLst>
              <a:ext uri="{FF2B5EF4-FFF2-40B4-BE49-F238E27FC236}">
                <a16:creationId xmlns:a16="http://schemas.microsoft.com/office/drawing/2014/main" id="{B005FC34-ECA5-2064-14F5-636C7FD2084C}"/>
              </a:ext>
            </a:extLst>
          </p:cNvPr>
          <p:cNvSpPr/>
          <p:nvPr/>
        </p:nvSpPr>
        <p:spPr>
          <a:xfrm>
            <a:off x="4816399" y="8610885"/>
            <a:ext cx="566031" cy="566031"/>
          </a:xfrm>
          <a:prstGeom prst="ellipse">
            <a:avLst/>
          </a:prstGeom>
          <a:solidFill>
            <a:schemeClr val="accent4"/>
          </a:solidFill>
          <a:ln>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11" name="椭圆 10">
            <a:extLst>
              <a:ext uri="{FF2B5EF4-FFF2-40B4-BE49-F238E27FC236}">
                <a16:creationId xmlns:a16="http://schemas.microsoft.com/office/drawing/2014/main" id="{018DF85B-9A20-51CC-FD7E-700E5FD75165}"/>
              </a:ext>
            </a:extLst>
          </p:cNvPr>
          <p:cNvSpPr/>
          <p:nvPr/>
        </p:nvSpPr>
        <p:spPr>
          <a:xfrm>
            <a:off x="6056208" y="7822615"/>
            <a:ext cx="566031" cy="566031"/>
          </a:xfrm>
          <a:prstGeom prst="ellipse">
            <a:avLst/>
          </a:prstGeom>
          <a:solidFill>
            <a:schemeClr val="accent4"/>
          </a:solidFill>
          <a:ln>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cxnSp>
        <p:nvCxnSpPr>
          <p:cNvPr id="13" name="直接箭头连接符 12">
            <a:extLst>
              <a:ext uri="{FF2B5EF4-FFF2-40B4-BE49-F238E27FC236}">
                <a16:creationId xmlns:a16="http://schemas.microsoft.com/office/drawing/2014/main" id="{EB04D127-E15C-860A-19F9-F6AFDECD0AC4}"/>
              </a:ext>
            </a:extLst>
          </p:cNvPr>
          <p:cNvCxnSpPr>
            <a:cxnSpLocks/>
            <a:stCxn id="5" idx="1"/>
          </p:cNvCxnSpPr>
          <p:nvPr/>
        </p:nvCxnSpPr>
        <p:spPr>
          <a:xfrm flipH="1" flipV="1">
            <a:off x="3319771" y="5737014"/>
            <a:ext cx="221696" cy="22400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7866CDCF-ECE4-2E1D-AB31-6E7C3F58FFCA}"/>
              </a:ext>
            </a:extLst>
          </p:cNvPr>
          <p:cNvCxnSpPr>
            <a:cxnSpLocks/>
            <a:stCxn id="5" idx="7"/>
          </p:cNvCxnSpPr>
          <p:nvPr/>
        </p:nvCxnSpPr>
        <p:spPr>
          <a:xfrm flipV="1">
            <a:off x="3941712" y="5583564"/>
            <a:ext cx="221696" cy="37745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8765B7CB-E9A7-B697-AFD1-BFCE0D6E625B}"/>
              </a:ext>
            </a:extLst>
          </p:cNvPr>
          <p:cNvCxnSpPr>
            <a:cxnSpLocks/>
            <a:endCxn id="5" idx="3"/>
          </p:cNvCxnSpPr>
          <p:nvPr/>
        </p:nvCxnSpPr>
        <p:spPr>
          <a:xfrm flipV="1">
            <a:off x="3255705" y="6361266"/>
            <a:ext cx="285762" cy="18295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1E00EE78-9CD0-1CED-81E3-758FCE74B66D}"/>
              </a:ext>
            </a:extLst>
          </p:cNvPr>
          <p:cNvCxnSpPr>
            <a:cxnSpLocks/>
            <a:stCxn id="5" idx="5"/>
            <a:endCxn id="3" idx="0"/>
          </p:cNvCxnSpPr>
          <p:nvPr/>
        </p:nvCxnSpPr>
        <p:spPr>
          <a:xfrm>
            <a:off x="3941714" y="6361268"/>
            <a:ext cx="281143" cy="65439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DEC20158-5EC7-EC5B-7271-3D6C392CB8CD}"/>
              </a:ext>
            </a:extLst>
          </p:cNvPr>
          <p:cNvCxnSpPr>
            <a:cxnSpLocks/>
            <a:stCxn id="8" idx="3"/>
            <a:endCxn id="3" idx="7"/>
          </p:cNvCxnSpPr>
          <p:nvPr/>
        </p:nvCxnSpPr>
        <p:spPr>
          <a:xfrm flipH="1">
            <a:off x="4422979" y="6361267"/>
            <a:ext cx="1150091" cy="73728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DDE1FFEA-0186-E7D7-6FC4-FC8AFB499390}"/>
              </a:ext>
            </a:extLst>
          </p:cNvPr>
          <p:cNvCxnSpPr>
            <a:cxnSpLocks/>
            <a:stCxn id="8" idx="2"/>
          </p:cNvCxnSpPr>
          <p:nvPr/>
        </p:nvCxnSpPr>
        <p:spPr>
          <a:xfrm flipH="1" flipV="1">
            <a:off x="5099414" y="6066857"/>
            <a:ext cx="390763" cy="9428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F7A9CED5-6268-E427-C394-966D02BA72E6}"/>
              </a:ext>
            </a:extLst>
          </p:cNvPr>
          <p:cNvCxnSpPr>
            <a:cxnSpLocks/>
            <a:endCxn id="8" idx="0"/>
          </p:cNvCxnSpPr>
          <p:nvPr/>
        </p:nvCxnSpPr>
        <p:spPr>
          <a:xfrm>
            <a:off x="5773191" y="5439984"/>
            <a:ext cx="0" cy="438145"/>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直接箭头连接符 104">
            <a:extLst>
              <a:ext uri="{FF2B5EF4-FFF2-40B4-BE49-F238E27FC236}">
                <a16:creationId xmlns:a16="http://schemas.microsoft.com/office/drawing/2014/main" id="{8F99AED4-A6F2-D45F-3510-E3A042D84F6B}"/>
              </a:ext>
            </a:extLst>
          </p:cNvPr>
          <p:cNvCxnSpPr>
            <a:cxnSpLocks/>
            <a:stCxn id="8" idx="7"/>
          </p:cNvCxnSpPr>
          <p:nvPr/>
        </p:nvCxnSpPr>
        <p:spPr>
          <a:xfrm flipV="1">
            <a:off x="5973313" y="5659054"/>
            <a:ext cx="365908" cy="3019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3" name="直接箭头连接符 142">
            <a:extLst>
              <a:ext uri="{FF2B5EF4-FFF2-40B4-BE49-F238E27FC236}">
                <a16:creationId xmlns:a16="http://schemas.microsoft.com/office/drawing/2014/main" id="{F4E51C97-3519-3876-28A3-34727911D72F}"/>
              </a:ext>
            </a:extLst>
          </p:cNvPr>
          <p:cNvCxnSpPr>
            <a:cxnSpLocks/>
            <a:stCxn id="8" idx="5"/>
          </p:cNvCxnSpPr>
          <p:nvPr/>
        </p:nvCxnSpPr>
        <p:spPr>
          <a:xfrm>
            <a:off x="5973313" y="6361267"/>
            <a:ext cx="259356" cy="27162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7FCC6821-03BB-7227-A9A3-77F33D046892}"/>
              </a:ext>
            </a:extLst>
          </p:cNvPr>
          <p:cNvCxnSpPr>
            <a:cxnSpLocks/>
            <a:stCxn id="3" idx="3"/>
            <a:endCxn id="7" idx="0"/>
          </p:cNvCxnSpPr>
          <p:nvPr/>
        </p:nvCxnSpPr>
        <p:spPr>
          <a:xfrm flipH="1">
            <a:off x="3404703" y="7498799"/>
            <a:ext cx="618031" cy="82907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50" name="直接箭头连接符 149">
            <a:extLst>
              <a:ext uri="{FF2B5EF4-FFF2-40B4-BE49-F238E27FC236}">
                <a16:creationId xmlns:a16="http://schemas.microsoft.com/office/drawing/2014/main" id="{9A67750B-5966-8B27-B8A0-47D03FC31987}"/>
              </a:ext>
            </a:extLst>
          </p:cNvPr>
          <p:cNvCxnSpPr>
            <a:cxnSpLocks/>
            <a:endCxn id="10" idx="1"/>
          </p:cNvCxnSpPr>
          <p:nvPr/>
        </p:nvCxnSpPr>
        <p:spPr>
          <a:xfrm>
            <a:off x="4222854" y="7581690"/>
            <a:ext cx="676436" cy="111208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53" name="直接箭头连接符 152">
            <a:extLst>
              <a:ext uri="{FF2B5EF4-FFF2-40B4-BE49-F238E27FC236}">
                <a16:creationId xmlns:a16="http://schemas.microsoft.com/office/drawing/2014/main" id="{B2F34602-DB70-E3D6-26A9-EB5DEBA51FF0}"/>
              </a:ext>
            </a:extLst>
          </p:cNvPr>
          <p:cNvCxnSpPr>
            <a:cxnSpLocks/>
            <a:stCxn id="3" idx="5"/>
            <a:endCxn id="11" idx="1"/>
          </p:cNvCxnSpPr>
          <p:nvPr/>
        </p:nvCxnSpPr>
        <p:spPr>
          <a:xfrm>
            <a:off x="4422977" y="7498799"/>
            <a:ext cx="1716122" cy="40670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3" name="椭圆 2">
            <a:extLst>
              <a:ext uri="{FF2B5EF4-FFF2-40B4-BE49-F238E27FC236}">
                <a16:creationId xmlns:a16="http://schemas.microsoft.com/office/drawing/2014/main" id="{50606528-6749-FAC6-ECD0-65862520429E}"/>
              </a:ext>
            </a:extLst>
          </p:cNvPr>
          <p:cNvSpPr/>
          <p:nvPr/>
        </p:nvSpPr>
        <p:spPr>
          <a:xfrm>
            <a:off x="3939841" y="7015661"/>
            <a:ext cx="566031" cy="566031"/>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j</a:t>
            </a:r>
            <a:endParaRPr lang="zh-CN" altLang="en-US" sz="2800" b="1" i="1" dirty="0"/>
          </a:p>
        </p:txBody>
      </p:sp>
      <p:sp>
        <p:nvSpPr>
          <p:cNvPr id="8" name="椭圆 7">
            <a:extLst>
              <a:ext uri="{FF2B5EF4-FFF2-40B4-BE49-F238E27FC236}">
                <a16:creationId xmlns:a16="http://schemas.microsoft.com/office/drawing/2014/main" id="{77A00DDF-E575-19C2-52FC-6B7E10F01E1B}"/>
              </a:ext>
            </a:extLst>
          </p:cNvPr>
          <p:cNvSpPr/>
          <p:nvPr/>
        </p:nvSpPr>
        <p:spPr>
          <a:xfrm>
            <a:off x="5490177" y="5878129"/>
            <a:ext cx="566031" cy="566031"/>
          </a:xfrm>
          <a:prstGeom prst="ellipse">
            <a:avLst/>
          </a:prstGeom>
          <a:solidFill>
            <a:schemeClr val="accent3"/>
          </a:solidFill>
          <a:ln>
            <a:solidFill>
              <a:schemeClr val="accent3"/>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b="1" i="1" dirty="0"/>
              <a:t>k</a:t>
            </a:r>
            <a:endParaRPr lang="zh-CN" altLang="en-US" sz="2800" b="1" i="1" dirty="0"/>
          </a:p>
        </p:txBody>
      </p:sp>
      <p:sp>
        <p:nvSpPr>
          <p:cNvPr id="5" name="椭圆 4">
            <a:extLst>
              <a:ext uri="{FF2B5EF4-FFF2-40B4-BE49-F238E27FC236}">
                <a16:creationId xmlns:a16="http://schemas.microsoft.com/office/drawing/2014/main" id="{FD03BA89-27B9-458C-3ADA-345024F7D213}"/>
              </a:ext>
            </a:extLst>
          </p:cNvPr>
          <p:cNvSpPr/>
          <p:nvPr/>
        </p:nvSpPr>
        <p:spPr>
          <a:xfrm>
            <a:off x="3458576" y="5878130"/>
            <a:ext cx="566031" cy="566031"/>
          </a:xfrm>
          <a:prstGeom prst="ellipse">
            <a:avLst/>
          </a:prstGeom>
          <a:solidFill>
            <a:schemeClr val="accent3"/>
          </a:solidFill>
          <a:ln>
            <a:solidFill>
              <a:schemeClr val="accent3"/>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b="1" i="1" dirty="0" err="1"/>
              <a:t>i</a:t>
            </a:r>
            <a:endParaRPr lang="zh-CN" altLang="en-US" sz="2800" b="1" i="1" dirty="0"/>
          </a:p>
        </p:txBody>
      </p:sp>
      <p:cxnSp>
        <p:nvCxnSpPr>
          <p:cNvPr id="158" name="直接箭头连接符 157">
            <a:extLst>
              <a:ext uri="{FF2B5EF4-FFF2-40B4-BE49-F238E27FC236}">
                <a16:creationId xmlns:a16="http://schemas.microsoft.com/office/drawing/2014/main" id="{0AB18656-ADED-CF34-8FA0-FAD3057AF59B}"/>
              </a:ext>
            </a:extLst>
          </p:cNvPr>
          <p:cNvCxnSpPr>
            <a:cxnSpLocks/>
            <a:stCxn id="7" idx="1"/>
          </p:cNvCxnSpPr>
          <p:nvPr/>
        </p:nvCxnSpPr>
        <p:spPr>
          <a:xfrm flipH="1" flipV="1">
            <a:off x="2918488" y="8119897"/>
            <a:ext cx="286090" cy="29086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1" name="直接箭头连接符 160">
            <a:extLst>
              <a:ext uri="{FF2B5EF4-FFF2-40B4-BE49-F238E27FC236}">
                <a16:creationId xmlns:a16="http://schemas.microsoft.com/office/drawing/2014/main" id="{2B27B0FD-5AA5-C48A-7C01-7BE6BAC3302F}"/>
              </a:ext>
            </a:extLst>
          </p:cNvPr>
          <p:cNvCxnSpPr>
            <a:cxnSpLocks/>
          </p:cNvCxnSpPr>
          <p:nvPr/>
        </p:nvCxnSpPr>
        <p:spPr>
          <a:xfrm>
            <a:off x="3713716" y="8693776"/>
            <a:ext cx="338844" cy="11723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5" name="直接箭头连接符 164">
            <a:extLst>
              <a:ext uri="{FF2B5EF4-FFF2-40B4-BE49-F238E27FC236}">
                <a16:creationId xmlns:a16="http://schemas.microsoft.com/office/drawing/2014/main" id="{D69DC552-C2DA-2E69-3C8E-8295A8918DB3}"/>
              </a:ext>
            </a:extLst>
          </p:cNvPr>
          <p:cNvCxnSpPr>
            <a:cxnSpLocks/>
            <a:stCxn id="7" idx="4"/>
          </p:cNvCxnSpPr>
          <p:nvPr/>
        </p:nvCxnSpPr>
        <p:spPr>
          <a:xfrm flipH="1">
            <a:off x="3319771" y="8893901"/>
            <a:ext cx="84930" cy="48860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9" name="直接箭头连接符 168">
            <a:extLst>
              <a:ext uri="{FF2B5EF4-FFF2-40B4-BE49-F238E27FC236}">
                <a16:creationId xmlns:a16="http://schemas.microsoft.com/office/drawing/2014/main" id="{BB470389-AC40-4F0E-1598-D0C0A8B02E88}"/>
              </a:ext>
            </a:extLst>
          </p:cNvPr>
          <p:cNvCxnSpPr>
            <a:cxnSpLocks/>
            <a:endCxn id="7" idx="3"/>
          </p:cNvCxnSpPr>
          <p:nvPr/>
        </p:nvCxnSpPr>
        <p:spPr>
          <a:xfrm flipV="1">
            <a:off x="2815788" y="8811006"/>
            <a:ext cx="388790" cy="29086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72" name="直接箭头连接符 171">
            <a:extLst>
              <a:ext uri="{FF2B5EF4-FFF2-40B4-BE49-F238E27FC236}">
                <a16:creationId xmlns:a16="http://schemas.microsoft.com/office/drawing/2014/main" id="{70949050-0AD3-66DE-BB11-DB38E1332FDC}"/>
              </a:ext>
            </a:extLst>
          </p:cNvPr>
          <p:cNvCxnSpPr>
            <a:cxnSpLocks/>
            <a:endCxn id="10" idx="3"/>
          </p:cNvCxnSpPr>
          <p:nvPr/>
        </p:nvCxnSpPr>
        <p:spPr>
          <a:xfrm flipV="1">
            <a:off x="4561072" y="9094021"/>
            <a:ext cx="338218" cy="30513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75" name="直接箭头连接符 174">
            <a:extLst>
              <a:ext uri="{FF2B5EF4-FFF2-40B4-BE49-F238E27FC236}">
                <a16:creationId xmlns:a16="http://schemas.microsoft.com/office/drawing/2014/main" id="{9049E1EC-68E0-3EC8-655D-83320DB10B8D}"/>
              </a:ext>
            </a:extLst>
          </p:cNvPr>
          <p:cNvCxnSpPr>
            <a:cxnSpLocks/>
            <a:endCxn id="10" idx="7"/>
          </p:cNvCxnSpPr>
          <p:nvPr/>
        </p:nvCxnSpPr>
        <p:spPr>
          <a:xfrm flipH="1">
            <a:off x="5299535" y="8425609"/>
            <a:ext cx="338218" cy="26816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78" name="直接箭头连接符 177">
            <a:extLst>
              <a:ext uri="{FF2B5EF4-FFF2-40B4-BE49-F238E27FC236}">
                <a16:creationId xmlns:a16="http://schemas.microsoft.com/office/drawing/2014/main" id="{925D7451-D8C1-26FC-C7B4-2ACC3A88A046}"/>
              </a:ext>
            </a:extLst>
          </p:cNvPr>
          <p:cNvCxnSpPr>
            <a:cxnSpLocks/>
            <a:endCxn id="11" idx="7"/>
          </p:cNvCxnSpPr>
          <p:nvPr/>
        </p:nvCxnSpPr>
        <p:spPr>
          <a:xfrm flipH="1">
            <a:off x="6539346" y="7422368"/>
            <a:ext cx="82893" cy="48313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81" name="直接箭头连接符 180">
            <a:extLst>
              <a:ext uri="{FF2B5EF4-FFF2-40B4-BE49-F238E27FC236}">
                <a16:creationId xmlns:a16="http://schemas.microsoft.com/office/drawing/2014/main" id="{A3875512-A645-FA8C-CF55-29C4AD52A8BB}"/>
              </a:ext>
            </a:extLst>
          </p:cNvPr>
          <p:cNvCxnSpPr>
            <a:cxnSpLocks/>
            <a:stCxn id="11" idx="6"/>
          </p:cNvCxnSpPr>
          <p:nvPr/>
        </p:nvCxnSpPr>
        <p:spPr>
          <a:xfrm flipV="1">
            <a:off x="6622237" y="8085417"/>
            <a:ext cx="397688" cy="2021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85" name="直接箭头连接符 184">
            <a:extLst>
              <a:ext uri="{FF2B5EF4-FFF2-40B4-BE49-F238E27FC236}">
                <a16:creationId xmlns:a16="http://schemas.microsoft.com/office/drawing/2014/main" id="{E1AC0FBB-0D1B-F85F-40BA-62F1F9DC2B11}"/>
              </a:ext>
            </a:extLst>
          </p:cNvPr>
          <p:cNvCxnSpPr>
            <a:cxnSpLocks/>
            <a:stCxn id="11" idx="4"/>
          </p:cNvCxnSpPr>
          <p:nvPr/>
        </p:nvCxnSpPr>
        <p:spPr>
          <a:xfrm>
            <a:off x="6339222" y="8388644"/>
            <a:ext cx="162596" cy="50525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4512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21</a:t>
            </a:fld>
            <a:endParaRPr lang="zh-CN" altLang="en-US"/>
          </a:p>
        </p:txBody>
      </p:sp>
      <p:grpSp>
        <p:nvGrpSpPr>
          <p:cNvPr id="182" name="组合 181">
            <a:extLst>
              <a:ext uri="{FF2B5EF4-FFF2-40B4-BE49-F238E27FC236}">
                <a16:creationId xmlns:a16="http://schemas.microsoft.com/office/drawing/2014/main" id="{09176E7C-A21A-57A8-C3B2-D8DCB7748CC1}"/>
              </a:ext>
            </a:extLst>
          </p:cNvPr>
          <p:cNvGrpSpPr/>
          <p:nvPr/>
        </p:nvGrpSpPr>
        <p:grpSpPr>
          <a:xfrm>
            <a:off x="3132896" y="5930885"/>
            <a:ext cx="7774058" cy="2856641"/>
            <a:chOff x="2931655" y="2316939"/>
            <a:chExt cx="7774058" cy="2856641"/>
          </a:xfrm>
        </p:grpSpPr>
        <p:cxnSp>
          <p:nvCxnSpPr>
            <p:cNvPr id="27" name="直接箭头连接符 26">
              <a:extLst>
                <a:ext uri="{FF2B5EF4-FFF2-40B4-BE49-F238E27FC236}">
                  <a16:creationId xmlns:a16="http://schemas.microsoft.com/office/drawing/2014/main" id="{DEC20158-5EC7-EC5B-7271-3D6C392CB8CD}"/>
                </a:ext>
              </a:extLst>
            </p:cNvPr>
            <p:cNvCxnSpPr>
              <a:cxnSpLocks/>
              <a:stCxn id="3" idx="5"/>
              <a:endCxn id="15" idx="1"/>
            </p:cNvCxnSpPr>
            <p:nvPr/>
          </p:nvCxnSpPr>
          <p:spPr>
            <a:xfrm>
              <a:off x="3620186" y="3010078"/>
              <a:ext cx="372467" cy="48491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3" name="椭圆 2">
              <a:extLst>
                <a:ext uri="{FF2B5EF4-FFF2-40B4-BE49-F238E27FC236}">
                  <a16:creationId xmlns:a16="http://schemas.microsoft.com/office/drawing/2014/main" id="{50606528-6749-FAC6-ECD0-65862520429E}"/>
                </a:ext>
              </a:extLst>
            </p:cNvPr>
            <p:cNvSpPr/>
            <p:nvPr/>
          </p:nvSpPr>
          <p:spPr>
            <a:xfrm>
              <a:off x="2931655" y="232154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dirty="0"/>
                <a:t>bIN</a:t>
              </a:r>
              <a:endParaRPr lang="zh-CN" altLang="en-US" b="1" i="1" dirty="0"/>
            </a:p>
          </p:txBody>
        </p:sp>
        <p:sp>
          <p:nvSpPr>
            <p:cNvPr id="14" name="椭圆 13">
              <a:extLst>
                <a:ext uri="{FF2B5EF4-FFF2-40B4-BE49-F238E27FC236}">
                  <a16:creationId xmlns:a16="http://schemas.microsoft.com/office/drawing/2014/main" id="{24F4CCD6-B168-7F61-DC6C-1798FD27C96F}"/>
                </a:ext>
              </a:extLst>
            </p:cNvPr>
            <p:cNvSpPr/>
            <p:nvPr/>
          </p:nvSpPr>
          <p:spPr>
            <a:xfrm>
              <a:off x="2931655" y="4366916"/>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dirty="0" err="1"/>
                <a:t>aIN</a:t>
              </a:r>
              <a:endParaRPr lang="zh-CN" altLang="en-US" b="1" i="1" dirty="0"/>
            </a:p>
          </p:txBody>
        </p:sp>
        <p:sp>
          <p:nvSpPr>
            <p:cNvPr id="15" name="椭圆 14">
              <a:extLst>
                <a:ext uri="{FF2B5EF4-FFF2-40B4-BE49-F238E27FC236}">
                  <a16:creationId xmlns:a16="http://schemas.microsoft.com/office/drawing/2014/main" id="{70FBAA0F-2DC4-C940-17CE-15973236F16D}"/>
                </a:ext>
              </a:extLst>
            </p:cNvPr>
            <p:cNvSpPr/>
            <p:nvPr/>
          </p:nvSpPr>
          <p:spPr>
            <a:xfrm>
              <a:off x="3874520" y="3376863"/>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cxnSp>
          <p:nvCxnSpPr>
            <p:cNvPr id="22" name="直接箭头连接符 21">
              <a:extLst>
                <a:ext uri="{FF2B5EF4-FFF2-40B4-BE49-F238E27FC236}">
                  <a16:creationId xmlns:a16="http://schemas.microsoft.com/office/drawing/2014/main" id="{87C28EE1-5CFD-431F-4C32-69A0D64C5A36}"/>
                </a:ext>
              </a:extLst>
            </p:cNvPr>
            <p:cNvCxnSpPr>
              <a:cxnSpLocks/>
              <a:stCxn id="14" idx="7"/>
              <a:endCxn id="15" idx="3"/>
            </p:cNvCxnSpPr>
            <p:nvPr/>
          </p:nvCxnSpPr>
          <p:spPr>
            <a:xfrm flipV="1">
              <a:off x="3620186" y="4065394"/>
              <a:ext cx="372467" cy="419655"/>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29" name="椭圆 28">
              <a:extLst>
                <a:ext uri="{FF2B5EF4-FFF2-40B4-BE49-F238E27FC236}">
                  <a16:creationId xmlns:a16="http://schemas.microsoft.com/office/drawing/2014/main" id="{043DF08B-B025-F805-5629-21E257789077}"/>
                </a:ext>
              </a:extLst>
            </p:cNvPr>
            <p:cNvSpPr/>
            <p:nvPr/>
          </p:nvSpPr>
          <p:spPr>
            <a:xfrm>
              <a:off x="4856199" y="232154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cxnSp>
          <p:nvCxnSpPr>
            <p:cNvPr id="30" name="直接箭头连接符 29">
              <a:extLst>
                <a:ext uri="{FF2B5EF4-FFF2-40B4-BE49-F238E27FC236}">
                  <a16:creationId xmlns:a16="http://schemas.microsoft.com/office/drawing/2014/main" id="{25EC91D8-27F7-0BCE-96CC-0F554FFDCB3C}"/>
                </a:ext>
              </a:extLst>
            </p:cNvPr>
            <p:cNvCxnSpPr>
              <a:cxnSpLocks/>
              <a:stCxn id="15" idx="7"/>
              <a:endCxn id="29" idx="3"/>
            </p:cNvCxnSpPr>
            <p:nvPr/>
          </p:nvCxnSpPr>
          <p:spPr>
            <a:xfrm flipV="1">
              <a:off x="4563051" y="3010078"/>
              <a:ext cx="411281" cy="48491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02" name="椭圆 101">
              <a:extLst>
                <a:ext uri="{FF2B5EF4-FFF2-40B4-BE49-F238E27FC236}">
                  <a16:creationId xmlns:a16="http://schemas.microsoft.com/office/drawing/2014/main" id="{9B26269B-1A6E-50A6-9BBD-F3B9043B7E7C}"/>
                </a:ext>
              </a:extLst>
            </p:cNvPr>
            <p:cNvSpPr/>
            <p:nvPr/>
          </p:nvSpPr>
          <p:spPr>
            <a:xfrm>
              <a:off x="6780743" y="232154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3" name="椭圆 102">
              <a:extLst>
                <a:ext uri="{FF2B5EF4-FFF2-40B4-BE49-F238E27FC236}">
                  <a16:creationId xmlns:a16="http://schemas.microsoft.com/office/drawing/2014/main" id="{D4C39314-3E51-DB3F-A875-4822299D3ED2}"/>
                </a:ext>
              </a:extLst>
            </p:cNvPr>
            <p:cNvSpPr/>
            <p:nvPr/>
          </p:nvSpPr>
          <p:spPr>
            <a:xfrm>
              <a:off x="5818471" y="3376863"/>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cxnSp>
          <p:nvCxnSpPr>
            <p:cNvPr id="109" name="直接箭头连接符 108">
              <a:extLst>
                <a:ext uri="{FF2B5EF4-FFF2-40B4-BE49-F238E27FC236}">
                  <a16:creationId xmlns:a16="http://schemas.microsoft.com/office/drawing/2014/main" id="{6C57509F-9AB4-51E7-CDE9-9D6746EAF89E}"/>
                </a:ext>
              </a:extLst>
            </p:cNvPr>
            <p:cNvCxnSpPr>
              <a:cxnSpLocks/>
              <a:stCxn id="29" idx="5"/>
              <a:endCxn id="103" idx="1"/>
            </p:cNvCxnSpPr>
            <p:nvPr/>
          </p:nvCxnSpPr>
          <p:spPr>
            <a:xfrm>
              <a:off x="5544730" y="3010078"/>
              <a:ext cx="391874" cy="48491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2" name="直接箭头连接符 111">
              <a:extLst>
                <a:ext uri="{FF2B5EF4-FFF2-40B4-BE49-F238E27FC236}">
                  <a16:creationId xmlns:a16="http://schemas.microsoft.com/office/drawing/2014/main" id="{02578CB2-5785-FCED-ABFC-4566935B4FEA}"/>
                </a:ext>
              </a:extLst>
            </p:cNvPr>
            <p:cNvCxnSpPr>
              <a:cxnSpLocks/>
              <a:stCxn id="29" idx="6"/>
              <a:endCxn id="102" idx="2"/>
            </p:cNvCxnSpPr>
            <p:nvPr/>
          </p:nvCxnSpPr>
          <p:spPr>
            <a:xfrm>
              <a:off x="5662863" y="2724879"/>
              <a:ext cx="1117880" cy="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5" name="直接箭头连接符 114">
              <a:extLst>
                <a:ext uri="{FF2B5EF4-FFF2-40B4-BE49-F238E27FC236}">
                  <a16:creationId xmlns:a16="http://schemas.microsoft.com/office/drawing/2014/main" id="{A8E6E7EF-FEB9-6191-4B9F-FA4DD5A67B97}"/>
                </a:ext>
              </a:extLst>
            </p:cNvPr>
            <p:cNvCxnSpPr>
              <a:cxnSpLocks/>
              <a:stCxn id="3" idx="6"/>
              <a:endCxn id="29" idx="2"/>
            </p:cNvCxnSpPr>
            <p:nvPr/>
          </p:nvCxnSpPr>
          <p:spPr>
            <a:xfrm>
              <a:off x="3738319" y="2724879"/>
              <a:ext cx="1117880" cy="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3" name="直接箭头连接符 122">
              <a:extLst>
                <a:ext uri="{FF2B5EF4-FFF2-40B4-BE49-F238E27FC236}">
                  <a16:creationId xmlns:a16="http://schemas.microsoft.com/office/drawing/2014/main" id="{FB70036D-5A4D-7327-26C1-9288F7EC4818}"/>
                </a:ext>
              </a:extLst>
            </p:cNvPr>
            <p:cNvCxnSpPr>
              <a:cxnSpLocks/>
              <a:stCxn id="103" idx="7"/>
              <a:endCxn id="102" idx="3"/>
            </p:cNvCxnSpPr>
            <p:nvPr/>
          </p:nvCxnSpPr>
          <p:spPr>
            <a:xfrm flipV="1">
              <a:off x="6507002" y="3010078"/>
              <a:ext cx="391874" cy="48491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27" name="椭圆 126">
              <a:extLst>
                <a:ext uri="{FF2B5EF4-FFF2-40B4-BE49-F238E27FC236}">
                  <a16:creationId xmlns:a16="http://schemas.microsoft.com/office/drawing/2014/main" id="{809D5911-89DF-BE54-EA77-C946A9E3E0E8}"/>
                </a:ext>
              </a:extLst>
            </p:cNvPr>
            <p:cNvSpPr/>
            <p:nvPr/>
          </p:nvSpPr>
          <p:spPr>
            <a:xfrm>
              <a:off x="8737600" y="3352411"/>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i="1" dirty="0"/>
            </a:p>
          </p:txBody>
        </p:sp>
        <p:sp>
          <p:nvSpPr>
            <p:cNvPr id="129" name="文本框 128">
              <a:extLst>
                <a:ext uri="{FF2B5EF4-FFF2-40B4-BE49-F238E27FC236}">
                  <a16:creationId xmlns:a16="http://schemas.microsoft.com/office/drawing/2014/main" id="{B98613E1-3D8D-CF35-C7E9-0CCF7F4C3834}"/>
                </a:ext>
              </a:extLst>
            </p:cNvPr>
            <p:cNvSpPr txBox="1"/>
            <p:nvPr/>
          </p:nvSpPr>
          <p:spPr>
            <a:xfrm>
              <a:off x="8705490" y="3571075"/>
              <a:ext cx="968154" cy="384721"/>
            </a:xfrm>
            <a:prstGeom prst="rect">
              <a:avLst/>
            </a:prstGeom>
            <a:noFill/>
          </p:spPr>
          <p:txBody>
            <a:bodyPr wrap="square" rtlCol="0">
              <a:spAutoFit/>
            </a:bodyPr>
            <a:lstStyle/>
            <a:p>
              <a:r>
                <a:rPr lang="en-US" altLang="zh-CN" sz="1900" b="1" i="1" dirty="0" err="1">
                  <a:solidFill>
                    <a:schemeClr val="bg1"/>
                  </a:solidFill>
                </a:rPr>
                <a:t>aOUT</a:t>
              </a:r>
              <a:endParaRPr lang="zh-CN" altLang="en-US" sz="1900" b="1" i="1" dirty="0">
                <a:solidFill>
                  <a:schemeClr val="bg1"/>
                </a:solidFill>
              </a:endParaRPr>
            </a:p>
          </p:txBody>
        </p:sp>
        <p:sp>
          <p:nvSpPr>
            <p:cNvPr id="133" name="椭圆 132">
              <a:extLst>
                <a:ext uri="{FF2B5EF4-FFF2-40B4-BE49-F238E27FC236}">
                  <a16:creationId xmlns:a16="http://schemas.microsoft.com/office/drawing/2014/main" id="{54BE162E-F2C8-3904-8203-A3FB17CD47F7}"/>
                </a:ext>
              </a:extLst>
            </p:cNvPr>
            <p:cNvSpPr/>
            <p:nvPr/>
          </p:nvSpPr>
          <p:spPr>
            <a:xfrm>
              <a:off x="9754389" y="2329241"/>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i="1" dirty="0"/>
            </a:p>
          </p:txBody>
        </p:sp>
        <p:sp>
          <p:nvSpPr>
            <p:cNvPr id="134" name="文本框 133">
              <a:extLst>
                <a:ext uri="{FF2B5EF4-FFF2-40B4-BE49-F238E27FC236}">
                  <a16:creationId xmlns:a16="http://schemas.microsoft.com/office/drawing/2014/main" id="{C69E218F-1EF9-9823-1592-7DA822277E71}"/>
                </a:ext>
              </a:extLst>
            </p:cNvPr>
            <p:cNvSpPr txBox="1"/>
            <p:nvPr/>
          </p:nvSpPr>
          <p:spPr>
            <a:xfrm>
              <a:off x="9737559" y="2532518"/>
              <a:ext cx="968154" cy="384721"/>
            </a:xfrm>
            <a:prstGeom prst="rect">
              <a:avLst/>
            </a:prstGeom>
            <a:noFill/>
          </p:spPr>
          <p:txBody>
            <a:bodyPr wrap="square" rtlCol="0">
              <a:spAutoFit/>
            </a:bodyPr>
            <a:lstStyle/>
            <a:p>
              <a:r>
                <a:rPr lang="en-US" altLang="zh-CN" sz="1900" b="1" i="1" dirty="0" err="1">
                  <a:solidFill>
                    <a:schemeClr val="bg1"/>
                  </a:solidFill>
                </a:rPr>
                <a:t>bOUT</a:t>
              </a:r>
              <a:endParaRPr lang="zh-CN" altLang="en-US" sz="1900" b="1" i="1" dirty="0">
                <a:solidFill>
                  <a:schemeClr val="bg1"/>
                </a:solidFill>
              </a:endParaRPr>
            </a:p>
          </p:txBody>
        </p:sp>
        <p:cxnSp>
          <p:nvCxnSpPr>
            <p:cNvPr id="135" name="直接箭头连接符 134">
              <a:extLst>
                <a:ext uri="{FF2B5EF4-FFF2-40B4-BE49-F238E27FC236}">
                  <a16:creationId xmlns:a16="http://schemas.microsoft.com/office/drawing/2014/main" id="{A293508A-8640-28D0-1F65-34EB09AB902C}"/>
                </a:ext>
              </a:extLst>
            </p:cNvPr>
            <p:cNvCxnSpPr>
              <a:cxnSpLocks/>
              <a:stCxn id="15" idx="6"/>
              <a:endCxn id="103" idx="2"/>
            </p:cNvCxnSpPr>
            <p:nvPr/>
          </p:nvCxnSpPr>
          <p:spPr>
            <a:xfrm>
              <a:off x="4681184" y="3780195"/>
              <a:ext cx="1137287" cy="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8" name="直接箭头连接符 137">
              <a:extLst>
                <a:ext uri="{FF2B5EF4-FFF2-40B4-BE49-F238E27FC236}">
                  <a16:creationId xmlns:a16="http://schemas.microsoft.com/office/drawing/2014/main" id="{275268D8-285B-0E95-4DD5-45A38CB9E766}"/>
                </a:ext>
              </a:extLst>
            </p:cNvPr>
            <p:cNvCxnSpPr>
              <a:cxnSpLocks/>
              <a:stCxn id="127" idx="7"/>
              <a:endCxn id="133" idx="3"/>
            </p:cNvCxnSpPr>
            <p:nvPr/>
          </p:nvCxnSpPr>
          <p:spPr>
            <a:xfrm flipV="1">
              <a:off x="9426131" y="3017772"/>
              <a:ext cx="446391" cy="45277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1" name="直接箭头连接符 140">
              <a:extLst>
                <a:ext uri="{FF2B5EF4-FFF2-40B4-BE49-F238E27FC236}">
                  <a16:creationId xmlns:a16="http://schemas.microsoft.com/office/drawing/2014/main" id="{3FBB2B03-F8FB-E3A7-D13A-7AE81F754CC8}"/>
                </a:ext>
              </a:extLst>
            </p:cNvPr>
            <p:cNvCxnSpPr>
              <a:cxnSpLocks/>
              <a:stCxn id="102" idx="6"/>
              <a:endCxn id="134" idx="1"/>
            </p:cNvCxnSpPr>
            <p:nvPr/>
          </p:nvCxnSpPr>
          <p:spPr>
            <a:xfrm>
              <a:off x="7587407" y="2724879"/>
              <a:ext cx="2150152" cy="0"/>
            </a:xfrm>
            <a:prstGeom prst="straightConnector1">
              <a:avLst/>
            </a:prstGeom>
            <a:ln w="41275">
              <a:solidFill>
                <a:schemeClr val="tx1"/>
              </a:solidFill>
              <a:prstDash val="dash"/>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5" name="直接箭头连接符 144">
              <a:extLst>
                <a:ext uri="{FF2B5EF4-FFF2-40B4-BE49-F238E27FC236}">
                  <a16:creationId xmlns:a16="http://schemas.microsoft.com/office/drawing/2014/main" id="{970E5C51-C2BA-6937-BB63-C67F71877862}"/>
                </a:ext>
              </a:extLst>
            </p:cNvPr>
            <p:cNvCxnSpPr>
              <a:cxnSpLocks/>
              <a:stCxn id="103" idx="6"/>
              <a:endCxn id="129" idx="1"/>
            </p:cNvCxnSpPr>
            <p:nvPr/>
          </p:nvCxnSpPr>
          <p:spPr>
            <a:xfrm flipV="1">
              <a:off x="6625135" y="3763436"/>
              <a:ext cx="2080355" cy="16759"/>
            </a:xfrm>
            <a:prstGeom prst="straightConnector1">
              <a:avLst/>
            </a:prstGeom>
            <a:ln w="41275">
              <a:solidFill>
                <a:schemeClr val="tx1"/>
              </a:solidFill>
              <a:prstDash val="dash"/>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57" name="文本框 156">
              <a:extLst>
                <a:ext uri="{FF2B5EF4-FFF2-40B4-BE49-F238E27FC236}">
                  <a16:creationId xmlns:a16="http://schemas.microsoft.com/office/drawing/2014/main" id="{873AED33-608B-63AB-4093-D21073CDF331}"/>
                </a:ext>
              </a:extLst>
            </p:cNvPr>
            <p:cNvSpPr txBox="1"/>
            <p:nvPr/>
          </p:nvSpPr>
          <p:spPr>
            <a:xfrm>
              <a:off x="3824139" y="2321547"/>
              <a:ext cx="857045" cy="369332"/>
            </a:xfrm>
            <a:prstGeom prst="rect">
              <a:avLst/>
            </a:prstGeom>
            <a:noFill/>
          </p:spPr>
          <p:txBody>
            <a:bodyPr wrap="square" rtlCol="0">
              <a:spAutoFit/>
            </a:bodyPr>
            <a:lstStyle/>
            <a:p>
              <a:pPr algn="ctr"/>
              <a:r>
                <a:rPr lang="en-US" altLang="zh-CN" dirty="0"/>
                <a:t>b</a:t>
              </a:r>
              <a:endParaRPr lang="zh-CN" altLang="en-US" dirty="0"/>
            </a:p>
          </p:txBody>
        </p:sp>
        <p:sp>
          <p:nvSpPr>
            <p:cNvPr id="160" name="文本框 159">
              <a:extLst>
                <a:ext uri="{FF2B5EF4-FFF2-40B4-BE49-F238E27FC236}">
                  <a16:creationId xmlns:a16="http://schemas.microsoft.com/office/drawing/2014/main" id="{52D49C4E-EB58-E4C9-0B6E-4B28C9E8A65B}"/>
                </a:ext>
              </a:extLst>
            </p:cNvPr>
            <p:cNvSpPr txBox="1"/>
            <p:nvPr/>
          </p:nvSpPr>
          <p:spPr>
            <a:xfrm>
              <a:off x="3213309" y="3153004"/>
              <a:ext cx="857045" cy="369332"/>
            </a:xfrm>
            <a:prstGeom prst="rect">
              <a:avLst/>
            </a:prstGeom>
            <a:noFill/>
          </p:spPr>
          <p:txBody>
            <a:bodyPr wrap="square" rtlCol="0">
              <a:spAutoFit/>
            </a:bodyPr>
            <a:lstStyle/>
            <a:p>
              <a:pPr algn="ctr"/>
              <a:r>
                <a:rPr lang="en-US" altLang="zh-CN" dirty="0"/>
                <a:t>b</a:t>
              </a:r>
              <a:endParaRPr lang="zh-CN" altLang="en-US" dirty="0"/>
            </a:p>
          </p:txBody>
        </p:sp>
        <p:sp>
          <p:nvSpPr>
            <p:cNvPr id="162" name="文本框 161">
              <a:extLst>
                <a:ext uri="{FF2B5EF4-FFF2-40B4-BE49-F238E27FC236}">
                  <a16:creationId xmlns:a16="http://schemas.microsoft.com/office/drawing/2014/main" id="{C0422CA3-5BA6-8439-97F4-B43987BAACA5}"/>
                </a:ext>
              </a:extLst>
            </p:cNvPr>
            <p:cNvSpPr txBox="1"/>
            <p:nvPr/>
          </p:nvSpPr>
          <p:spPr>
            <a:xfrm>
              <a:off x="3564130" y="4271786"/>
              <a:ext cx="857045" cy="369332"/>
            </a:xfrm>
            <a:prstGeom prst="rect">
              <a:avLst/>
            </a:prstGeom>
            <a:noFill/>
          </p:spPr>
          <p:txBody>
            <a:bodyPr wrap="square" rtlCol="0">
              <a:spAutoFit/>
            </a:bodyPr>
            <a:lstStyle/>
            <a:p>
              <a:pPr algn="ctr"/>
              <a:r>
                <a:rPr lang="en-US" altLang="zh-CN" dirty="0"/>
                <a:t>a</a:t>
              </a:r>
              <a:endParaRPr lang="zh-CN" altLang="en-US" dirty="0"/>
            </a:p>
          </p:txBody>
        </p:sp>
        <p:sp>
          <p:nvSpPr>
            <p:cNvPr id="163" name="文本框 162">
              <a:extLst>
                <a:ext uri="{FF2B5EF4-FFF2-40B4-BE49-F238E27FC236}">
                  <a16:creationId xmlns:a16="http://schemas.microsoft.com/office/drawing/2014/main" id="{2F5B14D3-1AF5-A488-5977-FDF593443E7B}"/>
                </a:ext>
              </a:extLst>
            </p:cNvPr>
            <p:cNvSpPr txBox="1"/>
            <p:nvPr/>
          </p:nvSpPr>
          <p:spPr>
            <a:xfrm>
              <a:off x="5786827" y="2321547"/>
              <a:ext cx="857045" cy="369332"/>
            </a:xfrm>
            <a:prstGeom prst="rect">
              <a:avLst/>
            </a:prstGeom>
            <a:noFill/>
          </p:spPr>
          <p:txBody>
            <a:bodyPr wrap="square" rtlCol="0">
              <a:spAutoFit/>
            </a:bodyPr>
            <a:lstStyle/>
            <a:p>
              <a:pPr algn="ctr"/>
              <a:r>
                <a:rPr lang="en-US" altLang="zh-CN" dirty="0"/>
                <a:t>tmp2</a:t>
              </a:r>
              <a:endParaRPr lang="zh-CN" altLang="en-US" dirty="0"/>
            </a:p>
          </p:txBody>
        </p:sp>
        <p:sp>
          <p:nvSpPr>
            <p:cNvPr id="166" name="文本框 165">
              <a:extLst>
                <a:ext uri="{FF2B5EF4-FFF2-40B4-BE49-F238E27FC236}">
                  <a16:creationId xmlns:a16="http://schemas.microsoft.com/office/drawing/2014/main" id="{8889E086-73B7-DDFC-85A9-6E7E1380FF80}"/>
                </a:ext>
              </a:extLst>
            </p:cNvPr>
            <p:cNvSpPr txBox="1"/>
            <p:nvPr/>
          </p:nvSpPr>
          <p:spPr>
            <a:xfrm>
              <a:off x="5673079" y="2973532"/>
              <a:ext cx="857045" cy="369332"/>
            </a:xfrm>
            <a:prstGeom prst="rect">
              <a:avLst/>
            </a:prstGeom>
            <a:noFill/>
          </p:spPr>
          <p:txBody>
            <a:bodyPr wrap="square" rtlCol="0">
              <a:spAutoFit/>
            </a:bodyPr>
            <a:lstStyle/>
            <a:p>
              <a:pPr algn="ctr"/>
              <a:r>
                <a:rPr lang="en-US" altLang="zh-CN" dirty="0"/>
                <a:t>tmp2</a:t>
              </a:r>
              <a:endParaRPr lang="zh-CN" altLang="en-US" dirty="0"/>
            </a:p>
          </p:txBody>
        </p:sp>
        <p:sp>
          <p:nvSpPr>
            <p:cNvPr id="167" name="文本框 166">
              <a:extLst>
                <a:ext uri="{FF2B5EF4-FFF2-40B4-BE49-F238E27FC236}">
                  <a16:creationId xmlns:a16="http://schemas.microsoft.com/office/drawing/2014/main" id="{E7B5ADB8-B9D2-9C68-F5F5-4258C4B7D104}"/>
                </a:ext>
              </a:extLst>
            </p:cNvPr>
            <p:cNvSpPr txBox="1"/>
            <p:nvPr/>
          </p:nvSpPr>
          <p:spPr>
            <a:xfrm>
              <a:off x="4674211" y="3153004"/>
              <a:ext cx="857045" cy="369332"/>
            </a:xfrm>
            <a:prstGeom prst="rect">
              <a:avLst/>
            </a:prstGeom>
            <a:noFill/>
          </p:spPr>
          <p:txBody>
            <a:bodyPr wrap="square" rtlCol="0">
              <a:spAutoFit/>
            </a:bodyPr>
            <a:lstStyle/>
            <a:p>
              <a:pPr algn="ctr"/>
              <a:r>
                <a:rPr lang="en-US" altLang="zh-CN" dirty="0"/>
                <a:t>tmp1</a:t>
              </a:r>
              <a:endParaRPr lang="zh-CN" altLang="en-US" dirty="0"/>
            </a:p>
          </p:txBody>
        </p:sp>
        <p:sp>
          <p:nvSpPr>
            <p:cNvPr id="168" name="文本框 167">
              <a:extLst>
                <a:ext uri="{FF2B5EF4-FFF2-40B4-BE49-F238E27FC236}">
                  <a16:creationId xmlns:a16="http://schemas.microsoft.com/office/drawing/2014/main" id="{264C3DAC-168C-7888-EFA0-3DA97027406D}"/>
                </a:ext>
              </a:extLst>
            </p:cNvPr>
            <p:cNvSpPr txBox="1"/>
            <p:nvPr/>
          </p:nvSpPr>
          <p:spPr>
            <a:xfrm>
              <a:off x="4832046" y="3820629"/>
              <a:ext cx="857045" cy="369332"/>
            </a:xfrm>
            <a:prstGeom prst="rect">
              <a:avLst/>
            </a:prstGeom>
            <a:noFill/>
          </p:spPr>
          <p:txBody>
            <a:bodyPr wrap="square" rtlCol="0">
              <a:spAutoFit/>
            </a:bodyPr>
            <a:lstStyle/>
            <a:p>
              <a:pPr algn="ctr"/>
              <a:r>
                <a:rPr lang="en-US" altLang="zh-CN" dirty="0"/>
                <a:t>tmp1</a:t>
              </a:r>
              <a:endParaRPr lang="zh-CN" altLang="en-US" dirty="0"/>
            </a:p>
          </p:txBody>
        </p:sp>
        <p:sp>
          <p:nvSpPr>
            <p:cNvPr id="170" name="文本框 169">
              <a:extLst>
                <a:ext uri="{FF2B5EF4-FFF2-40B4-BE49-F238E27FC236}">
                  <a16:creationId xmlns:a16="http://schemas.microsoft.com/office/drawing/2014/main" id="{DB6A7618-1917-852A-3442-6DA87F6EEC5C}"/>
                </a:ext>
              </a:extLst>
            </p:cNvPr>
            <p:cNvSpPr txBox="1"/>
            <p:nvPr/>
          </p:nvSpPr>
          <p:spPr>
            <a:xfrm>
              <a:off x="6666530" y="3148554"/>
              <a:ext cx="857045" cy="369332"/>
            </a:xfrm>
            <a:prstGeom prst="rect">
              <a:avLst/>
            </a:prstGeom>
            <a:noFill/>
          </p:spPr>
          <p:txBody>
            <a:bodyPr wrap="square" rtlCol="0">
              <a:spAutoFit/>
            </a:bodyPr>
            <a:lstStyle/>
            <a:p>
              <a:pPr algn="ctr"/>
              <a:r>
                <a:rPr lang="en-US" altLang="zh-CN" dirty="0"/>
                <a:t>tmp3</a:t>
              </a:r>
              <a:endParaRPr lang="zh-CN" altLang="en-US" dirty="0"/>
            </a:p>
          </p:txBody>
        </p:sp>
        <p:cxnSp>
          <p:nvCxnSpPr>
            <p:cNvPr id="171" name="直接箭头连接符 170">
              <a:extLst>
                <a:ext uri="{FF2B5EF4-FFF2-40B4-BE49-F238E27FC236}">
                  <a16:creationId xmlns:a16="http://schemas.microsoft.com/office/drawing/2014/main" id="{0FB3C163-2C51-1DB4-53E8-4790195A99B2}"/>
                </a:ext>
              </a:extLst>
            </p:cNvPr>
            <p:cNvCxnSpPr>
              <a:cxnSpLocks/>
              <a:stCxn id="102" idx="5"/>
              <a:endCxn id="127" idx="1"/>
            </p:cNvCxnSpPr>
            <p:nvPr/>
          </p:nvCxnSpPr>
          <p:spPr>
            <a:xfrm>
              <a:off x="7469274" y="3010078"/>
              <a:ext cx="1386459" cy="460466"/>
            </a:xfrm>
            <a:prstGeom prst="straightConnector1">
              <a:avLst/>
            </a:prstGeom>
            <a:ln w="41275">
              <a:solidFill>
                <a:schemeClr val="tx1"/>
              </a:solidFill>
              <a:prstDash val="dash"/>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77" name="文本框 176">
              <a:extLst>
                <a:ext uri="{FF2B5EF4-FFF2-40B4-BE49-F238E27FC236}">
                  <a16:creationId xmlns:a16="http://schemas.microsoft.com/office/drawing/2014/main" id="{5725BFC5-90C4-5BD5-5E9B-0F26CBB3A527}"/>
                </a:ext>
              </a:extLst>
            </p:cNvPr>
            <p:cNvSpPr txBox="1"/>
            <p:nvPr/>
          </p:nvSpPr>
          <p:spPr>
            <a:xfrm>
              <a:off x="8242715" y="2316939"/>
              <a:ext cx="857045" cy="369332"/>
            </a:xfrm>
            <a:prstGeom prst="rect">
              <a:avLst/>
            </a:prstGeom>
            <a:noFill/>
          </p:spPr>
          <p:txBody>
            <a:bodyPr wrap="square" rtlCol="0">
              <a:spAutoFit/>
            </a:bodyPr>
            <a:lstStyle/>
            <a:p>
              <a:pPr algn="ctr"/>
              <a:r>
                <a:rPr lang="en-US" altLang="zh-CN" dirty="0"/>
                <a:t>…</a:t>
              </a:r>
              <a:endParaRPr lang="zh-CN" altLang="en-US" dirty="0"/>
            </a:p>
          </p:txBody>
        </p:sp>
        <p:sp>
          <p:nvSpPr>
            <p:cNvPr id="179" name="文本框 178">
              <a:extLst>
                <a:ext uri="{FF2B5EF4-FFF2-40B4-BE49-F238E27FC236}">
                  <a16:creationId xmlns:a16="http://schemas.microsoft.com/office/drawing/2014/main" id="{5C7989BA-CA25-C0FB-3083-B98A9E95CF31}"/>
                </a:ext>
              </a:extLst>
            </p:cNvPr>
            <p:cNvSpPr txBox="1"/>
            <p:nvPr/>
          </p:nvSpPr>
          <p:spPr>
            <a:xfrm>
              <a:off x="7989751" y="2863149"/>
              <a:ext cx="857045" cy="369332"/>
            </a:xfrm>
            <a:prstGeom prst="rect">
              <a:avLst/>
            </a:prstGeom>
            <a:noFill/>
          </p:spPr>
          <p:txBody>
            <a:bodyPr wrap="square" rtlCol="0">
              <a:spAutoFit/>
            </a:bodyPr>
            <a:lstStyle/>
            <a:p>
              <a:pPr algn="ctr"/>
              <a:r>
                <a:rPr lang="en-US" altLang="zh-CN" dirty="0"/>
                <a:t>…</a:t>
              </a:r>
              <a:endParaRPr lang="zh-CN" altLang="en-US" dirty="0"/>
            </a:p>
          </p:txBody>
        </p:sp>
        <p:sp>
          <p:nvSpPr>
            <p:cNvPr id="180" name="文本框 179">
              <a:extLst>
                <a:ext uri="{FF2B5EF4-FFF2-40B4-BE49-F238E27FC236}">
                  <a16:creationId xmlns:a16="http://schemas.microsoft.com/office/drawing/2014/main" id="{F2A07A12-AF95-9F2B-931A-A3B78B991FE1}"/>
                </a:ext>
              </a:extLst>
            </p:cNvPr>
            <p:cNvSpPr txBox="1"/>
            <p:nvPr/>
          </p:nvSpPr>
          <p:spPr>
            <a:xfrm>
              <a:off x="7252845" y="3820629"/>
              <a:ext cx="857045" cy="369332"/>
            </a:xfrm>
            <a:prstGeom prst="rect">
              <a:avLst/>
            </a:prstGeom>
            <a:noFill/>
          </p:spPr>
          <p:txBody>
            <a:bodyPr wrap="square" rtlCol="0">
              <a:spAutoFit/>
            </a:bodyPr>
            <a:lstStyle/>
            <a:p>
              <a:pPr algn="ctr"/>
              <a:r>
                <a:rPr lang="en-US" altLang="zh-CN" dirty="0"/>
                <a:t>…</a:t>
              </a:r>
              <a:endParaRPr lang="zh-CN" altLang="en-US" dirty="0"/>
            </a:p>
          </p:txBody>
        </p:sp>
      </p:grpSp>
    </p:spTree>
    <p:extLst>
      <p:ext uri="{BB962C8B-B14F-4D97-AF65-F5344CB8AC3E}">
        <p14:creationId xmlns:p14="http://schemas.microsoft.com/office/powerpoint/2010/main" val="2840989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直接箭头连接符 19">
            <a:extLst>
              <a:ext uri="{FF2B5EF4-FFF2-40B4-BE49-F238E27FC236}">
                <a16:creationId xmlns:a16="http://schemas.microsoft.com/office/drawing/2014/main" id="{4BAA40D8-5107-EFAA-4699-4E8FDC227B73}"/>
              </a:ext>
            </a:extLst>
          </p:cNvPr>
          <p:cNvCxnSpPr>
            <a:cxnSpLocks/>
            <a:stCxn id="3" idx="4"/>
            <a:endCxn id="29" idx="0"/>
          </p:cNvCxnSpPr>
          <p:nvPr/>
        </p:nvCxnSpPr>
        <p:spPr>
          <a:xfrm>
            <a:off x="1812863" y="5618909"/>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直接箭头连接符 95">
            <a:extLst>
              <a:ext uri="{FF2B5EF4-FFF2-40B4-BE49-F238E27FC236}">
                <a16:creationId xmlns:a16="http://schemas.microsoft.com/office/drawing/2014/main" id="{3F3217E5-B5F4-7811-5927-3FC7A5656792}"/>
              </a:ext>
            </a:extLst>
          </p:cNvPr>
          <p:cNvCxnSpPr>
            <a:cxnSpLocks/>
            <a:stCxn id="28" idx="4"/>
            <a:endCxn id="31" idx="0"/>
          </p:cNvCxnSpPr>
          <p:nvPr/>
        </p:nvCxnSpPr>
        <p:spPr>
          <a:xfrm>
            <a:off x="4435075" y="5618909"/>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直接箭头连接符 96">
            <a:extLst>
              <a:ext uri="{FF2B5EF4-FFF2-40B4-BE49-F238E27FC236}">
                <a16:creationId xmlns:a16="http://schemas.microsoft.com/office/drawing/2014/main" id="{8740726E-E402-1DF5-01EC-D568D09F329A}"/>
              </a:ext>
            </a:extLst>
          </p:cNvPr>
          <p:cNvCxnSpPr>
            <a:cxnSpLocks/>
            <a:stCxn id="31" idx="3"/>
            <a:endCxn id="105" idx="7"/>
          </p:cNvCxnSpPr>
          <p:nvPr/>
        </p:nvCxnSpPr>
        <p:spPr>
          <a:xfrm flipH="1">
            <a:off x="3884975" y="6699006"/>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直接箭头连接符 99">
            <a:extLst>
              <a:ext uri="{FF2B5EF4-FFF2-40B4-BE49-F238E27FC236}">
                <a16:creationId xmlns:a16="http://schemas.microsoft.com/office/drawing/2014/main" id="{C7E544DF-7835-770C-4755-A7CA42293E2A}"/>
              </a:ext>
            </a:extLst>
          </p:cNvPr>
          <p:cNvCxnSpPr>
            <a:cxnSpLocks/>
            <a:stCxn id="28" idx="3"/>
            <a:endCxn id="105" idx="0"/>
          </p:cNvCxnSpPr>
          <p:nvPr/>
        </p:nvCxnSpPr>
        <p:spPr>
          <a:xfrm flipH="1">
            <a:off x="3599774" y="5500778"/>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1" name="直接箭头连接符 110">
            <a:extLst>
              <a:ext uri="{FF2B5EF4-FFF2-40B4-BE49-F238E27FC236}">
                <a16:creationId xmlns:a16="http://schemas.microsoft.com/office/drawing/2014/main" id="{423354DF-694E-F6C3-B4B5-4156E5A1B55C}"/>
              </a:ext>
            </a:extLst>
          </p:cNvPr>
          <p:cNvCxnSpPr>
            <a:cxnSpLocks/>
            <a:stCxn id="108" idx="4"/>
            <a:endCxn id="110" idx="0"/>
          </p:cNvCxnSpPr>
          <p:nvPr/>
        </p:nvCxnSpPr>
        <p:spPr>
          <a:xfrm>
            <a:off x="7892796" y="5618909"/>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3" name="直接箭头连接符 112">
            <a:extLst>
              <a:ext uri="{FF2B5EF4-FFF2-40B4-BE49-F238E27FC236}">
                <a16:creationId xmlns:a16="http://schemas.microsoft.com/office/drawing/2014/main" id="{F62F658B-F2E2-6CDF-2094-CE1A43724A1F}"/>
              </a:ext>
            </a:extLst>
          </p:cNvPr>
          <p:cNvCxnSpPr>
            <a:cxnSpLocks/>
            <a:stCxn id="110" idx="3"/>
            <a:endCxn id="116" idx="7"/>
          </p:cNvCxnSpPr>
          <p:nvPr/>
        </p:nvCxnSpPr>
        <p:spPr>
          <a:xfrm flipH="1">
            <a:off x="7342696" y="6699006"/>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C9976B2A-C8B7-0388-C194-712FA58F6E5E}"/>
              </a:ext>
            </a:extLst>
          </p:cNvPr>
          <p:cNvCxnSpPr>
            <a:cxnSpLocks/>
            <a:stCxn id="108" idx="3"/>
            <a:endCxn id="116" idx="0"/>
          </p:cNvCxnSpPr>
          <p:nvPr/>
        </p:nvCxnSpPr>
        <p:spPr>
          <a:xfrm flipH="1">
            <a:off x="7057495" y="5500778"/>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7" name="直接箭头连接符 116">
            <a:extLst>
              <a:ext uri="{FF2B5EF4-FFF2-40B4-BE49-F238E27FC236}">
                <a16:creationId xmlns:a16="http://schemas.microsoft.com/office/drawing/2014/main" id="{5E02BCCE-2231-CC30-3FF4-023C0D60A240}"/>
              </a:ext>
            </a:extLst>
          </p:cNvPr>
          <p:cNvCxnSpPr>
            <a:cxnSpLocks/>
            <a:stCxn id="116" idx="3"/>
            <a:endCxn id="103" idx="7"/>
          </p:cNvCxnSpPr>
          <p:nvPr/>
        </p:nvCxnSpPr>
        <p:spPr>
          <a:xfrm flipH="1">
            <a:off x="6536030" y="7787176"/>
            <a:ext cx="236266" cy="44513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0" name="直接箭头连接符 119">
            <a:extLst>
              <a:ext uri="{FF2B5EF4-FFF2-40B4-BE49-F238E27FC236}">
                <a16:creationId xmlns:a16="http://schemas.microsoft.com/office/drawing/2014/main" id="{EE0FE07A-0DD3-F7BB-04FC-C474065B558E}"/>
              </a:ext>
            </a:extLst>
          </p:cNvPr>
          <p:cNvCxnSpPr>
            <a:cxnSpLocks/>
            <a:stCxn id="108" idx="2"/>
            <a:endCxn id="103" idx="0"/>
          </p:cNvCxnSpPr>
          <p:nvPr/>
        </p:nvCxnSpPr>
        <p:spPr>
          <a:xfrm flipH="1">
            <a:off x="6250833" y="5215579"/>
            <a:ext cx="1238633" cy="289860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8" name="直接箭头连接符 127">
            <a:extLst>
              <a:ext uri="{FF2B5EF4-FFF2-40B4-BE49-F238E27FC236}">
                <a16:creationId xmlns:a16="http://schemas.microsoft.com/office/drawing/2014/main" id="{5D1601E7-9857-9526-DB29-88DA4F972776}"/>
              </a:ext>
            </a:extLst>
          </p:cNvPr>
          <p:cNvCxnSpPr>
            <a:cxnSpLocks/>
            <a:stCxn id="125" idx="4"/>
            <a:endCxn id="126" idx="0"/>
          </p:cNvCxnSpPr>
          <p:nvPr/>
        </p:nvCxnSpPr>
        <p:spPr>
          <a:xfrm>
            <a:off x="11962891" y="5618909"/>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0" name="直接箭头连接符 129">
            <a:extLst>
              <a:ext uri="{FF2B5EF4-FFF2-40B4-BE49-F238E27FC236}">
                <a16:creationId xmlns:a16="http://schemas.microsoft.com/office/drawing/2014/main" id="{9B2F39C0-EFBD-2F83-A26D-6792D353F473}"/>
              </a:ext>
            </a:extLst>
          </p:cNvPr>
          <p:cNvCxnSpPr>
            <a:cxnSpLocks/>
            <a:stCxn id="126" idx="3"/>
            <a:endCxn id="132" idx="7"/>
          </p:cNvCxnSpPr>
          <p:nvPr/>
        </p:nvCxnSpPr>
        <p:spPr>
          <a:xfrm flipH="1">
            <a:off x="11412791" y="6699006"/>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1" name="直接箭头连接符 130">
            <a:extLst>
              <a:ext uri="{FF2B5EF4-FFF2-40B4-BE49-F238E27FC236}">
                <a16:creationId xmlns:a16="http://schemas.microsoft.com/office/drawing/2014/main" id="{C542F022-068E-0512-9D22-1A1154B7190B}"/>
              </a:ext>
            </a:extLst>
          </p:cNvPr>
          <p:cNvCxnSpPr>
            <a:cxnSpLocks/>
            <a:stCxn id="125" idx="3"/>
            <a:endCxn id="132" idx="0"/>
          </p:cNvCxnSpPr>
          <p:nvPr/>
        </p:nvCxnSpPr>
        <p:spPr>
          <a:xfrm flipH="1">
            <a:off x="11127590" y="5500778"/>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6" name="直接箭头连接符 135">
            <a:extLst>
              <a:ext uri="{FF2B5EF4-FFF2-40B4-BE49-F238E27FC236}">
                <a16:creationId xmlns:a16="http://schemas.microsoft.com/office/drawing/2014/main" id="{2386250D-3052-2CAB-1A26-90FDF3C43433}"/>
              </a:ext>
            </a:extLst>
          </p:cNvPr>
          <p:cNvCxnSpPr>
            <a:cxnSpLocks/>
            <a:stCxn id="132" idx="3"/>
            <a:endCxn id="124" idx="7"/>
          </p:cNvCxnSpPr>
          <p:nvPr/>
        </p:nvCxnSpPr>
        <p:spPr>
          <a:xfrm flipH="1">
            <a:off x="10606126" y="7787174"/>
            <a:ext cx="236267"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7" name="直接箭头连接符 136">
            <a:extLst>
              <a:ext uri="{FF2B5EF4-FFF2-40B4-BE49-F238E27FC236}">
                <a16:creationId xmlns:a16="http://schemas.microsoft.com/office/drawing/2014/main" id="{B309664D-BE30-3C7C-3B7A-0EB5D71A40C7}"/>
              </a:ext>
            </a:extLst>
          </p:cNvPr>
          <p:cNvCxnSpPr>
            <a:cxnSpLocks/>
            <a:stCxn id="125" idx="2"/>
            <a:endCxn id="124" idx="0"/>
          </p:cNvCxnSpPr>
          <p:nvPr/>
        </p:nvCxnSpPr>
        <p:spPr>
          <a:xfrm flipH="1">
            <a:off x="10320925" y="5215577"/>
            <a:ext cx="1238634" cy="287097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09425B00-8F0B-6DC0-3E3E-9FA8567DB6F8}"/>
              </a:ext>
            </a:extLst>
          </p:cNvPr>
          <p:cNvCxnSpPr>
            <a:cxnSpLocks/>
            <a:stCxn id="124" idx="3"/>
            <a:endCxn id="142" idx="7"/>
          </p:cNvCxnSpPr>
          <p:nvPr/>
        </p:nvCxnSpPr>
        <p:spPr>
          <a:xfrm flipH="1">
            <a:off x="9875560" y="8775082"/>
            <a:ext cx="160166"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直接箭头连接符 148">
            <a:extLst>
              <a:ext uri="{FF2B5EF4-FFF2-40B4-BE49-F238E27FC236}">
                <a16:creationId xmlns:a16="http://schemas.microsoft.com/office/drawing/2014/main" id="{D654DF42-60DE-14DF-39E4-D74435DAC7EC}"/>
              </a:ext>
            </a:extLst>
          </p:cNvPr>
          <p:cNvCxnSpPr>
            <a:cxnSpLocks/>
            <a:stCxn id="139" idx="5"/>
            <a:endCxn id="142" idx="1"/>
          </p:cNvCxnSpPr>
          <p:nvPr/>
        </p:nvCxnSpPr>
        <p:spPr>
          <a:xfrm>
            <a:off x="9068896" y="8802711"/>
            <a:ext cx="236266" cy="38988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52" name="文本框 151">
            <a:extLst>
              <a:ext uri="{FF2B5EF4-FFF2-40B4-BE49-F238E27FC236}">
                <a16:creationId xmlns:a16="http://schemas.microsoft.com/office/drawing/2014/main" id="{F4DA8EAB-3D0C-4945-81DA-BFACEA33BFA1}"/>
              </a:ext>
            </a:extLst>
          </p:cNvPr>
          <p:cNvSpPr txBox="1"/>
          <p:nvPr/>
        </p:nvSpPr>
        <p:spPr>
          <a:xfrm>
            <a:off x="2054200" y="6351785"/>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3" name="文本框 152">
            <a:extLst>
              <a:ext uri="{FF2B5EF4-FFF2-40B4-BE49-F238E27FC236}">
                <a16:creationId xmlns:a16="http://schemas.microsoft.com/office/drawing/2014/main" id="{3289D646-EC9E-6B2D-3232-E00426DF977D}"/>
              </a:ext>
            </a:extLst>
          </p:cNvPr>
          <p:cNvSpPr txBox="1"/>
          <p:nvPr/>
        </p:nvSpPr>
        <p:spPr>
          <a:xfrm>
            <a:off x="4668935" y="6351785"/>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4" name="文本框 153">
            <a:extLst>
              <a:ext uri="{FF2B5EF4-FFF2-40B4-BE49-F238E27FC236}">
                <a16:creationId xmlns:a16="http://schemas.microsoft.com/office/drawing/2014/main" id="{F4406627-B25D-61CD-0BCE-01D17A359285}"/>
              </a:ext>
            </a:extLst>
          </p:cNvPr>
          <p:cNvSpPr txBox="1"/>
          <p:nvPr/>
        </p:nvSpPr>
        <p:spPr>
          <a:xfrm>
            <a:off x="8107217" y="6351785"/>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5" name="文本框 154">
            <a:extLst>
              <a:ext uri="{FF2B5EF4-FFF2-40B4-BE49-F238E27FC236}">
                <a16:creationId xmlns:a16="http://schemas.microsoft.com/office/drawing/2014/main" id="{B9A0CD97-7696-15A5-09EC-D8A9101E9854}"/>
              </a:ext>
            </a:extLst>
          </p:cNvPr>
          <p:cNvSpPr txBox="1"/>
          <p:nvPr/>
        </p:nvSpPr>
        <p:spPr>
          <a:xfrm>
            <a:off x="12201798" y="6293919"/>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6" name="文本框 155">
            <a:extLst>
              <a:ext uri="{FF2B5EF4-FFF2-40B4-BE49-F238E27FC236}">
                <a16:creationId xmlns:a16="http://schemas.microsoft.com/office/drawing/2014/main" id="{EB2EF8F7-9E38-0597-FDF1-2479DA064B6E}"/>
              </a:ext>
            </a:extLst>
          </p:cNvPr>
          <p:cNvSpPr txBox="1"/>
          <p:nvPr/>
        </p:nvSpPr>
        <p:spPr>
          <a:xfrm>
            <a:off x="3859784" y="7382087"/>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58" name="文本框 157">
            <a:extLst>
              <a:ext uri="{FF2B5EF4-FFF2-40B4-BE49-F238E27FC236}">
                <a16:creationId xmlns:a16="http://schemas.microsoft.com/office/drawing/2014/main" id="{324672F0-7AD3-49D6-3A8D-9E4A971BF389}"/>
              </a:ext>
            </a:extLst>
          </p:cNvPr>
          <p:cNvSpPr txBox="1"/>
          <p:nvPr/>
        </p:nvSpPr>
        <p:spPr>
          <a:xfrm>
            <a:off x="7292315" y="7382087"/>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59" name="文本框 158">
            <a:extLst>
              <a:ext uri="{FF2B5EF4-FFF2-40B4-BE49-F238E27FC236}">
                <a16:creationId xmlns:a16="http://schemas.microsoft.com/office/drawing/2014/main" id="{BEB039EC-A0E8-3E6D-48AE-DEE7BD36D91A}"/>
              </a:ext>
            </a:extLst>
          </p:cNvPr>
          <p:cNvSpPr txBox="1"/>
          <p:nvPr/>
        </p:nvSpPr>
        <p:spPr>
          <a:xfrm>
            <a:off x="11387471" y="7370321"/>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61" name="文本框 160">
            <a:extLst>
              <a:ext uri="{FF2B5EF4-FFF2-40B4-BE49-F238E27FC236}">
                <a16:creationId xmlns:a16="http://schemas.microsoft.com/office/drawing/2014/main" id="{1D3E3917-3613-2E31-D19A-31B959C323B9}"/>
              </a:ext>
            </a:extLst>
          </p:cNvPr>
          <p:cNvSpPr txBox="1"/>
          <p:nvPr/>
        </p:nvSpPr>
        <p:spPr>
          <a:xfrm>
            <a:off x="6488687" y="8454573"/>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64" name="文本框 163">
            <a:extLst>
              <a:ext uri="{FF2B5EF4-FFF2-40B4-BE49-F238E27FC236}">
                <a16:creationId xmlns:a16="http://schemas.microsoft.com/office/drawing/2014/main" id="{760A2AC2-3762-9EBC-AF96-38FAA317F9EC}"/>
              </a:ext>
            </a:extLst>
          </p:cNvPr>
          <p:cNvSpPr txBox="1"/>
          <p:nvPr/>
        </p:nvSpPr>
        <p:spPr>
          <a:xfrm>
            <a:off x="10620307" y="8433770"/>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65" name="文本框 164">
            <a:extLst>
              <a:ext uri="{FF2B5EF4-FFF2-40B4-BE49-F238E27FC236}">
                <a16:creationId xmlns:a16="http://schemas.microsoft.com/office/drawing/2014/main" id="{AF9E4633-D10E-B3B8-0DA6-1CDD8279BA20}"/>
              </a:ext>
            </a:extLst>
          </p:cNvPr>
          <p:cNvSpPr txBox="1"/>
          <p:nvPr/>
        </p:nvSpPr>
        <p:spPr>
          <a:xfrm>
            <a:off x="9824426" y="9395716"/>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3" name="椭圆 2">
            <a:extLst>
              <a:ext uri="{FF2B5EF4-FFF2-40B4-BE49-F238E27FC236}">
                <a16:creationId xmlns:a16="http://schemas.microsoft.com/office/drawing/2014/main" id="{50606528-6749-FAC6-ECD0-65862520429E}"/>
              </a:ext>
            </a:extLst>
          </p:cNvPr>
          <p:cNvSpPr/>
          <p:nvPr/>
        </p:nvSpPr>
        <p:spPr>
          <a:xfrm>
            <a:off x="1409531" y="481224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29" name="椭圆 28">
            <a:extLst>
              <a:ext uri="{FF2B5EF4-FFF2-40B4-BE49-F238E27FC236}">
                <a16:creationId xmlns:a16="http://schemas.microsoft.com/office/drawing/2014/main" id="{043DF08B-B025-F805-5629-21E257789077}"/>
              </a:ext>
            </a:extLst>
          </p:cNvPr>
          <p:cNvSpPr/>
          <p:nvPr/>
        </p:nvSpPr>
        <p:spPr>
          <a:xfrm>
            <a:off x="1409531" y="601047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28" name="椭圆 27">
            <a:extLst>
              <a:ext uri="{FF2B5EF4-FFF2-40B4-BE49-F238E27FC236}">
                <a16:creationId xmlns:a16="http://schemas.microsoft.com/office/drawing/2014/main" id="{4E286915-5200-60C6-741D-D00C6579108D}"/>
              </a:ext>
            </a:extLst>
          </p:cNvPr>
          <p:cNvSpPr/>
          <p:nvPr/>
        </p:nvSpPr>
        <p:spPr>
          <a:xfrm>
            <a:off x="4031743" y="481224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31" name="椭圆 30">
            <a:extLst>
              <a:ext uri="{FF2B5EF4-FFF2-40B4-BE49-F238E27FC236}">
                <a16:creationId xmlns:a16="http://schemas.microsoft.com/office/drawing/2014/main" id="{C9A5FB70-ECBC-E8B0-390A-8B1BF0F8E9EB}"/>
              </a:ext>
            </a:extLst>
          </p:cNvPr>
          <p:cNvSpPr/>
          <p:nvPr/>
        </p:nvSpPr>
        <p:spPr>
          <a:xfrm>
            <a:off x="4031743" y="601047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5" name="椭圆 104">
            <a:extLst>
              <a:ext uri="{FF2B5EF4-FFF2-40B4-BE49-F238E27FC236}">
                <a16:creationId xmlns:a16="http://schemas.microsoft.com/office/drawing/2014/main" id="{C8FC4CFF-0F2E-0BDB-BC6A-FBA4EDC4C1FC}"/>
              </a:ext>
            </a:extLst>
          </p:cNvPr>
          <p:cNvSpPr/>
          <p:nvPr/>
        </p:nvSpPr>
        <p:spPr>
          <a:xfrm>
            <a:off x="3196442" y="7098643"/>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3" name="椭圆 102">
            <a:extLst>
              <a:ext uri="{FF2B5EF4-FFF2-40B4-BE49-F238E27FC236}">
                <a16:creationId xmlns:a16="http://schemas.microsoft.com/office/drawing/2014/main" id="{D4C39314-3E51-DB3F-A875-4822299D3ED2}"/>
              </a:ext>
            </a:extLst>
          </p:cNvPr>
          <p:cNvSpPr/>
          <p:nvPr/>
        </p:nvSpPr>
        <p:spPr>
          <a:xfrm>
            <a:off x="5847499" y="8114178"/>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8" name="椭圆 107">
            <a:extLst>
              <a:ext uri="{FF2B5EF4-FFF2-40B4-BE49-F238E27FC236}">
                <a16:creationId xmlns:a16="http://schemas.microsoft.com/office/drawing/2014/main" id="{17B883BF-C390-1331-A222-1A9780178D89}"/>
              </a:ext>
            </a:extLst>
          </p:cNvPr>
          <p:cNvSpPr/>
          <p:nvPr/>
        </p:nvSpPr>
        <p:spPr>
          <a:xfrm>
            <a:off x="7489464" y="481224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110" name="椭圆 109">
            <a:extLst>
              <a:ext uri="{FF2B5EF4-FFF2-40B4-BE49-F238E27FC236}">
                <a16:creationId xmlns:a16="http://schemas.microsoft.com/office/drawing/2014/main" id="{706C67A4-7B2E-57CE-CB7A-6D06F6FDED43}"/>
              </a:ext>
            </a:extLst>
          </p:cNvPr>
          <p:cNvSpPr/>
          <p:nvPr/>
        </p:nvSpPr>
        <p:spPr>
          <a:xfrm>
            <a:off x="7489464" y="601047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16" name="椭圆 115">
            <a:extLst>
              <a:ext uri="{FF2B5EF4-FFF2-40B4-BE49-F238E27FC236}">
                <a16:creationId xmlns:a16="http://schemas.microsoft.com/office/drawing/2014/main" id="{DE71FFC7-0E19-9C04-07C7-1C457BF091A4}"/>
              </a:ext>
            </a:extLst>
          </p:cNvPr>
          <p:cNvSpPr/>
          <p:nvPr/>
        </p:nvSpPr>
        <p:spPr>
          <a:xfrm>
            <a:off x="6654163" y="7098643"/>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24" name="椭圆 123">
            <a:extLst>
              <a:ext uri="{FF2B5EF4-FFF2-40B4-BE49-F238E27FC236}">
                <a16:creationId xmlns:a16="http://schemas.microsoft.com/office/drawing/2014/main" id="{1AEEE9C1-E7F0-ED4E-D5DE-0370B1336F92}"/>
              </a:ext>
            </a:extLst>
          </p:cNvPr>
          <p:cNvSpPr/>
          <p:nvPr/>
        </p:nvSpPr>
        <p:spPr>
          <a:xfrm>
            <a:off x="9917593" y="8086551"/>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26" name="椭圆 125">
            <a:extLst>
              <a:ext uri="{FF2B5EF4-FFF2-40B4-BE49-F238E27FC236}">
                <a16:creationId xmlns:a16="http://schemas.microsoft.com/office/drawing/2014/main" id="{D22B2003-B332-B1B6-CA84-F20C50C33EA5}"/>
              </a:ext>
            </a:extLst>
          </p:cNvPr>
          <p:cNvSpPr/>
          <p:nvPr/>
        </p:nvSpPr>
        <p:spPr>
          <a:xfrm>
            <a:off x="11559559" y="601047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2" name="椭圆 131">
            <a:extLst>
              <a:ext uri="{FF2B5EF4-FFF2-40B4-BE49-F238E27FC236}">
                <a16:creationId xmlns:a16="http://schemas.microsoft.com/office/drawing/2014/main" id="{BB796F8A-096F-36E3-96FC-49C61BD0059C}"/>
              </a:ext>
            </a:extLst>
          </p:cNvPr>
          <p:cNvSpPr/>
          <p:nvPr/>
        </p:nvSpPr>
        <p:spPr>
          <a:xfrm>
            <a:off x="10724258" y="7098643"/>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9" name="椭圆 138">
            <a:extLst>
              <a:ext uri="{FF2B5EF4-FFF2-40B4-BE49-F238E27FC236}">
                <a16:creationId xmlns:a16="http://schemas.microsoft.com/office/drawing/2014/main" id="{5DD2E59F-531C-7F18-08EB-48098F80021E}"/>
              </a:ext>
            </a:extLst>
          </p:cNvPr>
          <p:cNvSpPr/>
          <p:nvPr/>
        </p:nvSpPr>
        <p:spPr>
          <a:xfrm>
            <a:off x="8380365" y="8114178"/>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5</a:t>
            </a:r>
            <a:endParaRPr lang="zh-CN" altLang="en-US" sz="2800" b="1" i="1" dirty="0"/>
          </a:p>
        </p:txBody>
      </p:sp>
      <p:sp>
        <p:nvSpPr>
          <p:cNvPr id="142" name="椭圆 141">
            <a:extLst>
              <a:ext uri="{FF2B5EF4-FFF2-40B4-BE49-F238E27FC236}">
                <a16:creationId xmlns:a16="http://schemas.microsoft.com/office/drawing/2014/main" id="{8E3CE65B-2DD7-38DF-BAA3-E40EB3ACCB06}"/>
              </a:ext>
            </a:extLst>
          </p:cNvPr>
          <p:cNvSpPr/>
          <p:nvPr/>
        </p:nvSpPr>
        <p:spPr>
          <a:xfrm>
            <a:off x="9187029" y="9074459"/>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25" name="椭圆 124">
            <a:extLst>
              <a:ext uri="{FF2B5EF4-FFF2-40B4-BE49-F238E27FC236}">
                <a16:creationId xmlns:a16="http://schemas.microsoft.com/office/drawing/2014/main" id="{32C95151-ACD9-7375-DCF4-BD6282D2026E}"/>
              </a:ext>
            </a:extLst>
          </p:cNvPr>
          <p:cNvSpPr/>
          <p:nvPr/>
        </p:nvSpPr>
        <p:spPr>
          <a:xfrm>
            <a:off x="11559559" y="481224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181" name="箭头: 上弧形 180">
            <a:extLst>
              <a:ext uri="{FF2B5EF4-FFF2-40B4-BE49-F238E27FC236}">
                <a16:creationId xmlns:a16="http://schemas.microsoft.com/office/drawing/2014/main" id="{C25CA276-5AAA-3662-BC5B-6868EAD2A38C}"/>
              </a:ext>
            </a:extLst>
          </p:cNvPr>
          <p:cNvSpPr/>
          <p:nvPr/>
        </p:nvSpPr>
        <p:spPr>
          <a:xfrm>
            <a:off x="1812863" y="4247298"/>
            <a:ext cx="2622212" cy="421879"/>
          </a:xfrm>
          <a:prstGeom prst="curvedDownArrow">
            <a:avLst>
              <a:gd name="adj1" fmla="val 3876"/>
              <a:gd name="adj2" fmla="val 28302"/>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183" name="箭头: 上弧形 182">
            <a:extLst>
              <a:ext uri="{FF2B5EF4-FFF2-40B4-BE49-F238E27FC236}">
                <a16:creationId xmlns:a16="http://schemas.microsoft.com/office/drawing/2014/main" id="{B066F67E-BA1A-ECDD-63AF-08F97E6E08A8}"/>
              </a:ext>
            </a:extLst>
          </p:cNvPr>
          <p:cNvSpPr/>
          <p:nvPr/>
        </p:nvSpPr>
        <p:spPr>
          <a:xfrm>
            <a:off x="4527760" y="4247297"/>
            <a:ext cx="3365036" cy="419016"/>
          </a:xfrm>
          <a:prstGeom prst="curvedDownArrow">
            <a:avLst>
              <a:gd name="adj1" fmla="val 3876"/>
              <a:gd name="adj2" fmla="val 28302"/>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184" name="箭头: 上弧形 183">
            <a:extLst>
              <a:ext uri="{FF2B5EF4-FFF2-40B4-BE49-F238E27FC236}">
                <a16:creationId xmlns:a16="http://schemas.microsoft.com/office/drawing/2014/main" id="{48475714-4B2B-A968-BB8F-26183C751284}"/>
              </a:ext>
            </a:extLst>
          </p:cNvPr>
          <p:cNvSpPr/>
          <p:nvPr/>
        </p:nvSpPr>
        <p:spPr>
          <a:xfrm>
            <a:off x="7985481" y="4236299"/>
            <a:ext cx="3977410" cy="430012"/>
          </a:xfrm>
          <a:prstGeom prst="curvedDownArrow">
            <a:avLst>
              <a:gd name="adj1" fmla="val 3876"/>
              <a:gd name="adj2" fmla="val 28302"/>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186" name="文本框 185">
            <a:extLst>
              <a:ext uri="{FF2B5EF4-FFF2-40B4-BE49-F238E27FC236}">
                <a16:creationId xmlns:a16="http://schemas.microsoft.com/office/drawing/2014/main" id="{6D8E22B6-1A39-BFFF-135F-7DD779AAC3D5}"/>
              </a:ext>
            </a:extLst>
          </p:cNvPr>
          <p:cNvSpPr txBox="1"/>
          <p:nvPr/>
        </p:nvSpPr>
        <p:spPr>
          <a:xfrm>
            <a:off x="1860177" y="3878812"/>
            <a:ext cx="2622212" cy="369332"/>
          </a:xfrm>
          <a:prstGeom prst="rect">
            <a:avLst/>
          </a:prstGeom>
          <a:noFill/>
        </p:spPr>
        <p:txBody>
          <a:bodyPr wrap="square" rtlCol="0">
            <a:spAutoFit/>
          </a:bodyPr>
          <a:lstStyle/>
          <a:p>
            <a:pPr algn="ctr"/>
            <a:r>
              <a:rPr lang="en-US" altLang="zh-CN" b="1" i="1" dirty="0"/>
              <a:t>Add 2</a:t>
            </a:r>
            <a:r>
              <a:rPr lang="en-US" altLang="zh-CN" b="1" i="1" baseline="30000" dirty="0"/>
              <a:t>nd </a:t>
            </a:r>
            <a:r>
              <a:rPr lang="en-US" altLang="zh-CN" b="1" i="1" dirty="0"/>
              <a:t>constraint</a:t>
            </a:r>
            <a:endParaRPr lang="zh-CN" altLang="en-US" b="1" i="1" dirty="0"/>
          </a:p>
        </p:txBody>
      </p:sp>
      <p:sp>
        <p:nvSpPr>
          <p:cNvPr id="187" name="文本框 186">
            <a:extLst>
              <a:ext uri="{FF2B5EF4-FFF2-40B4-BE49-F238E27FC236}">
                <a16:creationId xmlns:a16="http://schemas.microsoft.com/office/drawing/2014/main" id="{473695B4-F6D3-EB3D-1193-57886124C98C}"/>
              </a:ext>
            </a:extLst>
          </p:cNvPr>
          <p:cNvSpPr txBox="1"/>
          <p:nvPr/>
        </p:nvSpPr>
        <p:spPr>
          <a:xfrm>
            <a:off x="4838407" y="3866967"/>
            <a:ext cx="2622212" cy="369332"/>
          </a:xfrm>
          <a:prstGeom prst="rect">
            <a:avLst/>
          </a:prstGeom>
          <a:noFill/>
        </p:spPr>
        <p:txBody>
          <a:bodyPr wrap="square" rtlCol="0">
            <a:spAutoFit/>
          </a:bodyPr>
          <a:lstStyle/>
          <a:p>
            <a:pPr algn="ctr"/>
            <a:r>
              <a:rPr lang="en-US" altLang="zh-CN" b="1" i="1" dirty="0"/>
              <a:t>Add 3</a:t>
            </a:r>
            <a:r>
              <a:rPr lang="en-US" altLang="zh-CN" b="1" i="1" baseline="30000" dirty="0"/>
              <a:t>rd </a:t>
            </a:r>
            <a:r>
              <a:rPr lang="en-US" altLang="zh-CN" b="1" i="1" dirty="0"/>
              <a:t>constraint</a:t>
            </a:r>
            <a:endParaRPr lang="zh-CN" altLang="en-US" b="1" i="1" dirty="0"/>
          </a:p>
        </p:txBody>
      </p:sp>
      <p:sp>
        <p:nvSpPr>
          <p:cNvPr id="188" name="文本框 187">
            <a:extLst>
              <a:ext uri="{FF2B5EF4-FFF2-40B4-BE49-F238E27FC236}">
                <a16:creationId xmlns:a16="http://schemas.microsoft.com/office/drawing/2014/main" id="{B17ECD30-B2B4-CC02-4BCD-47F2E83DDD25}"/>
              </a:ext>
            </a:extLst>
          </p:cNvPr>
          <p:cNvSpPr txBox="1"/>
          <p:nvPr/>
        </p:nvSpPr>
        <p:spPr>
          <a:xfrm>
            <a:off x="8564454" y="3849967"/>
            <a:ext cx="2622212" cy="369332"/>
          </a:xfrm>
          <a:prstGeom prst="rect">
            <a:avLst/>
          </a:prstGeom>
          <a:noFill/>
        </p:spPr>
        <p:txBody>
          <a:bodyPr wrap="square" rtlCol="0">
            <a:spAutoFit/>
          </a:bodyPr>
          <a:lstStyle/>
          <a:p>
            <a:pPr algn="ctr"/>
            <a:r>
              <a:rPr lang="en-US" altLang="zh-CN" b="1" i="1" dirty="0"/>
              <a:t>Add 4</a:t>
            </a:r>
            <a:r>
              <a:rPr lang="en-US" altLang="zh-CN" b="1" i="1" baseline="30000" dirty="0"/>
              <a:t>th </a:t>
            </a:r>
            <a:r>
              <a:rPr lang="en-US" altLang="zh-CN" b="1" i="1" dirty="0"/>
              <a:t>constraint</a:t>
            </a:r>
            <a:endParaRPr lang="zh-CN" altLang="en-US" b="1" i="1" dirty="0"/>
          </a:p>
        </p:txBody>
      </p:sp>
    </p:spTree>
    <p:extLst>
      <p:ext uri="{BB962C8B-B14F-4D97-AF65-F5344CB8AC3E}">
        <p14:creationId xmlns:p14="http://schemas.microsoft.com/office/powerpoint/2010/main" val="10376706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直接箭头连接符 19">
            <a:extLst>
              <a:ext uri="{FF2B5EF4-FFF2-40B4-BE49-F238E27FC236}">
                <a16:creationId xmlns:a16="http://schemas.microsoft.com/office/drawing/2014/main" id="{4BAA40D8-5107-EFAA-4699-4E8FDC227B73}"/>
              </a:ext>
            </a:extLst>
          </p:cNvPr>
          <p:cNvCxnSpPr>
            <a:cxnSpLocks/>
            <a:stCxn id="3" idx="4"/>
            <a:endCxn id="29" idx="0"/>
          </p:cNvCxnSpPr>
          <p:nvPr/>
        </p:nvCxnSpPr>
        <p:spPr>
          <a:xfrm>
            <a:off x="1812863" y="4740728"/>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直接箭头连接符 95">
            <a:extLst>
              <a:ext uri="{FF2B5EF4-FFF2-40B4-BE49-F238E27FC236}">
                <a16:creationId xmlns:a16="http://schemas.microsoft.com/office/drawing/2014/main" id="{3F3217E5-B5F4-7811-5927-3FC7A5656792}"/>
              </a:ext>
            </a:extLst>
          </p:cNvPr>
          <p:cNvCxnSpPr>
            <a:cxnSpLocks/>
            <a:stCxn id="28" idx="4"/>
            <a:endCxn id="31" idx="0"/>
          </p:cNvCxnSpPr>
          <p:nvPr/>
        </p:nvCxnSpPr>
        <p:spPr>
          <a:xfrm>
            <a:off x="4435075" y="4740728"/>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直接箭头连接符 96">
            <a:extLst>
              <a:ext uri="{FF2B5EF4-FFF2-40B4-BE49-F238E27FC236}">
                <a16:creationId xmlns:a16="http://schemas.microsoft.com/office/drawing/2014/main" id="{8740726E-E402-1DF5-01EC-D568D09F329A}"/>
              </a:ext>
            </a:extLst>
          </p:cNvPr>
          <p:cNvCxnSpPr>
            <a:cxnSpLocks/>
            <a:stCxn id="31" idx="3"/>
            <a:endCxn id="105" idx="7"/>
          </p:cNvCxnSpPr>
          <p:nvPr/>
        </p:nvCxnSpPr>
        <p:spPr>
          <a:xfrm flipH="1">
            <a:off x="3884975" y="5820825"/>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直接箭头连接符 99">
            <a:extLst>
              <a:ext uri="{FF2B5EF4-FFF2-40B4-BE49-F238E27FC236}">
                <a16:creationId xmlns:a16="http://schemas.microsoft.com/office/drawing/2014/main" id="{C7E544DF-7835-770C-4755-A7CA42293E2A}"/>
              </a:ext>
            </a:extLst>
          </p:cNvPr>
          <p:cNvCxnSpPr>
            <a:cxnSpLocks/>
            <a:stCxn id="28" idx="3"/>
            <a:endCxn id="105" idx="0"/>
          </p:cNvCxnSpPr>
          <p:nvPr/>
        </p:nvCxnSpPr>
        <p:spPr>
          <a:xfrm flipH="1">
            <a:off x="3599774" y="4622597"/>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1" name="直接箭头连接符 110">
            <a:extLst>
              <a:ext uri="{FF2B5EF4-FFF2-40B4-BE49-F238E27FC236}">
                <a16:creationId xmlns:a16="http://schemas.microsoft.com/office/drawing/2014/main" id="{423354DF-694E-F6C3-B4B5-4156E5A1B55C}"/>
              </a:ext>
            </a:extLst>
          </p:cNvPr>
          <p:cNvCxnSpPr>
            <a:cxnSpLocks/>
            <a:stCxn id="108" idx="4"/>
            <a:endCxn id="110" idx="0"/>
          </p:cNvCxnSpPr>
          <p:nvPr/>
        </p:nvCxnSpPr>
        <p:spPr>
          <a:xfrm>
            <a:off x="7892796" y="4740728"/>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3" name="直接箭头连接符 112">
            <a:extLst>
              <a:ext uri="{FF2B5EF4-FFF2-40B4-BE49-F238E27FC236}">
                <a16:creationId xmlns:a16="http://schemas.microsoft.com/office/drawing/2014/main" id="{F62F658B-F2E2-6CDF-2094-CE1A43724A1F}"/>
              </a:ext>
            </a:extLst>
          </p:cNvPr>
          <p:cNvCxnSpPr>
            <a:cxnSpLocks/>
            <a:stCxn id="110" idx="3"/>
            <a:endCxn id="116" idx="7"/>
          </p:cNvCxnSpPr>
          <p:nvPr/>
        </p:nvCxnSpPr>
        <p:spPr>
          <a:xfrm flipH="1">
            <a:off x="7342696" y="5820825"/>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C9976B2A-C8B7-0388-C194-712FA58F6E5E}"/>
              </a:ext>
            </a:extLst>
          </p:cNvPr>
          <p:cNvCxnSpPr>
            <a:cxnSpLocks/>
            <a:stCxn id="108" idx="3"/>
            <a:endCxn id="116" idx="0"/>
          </p:cNvCxnSpPr>
          <p:nvPr/>
        </p:nvCxnSpPr>
        <p:spPr>
          <a:xfrm flipH="1">
            <a:off x="7057495" y="4622597"/>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7" name="直接箭头连接符 116">
            <a:extLst>
              <a:ext uri="{FF2B5EF4-FFF2-40B4-BE49-F238E27FC236}">
                <a16:creationId xmlns:a16="http://schemas.microsoft.com/office/drawing/2014/main" id="{5E02BCCE-2231-CC30-3FF4-023C0D60A240}"/>
              </a:ext>
            </a:extLst>
          </p:cNvPr>
          <p:cNvCxnSpPr>
            <a:cxnSpLocks/>
            <a:stCxn id="116" idx="3"/>
            <a:endCxn id="103" idx="7"/>
          </p:cNvCxnSpPr>
          <p:nvPr/>
        </p:nvCxnSpPr>
        <p:spPr>
          <a:xfrm flipH="1">
            <a:off x="6536030" y="6908995"/>
            <a:ext cx="236266" cy="44513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0" name="直接箭头连接符 119">
            <a:extLst>
              <a:ext uri="{FF2B5EF4-FFF2-40B4-BE49-F238E27FC236}">
                <a16:creationId xmlns:a16="http://schemas.microsoft.com/office/drawing/2014/main" id="{EE0FE07A-0DD3-F7BB-04FC-C474065B558E}"/>
              </a:ext>
            </a:extLst>
          </p:cNvPr>
          <p:cNvCxnSpPr>
            <a:cxnSpLocks/>
            <a:stCxn id="108" idx="2"/>
            <a:endCxn id="103" idx="0"/>
          </p:cNvCxnSpPr>
          <p:nvPr/>
        </p:nvCxnSpPr>
        <p:spPr>
          <a:xfrm flipH="1">
            <a:off x="6250833" y="4337398"/>
            <a:ext cx="1238633" cy="289860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8" name="直接箭头连接符 127">
            <a:extLst>
              <a:ext uri="{FF2B5EF4-FFF2-40B4-BE49-F238E27FC236}">
                <a16:creationId xmlns:a16="http://schemas.microsoft.com/office/drawing/2014/main" id="{5D1601E7-9857-9526-DB29-88DA4F972776}"/>
              </a:ext>
            </a:extLst>
          </p:cNvPr>
          <p:cNvCxnSpPr>
            <a:cxnSpLocks/>
            <a:stCxn id="125" idx="4"/>
            <a:endCxn id="126" idx="0"/>
          </p:cNvCxnSpPr>
          <p:nvPr/>
        </p:nvCxnSpPr>
        <p:spPr>
          <a:xfrm>
            <a:off x="11962891" y="4740728"/>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0" name="直接箭头连接符 129">
            <a:extLst>
              <a:ext uri="{FF2B5EF4-FFF2-40B4-BE49-F238E27FC236}">
                <a16:creationId xmlns:a16="http://schemas.microsoft.com/office/drawing/2014/main" id="{9B2F39C0-EFBD-2F83-A26D-6792D353F473}"/>
              </a:ext>
            </a:extLst>
          </p:cNvPr>
          <p:cNvCxnSpPr>
            <a:cxnSpLocks/>
            <a:stCxn id="126" idx="3"/>
            <a:endCxn id="132" idx="7"/>
          </p:cNvCxnSpPr>
          <p:nvPr/>
        </p:nvCxnSpPr>
        <p:spPr>
          <a:xfrm flipH="1">
            <a:off x="11412791" y="5820825"/>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1" name="直接箭头连接符 130">
            <a:extLst>
              <a:ext uri="{FF2B5EF4-FFF2-40B4-BE49-F238E27FC236}">
                <a16:creationId xmlns:a16="http://schemas.microsoft.com/office/drawing/2014/main" id="{C542F022-068E-0512-9D22-1A1154B7190B}"/>
              </a:ext>
            </a:extLst>
          </p:cNvPr>
          <p:cNvCxnSpPr>
            <a:cxnSpLocks/>
            <a:stCxn id="125" idx="3"/>
            <a:endCxn id="132" idx="0"/>
          </p:cNvCxnSpPr>
          <p:nvPr/>
        </p:nvCxnSpPr>
        <p:spPr>
          <a:xfrm flipH="1">
            <a:off x="11127590" y="4622597"/>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6" name="直接箭头连接符 135">
            <a:extLst>
              <a:ext uri="{FF2B5EF4-FFF2-40B4-BE49-F238E27FC236}">
                <a16:creationId xmlns:a16="http://schemas.microsoft.com/office/drawing/2014/main" id="{2386250D-3052-2CAB-1A26-90FDF3C43433}"/>
              </a:ext>
            </a:extLst>
          </p:cNvPr>
          <p:cNvCxnSpPr>
            <a:cxnSpLocks/>
            <a:stCxn id="132" idx="3"/>
            <a:endCxn id="124" idx="7"/>
          </p:cNvCxnSpPr>
          <p:nvPr/>
        </p:nvCxnSpPr>
        <p:spPr>
          <a:xfrm flipH="1">
            <a:off x="10606126" y="6908993"/>
            <a:ext cx="236267"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7" name="直接箭头连接符 136">
            <a:extLst>
              <a:ext uri="{FF2B5EF4-FFF2-40B4-BE49-F238E27FC236}">
                <a16:creationId xmlns:a16="http://schemas.microsoft.com/office/drawing/2014/main" id="{B309664D-BE30-3C7C-3B7A-0EB5D71A40C7}"/>
              </a:ext>
            </a:extLst>
          </p:cNvPr>
          <p:cNvCxnSpPr>
            <a:cxnSpLocks/>
            <a:stCxn id="125" idx="2"/>
            <a:endCxn id="124" idx="0"/>
          </p:cNvCxnSpPr>
          <p:nvPr/>
        </p:nvCxnSpPr>
        <p:spPr>
          <a:xfrm flipH="1">
            <a:off x="10320925" y="4337396"/>
            <a:ext cx="1238634" cy="287097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09425B00-8F0B-6DC0-3E3E-9FA8567DB6F8}"/>
              </a:ext>
            </a:extLst>
          </p:cNvPr>
          <p:cNvCxnSpPr>
            <a:cxnSpLocks/>
            <a:stCxn id="124" idx="3"/>
            <a:endCxn id="142" idx="7"/>
          </p:cNvCxnSpPr>
          <p:nvPr/>
        </p:nvCxnSpPr>
        <p:spPr>
          <a:xfrm flipH="1">
            <a:off x="9875560" y="7896901"/>
            <a:ext cx="160166"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直接箭头连接符 148">
            <a:extLst>
              <a:ext uri="{FF2B5EF4-FFF2-40B4-BE49-F238E27FC236}">
                <a16:creationId xmlns:a16="http://schemas.microsoft.com/office/drawing/2014/main" id="{D654DF42-60DE-14DF-39E4-D74435DAC7EC}"/>
              </a:ext>
            </a:extLst>
          </p:cNvPr>
          <p:cNvCxnSpPr>
            <a:cxnSpLocks/>
            <a:stCxn id="139" idx="5"/>
            <a:endCxn id="142" idx="1"/>
          </p:cNvCxnSpPr>
          <p:nvPr/>
        </p:nvCxnSpPr>
        <p:spPr>
          <a:xfrm>
            <a:off x="9068896" y="7924530"/>
            <a:ext cx="236266" cy="38988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52" name="文本框 151">
            <a:extLst>
              <a:ext uri="{FF2B5EF4-FFF2-40B4-BE49-F238E27FC236}">
                <a16:creationId xmlns:a16="http://schemas.microsoft.com/office/drawing/2014/main" id="{F4DA8EAB-3D0C-4945-81DA-BFACEA33BFA1}"/>
              </a:ext>
            </a:extLst>
          </p:cNvPr>
          <p:cNvSpPr txBox="1"/>
          <p:nvPr/>
        </p:nvSpPr>
        <p:spPr>
          <a:xfrm>
            <a:off x="2054200" y="5473604"/>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3" name="文本框 152">
            <a:extLst>
              <a:ext uri="{FF2B5EF4-FFF2-40B4-BE49-F238E27FC236}">
                <a16:creationId xmlns:a16="http://schemas.microsoft.com/office/drawing/2014/main" id="{3289D646-EC9E-6B2D-3232-E00426DF977D}"/>
              </a:ext>
            </a:extLst>
          </p:cNvPr>
          <p:cNvSpPr txBox="1"/>
          <p:nvPr/>
        </p:nvSpPr>
        <p:spPr>
          <a:xfrm>
            <a:off x="4668935" y="5473604"/>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4" name="文本框 153">
            <a:extLst>
              <a:ext uri="{FF2B5EF4-FFF2-40B4-BE49-F238E27FC236}">
                <a16:creationId xmlns:a16="http://schemas.microsoft.com/office/drawing/2014/main" id="{F4406627-B25D-61CD-0BCE-01D17A359285}"/>
              </a:ext>
            </a:extLst>
          </p:cNvPr>
          <p:cNvSpPr txBox="1"/>
          <p:nvPr/>
        </p:nvSpPr>
        <p:spPr>
          <a:xfrm>
            <a:off x="8107217" y="5473604"/>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5" name="文本框 154">
            <a:extLst>
              <a:ext uri="{FF2B5EF4-FFF2-40B4-BE49-F238E27FC236}">
                <a16:creationId xmlns:a16="http://schemas.microsoft.com/office/drawing/2014/main" id="{B9A0CD97-7696-15A5-09EC-D8A9101E9854}"/>
              </a:ext>
            </a:extLst>
          </p:cNvPr>
          <p:cNvSpPr txBox="1"/>
          <p:nvPr/>
        </p:nvSpPr>
        <p:spPr>
          <a:xfrm>
            <a:off x="12201798" y="5415738"/>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6" name="文本框 155">
            <a:extLst>
              <a:ext uri="{FF2B5EF4-FFF2-40B4-BE49-F238E27FC236}">
                <a16:creationId xmlns:a16="http://schemas.microsoft.com/office/drawing/2014/main" id="{EB2EF8F7-9E38-0597-FDF1-2479DA064B6E}"/>
              </a:ext>
            </a:extLst>
          </p:cNvPr>
          <p:cNvSpPr txBox="1"/>
          <p:nvPr/>
        </p:nvSpPr>
        <p:spPr>
          <a:xfrm>
            <a:off x="3859784" y="6503906"/>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58" name="文本框 157">
            <a:extLst>
              <a:ext uri="{FF2B5EF4-FFF2-40B4-BE49-F238E27FC236}">
                <a16:creationId xmlns:a16="http://schemas.microsoft.com/office/drawing/2014/main" id="{324672F0-7AD3-49D6-3A8D-9E4A971BF389}"/>
              </a:ext>
            </a:extLst>
          </p:cNvPr>
          <p:cNvSpPr txBox="1"/>
          <p:nvPr/>
        </p:nvSpPr>
        <p:spPr>
          <a:xfrm>
            <a:off x="7292315" y="6503906"/>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59" name="文本框 158">
            <a:extLst>
              <a:ext uri="{FF2B5EF4-FFF2-40B4-BE49-F238E27FC236}">
                <a16:creationId xmlns:a16="http://schemas.microsoft.com/office/drawing/2014/main" id="{BEB039EC-A0E8-3E6D-48AE-DEE7BD36D91A}"/>
              </a:ext>
            </a:extLst>
          </p:cNvPr>
          <p:cNvSpPr txBox="1"/>
          <p:nvPr/>
        </p:nvSpPr>
        <p:spPr>
          <a:xfrm>
            <a:off x="11387471" y="6492140"/>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61" name="文本框 160">
            <a:extLst>
              <a:ext uri="{FF2B5EF4-FFF2-40B4-BE49-F238E27FC236}">
                <a16:creationId xmlns:a16="http://schemas.microsoft.com/office/drawing/2014/main" id="{1D3E3917-3613-2E31-D19A-31B959C323B9}"/>
              </a:ext>
            </a:extLst>
          </p:cNvPr>
          <p:cNvSpPr txBox="1"/>
          <p:nvPr/>
        </p:nvSpPr>
        <p:spPr>
          <a:xfrm>
            <a:off x="6488687" y="7576392"/>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64" name="文本框 163">
            <a:extLst>
              <a:ext uri="{FF2B5EF4-FFF2-40B4-BE49-F238E27FC236}">
                <a16:creationId xmlns:a16="http://schemas.microsoft.com/office/drawing/2014/main" id="{760A2AC2-3762-9EBC-AF96-38FAA317F9EC}"/>
              </a:ext>
            </a:extLst>
          </p:cNvPr>
          <p:cNvSpPr txBox="1"/>
          <p:nvPr/>
        </p:nvSpPr>
        <p:spPr>
          <a:xfrm>
            <a:off x="10620307" y="7555589"/>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65" name="文本框 164">
            <a:extLst>
              <a:ext uri="{FF2B5EF4-FFF2-40B4-BE49-F238E27FC236}">
                <a16:creationId xmlns:a16="http://schemas.microsoft.com/office/drawing/2014/main" id="{AF9E4633-D10E-B3B8-0DA6-1CDD8279BA20}"/>
              </a:ext>
            </a:extLst>
          </p:cNvPr>
          <p:cNvSpPr txBox="1"/>
          <p:nvPr/>
        </p:nvSpPr>
        <p:spPr>
          <a:xfrm>
            <a:off x="9824426" y="8517535"/>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3" name="椭圆 2">
            <a:extLst>
              <a:ext uri="{FF2B5EF4-FFF2-40B4-BE49-F238E27FC236}">
                <a16:creationId xmlns:a16="http://schemas.microsoft.com/office/drawing/2014/main" id="{50606528-6749-FAC6-ECD0-65862520429E}"/>
              </a:ext>
            </a:extLst>
          </p:cNvPr>
          <p:cNvSpPr/>
          <p:nvPr/>
        </p:nvSpPr>
        <p:spPr>
          <a:xfrm>
            <a:off x="1409531" y="393406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29" name="椭圆 28">
            <a:extLst>
              <a:ext uri="{FF2B5EF4-FFF2-40B4-BE49-F238E27FC236}">
                <a16:creationId xmlns:a16="http://schemas.microsoft.com/office/drawing/2014/main" id="{043DF08B-B025-F805-5629-21E257789077}"/>
              </a:ext>
            </a:extLst>
          </p:cNvPr>
          <p:cNvSpPr/>
          <p:nvPr/>
        </p:nvSpPr>
        <p:spPr>
          <a:xfrm>
            <a:off x="1409531" y="513229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28" name="椭圆 27">
            <a:extLst>
              <a:ext uri="{FF2B5EF4-FFF2-40B4-BE49-F238E27FC236}">
                <a16:creationId xmlns:a16="http://schemas.microsoft.com/office/drawing/2014/main" id="{4E286915-5200-60C6-741D-D00C6579108D}"/>
              </a:ext>
            </a:extLst>
          </p:cNvPr>
          <p:cNvSpPr/>
          <p:nvPr/>
        </p:nvSpPr>
        <p:spPr>
          <a:xfrm>
            <a:off x="4031743" y="393406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31" name="椭圆 30">
            <a:extLst>
              <a:ext uri="{FF2B5EF4-FFF2-40B4-BE49-F238E27FC236}">
                <a16:creationId xmlns:a16="http://schemas.microsoft.com/office/drawing/2014/main" id="{C9A5FB70-ECBC-E8B0-390A-8B1BF0F8E9EB}"/>
              </a:ext>
            </a:extLst>
          </p:cNvPr>
          <p:cNvSpPr/>
          <p:nvPr/>
        </p:nvSpPr>
        <p:spPr>
          <a:xfrm>
            <a:off x="4031743" y="513229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5" name="椭圆 104">
            <a:extLst>
              <a:ext uri="{FF2B5EF4-FFF2-40B4-BE49-F238E27FC236}">
                <a16:creationId xmlns:a16="http://schemas.microsoft.com/office/drawing/2014/main" id="{C8FC4CFF-0F2E-0BDB-BC6A-FBA4EDC4C1FC}"/>
              </a:ext>
            </a:extLst>
          </p:cNvPr>
          <p:cNvSpPr/>
          <p:nvPr/>
        </p:nvSpPr>
        <p:spPr>
          <a:xfrm>
            <a:off x="3196442" y="6220462"/>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3" name="椭圆 102">
            <a:extLst>
              <a:ext uri="{FF2B5EF4-FFF2-40B4-BE49-F238E27FC236}">
                <a16:creationId xmlns:a16="http://schemas.microsoft.com/office/drawing/2014/main" id="{D4C39314-3E51-DB3F-A875-4822299D3ED2}"/>
              </a:ext>
            </a:extLst>
          </p:cNvPr>
          <p:cNvSpPr/>
          <p:nvPr/>
        </p:nvSpPr>
        <p:spPr>
          <a:xfrm>
            <a:off x="5847499" y="723599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8" name="椭圆 107">
            <a:extLst>
              <a:ext uri="{FF2B5EF4-FFF2-40B4-BE49-F238E27FC236}">
                <a16:creationId xmlns:a16="http://schemas.microsoft.com/office/drawing/2014/main" id="{17B883BF-C390-1331-A222-1A9780178D89}"/>
              </a:ext>
            </a:extLst>
          </p:cNvPr>
          <p:cNvSpPr/>
          <p:nvPr/>
        </p:nvSpPr>
        <p:spPr>
          <a:xfrm>
            <a:off x="7489464" y="393406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110" name="椭圆 109">
            <a:extLst>
              <a:ext uri="{FF2B5EF4-FFF2-40B4-BE49-F238E27FC236}">
                <a16:creationId xmlns:a16="http://schemas.microsoft.com/office/drawing/2014/main" id="{706C67A4-7B2E-57CE-CB7A-6D06F6FDED43}"/>
              </a:ext>
            </a:extLst>
          </p:cNvPr>
          <p:cNvSpPr/>
          <p:nvPr/>
        </p:nvSpPr>
        <p:spPr>
          <a:xfrm>
            <a:off x="7489464" y="513229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16" name="椭圆 115">
            <a:extLst>
              <a:ext uri="{FF2B5EF4-FFF2-40B4-BE49-F238E27FC236}">
                <a16:creationId xmlns:a16="http://schemas.microsoft.com/office/drawing/2014/main" id="{DE71FFC7-0E19-9C04-07C7-1C457BF091A4}"/>
              </a:ext>
            </a:extLst>
          </p:cNvPr>
          <p:cNvSpPr/>
          <p:nvPr/>
        </p:nvSpPr>
        <p:spPr>
          <a:xfrm>
            <a:off x="6654163" y="6220462"/>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24" name="椭圆 123">
            <a:extLst>
              <a:ext uri="{FF2B5EF4-FFF2-40B4-BE49-F238E27FC236}">
                <a16:creationId xmlns:a16="http://schemas.microsoft.com/office/drawing/2014/main" id="{1AEEE9C1-E7F0-ED4E-D5DE-0370B1336F92}"/>
              </a:ext>
            </a:extLst>
          </p:cNvPr>
          <p:cNvSpPr/>
          <p:nvPr/>
        </p:nvSpPr>
        <p:spPr>
          <a:xfrm>
            <a:off x="9917593" y="720837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26" name="椭圆 125">
            <a:extLst>
              <a:ext uri="{FF2B5EF4-FFF2-40B4-BE49-F238E27FC236}">
                <a16:creationId xmlns:a16="http://schemas.microsoft.com/office/drawing/2014/main" id="{D22B2003-B332-B1B6-CA84-F20C50C33EA5}"/>
              </a:ext>
            </a:extLst>
          </p:cNvPr>
          <p:cNvSpPr/>
          <p:nvPr/>
        </p:nvSpPr>
        <p:spPr>
          <a:xfrm>
            <a:off x="11559559" y="513229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2" name="椭圆 131">
            <a:extLst>
              <a:ext uri="{FF2B5EF4-FFF2-40B4-BE49-F238E27FC236}">
                <a16:creationId xmlns:a16="http://schemas.microsoft.com/office/drawing/2014/main" id="{BB796F8A-096F-36E3-96FC-49C61BD0059C}"/>
              </a:ext>
            </a:extLst>
          </p:cNvPr>
          <p:cNvSpPr/>
          <p:nvPr/>
        </p:nvSpPr>
        <p:spPr>
          <a:xfrm>
            <a:off x="10724258" y="6220462"/>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9" name="椭圆 138">
            <a:extLst>
              <a:ext uri="{FF2B5EF4-FFF2-40B4-BE49-F238E27FC236}">
                <a16:creationId xmlns:a16="http://schemas.microsoft.com/office/drawing/2014/main" id="{5DD2E59F-531C-7F18-08EB-48098F80021E}"/>
              </a:ext>
            </a:extLst>
          </p:cNvPr>
          <p:cNvSpPr/>
          <p:nvPr/>
        </p:nvSpPr>
        <p:spPr>
          <a:xfrm>
            <a:off x="8380365" y="723599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5</a:t>
            </a:r>
            <a:endParaRPr lang="zh-CN" altLang="en-US" sz="2800" b="1" i="1" dirty="0"/>
          </a:p>
        </p:txBody>
      </p:sp>
      <p:sp>
        <p:nvSpPr>
          <p:cNvPr id="142" name="椭圆 141">
            <a:extLst>
              <a:ext uri="{FF2B5EF4-FFF2-40B4-BE49-F238E27FC236}">
                <a16:creationId xmlns:a16="http://schemas.microsoft.com/office/drawing/2014/main" id="{8E3CE65B-2DD7-38DF-BAA3-E40EB3ACCB06}"/>
              </a:ext>
            </a:extLst>
          </p:cNvPr>
          <p:cNvSpPr/>
          <p:nvPr/>
        </p:nvSpPr>
        <p:spPr>
          <a:xfrm>
            <a:off x="9187029" y="8196278"/>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25" name="椭圆 124">
            <a:extLst>
              <a:ext uri="{FF2B5EF4-FFF2-40B4-BE49-F238E27FC236}">
                <a16:creationId xmlns:a16="http://schemas.microsoft.com/office/drawing/2014/main" id="{32C95151-ACD9-7375-DCF4-BD6282D2026E}"/>
              </a:ext>
            </a:extLst>
          </p:cNvPr>
          <p:cNvSpPr/>
          <p:nvPr/>
        </p:nvSpPr>
        <p:spPr>
          <a:xfrm>
            <a:off x="11559559" y="393406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Tree>
    <p:extLst>
      <p:ext uri="{BB962C8B-B14F-4D97-AF65-F5344CB8AC3E}">
        <p14:creationId xmlns:p14="http://schemas.microsoft.com/office/powerpoint/2010/main" val="36893007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6" name="直接箭头连接符 135">
            <a:extLst>
              <a:ext uri="{FF2B5EF4-FFF2-40B4-BE49-F238E27FC236}">
                <a16:creationId xmlns:a16="http://schemas.microsoft.com/office/drawing/2014/main" id="{2386250D-3052-2CAB-1A26-90FDF3C43433}"/>
              </a:ext>
            </a:extLst>
          </p:cNvPr>
          <p:cNvCxnSpPr>
            <a:cxnSpLocks/>
            <a:stCxn id="132" idx="3"/>
            <a:endCxn id="124" idx="7"/>
          </p:cNvCxnSpPr>
          <p:nvPr/>
        </p:nvCxnSpPr>
        <p:spPr>
          <a:xfrm flipH="1">
            <a:off x="9782534" y="4875544"/>
            <a:ext cx="236267"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09425B00-8F0B-6DC0-3E3E-9FA8567DB6F8}"/>
              </a:ext>
            </a:extLst>
          </p:cNvPr>
          <p:cNvCxnSpPr>
            <a:cxnSpLocks/>
            <a:stCxn id="124" idx="3"/>
            <a:endCxn id="142" idx="7"/>
          </p:cNvCxnSpPr>
          <p:nvPr/>
        </p:nvCxnSpPr>
        <p:spPr>
          <a:xfrm flipH="1">
            <a:off x="9051968" y="5863452"/>
            <a:ext cx="160166"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直接箭头连接符 148">
            <a:extLst>
              <a:ext uri="{FF2B5EF4-FFF2-40B4-BE49-F238E27FC236}">
                <a16:creationId xmlns:a16="http://schemas.microsoft.com/office/drawing/2014/main" id="{D654DF42-60DE-14DF-39E4-D74435DAC7EC}"/>
              </a:ext>
            </a:extLst>
          </p:cNvPr>
          <p:cNvCxnSpPr>
            <a:cxnSpLocks/>
            <a:stCxn id="139" idx="5"/>
            <a:endCxn id="142" idx="1"/>
          </p:cNvCxnSpPr>
          <p:nvPr/>
        </p:nvCxnSpPr>
        <p:spPr>
          <a:xfrm>
            <a:off x="8245304" y="5891081"/>
            <a:ext cx="236266" cy="38988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59" name="文本框 158">
            <a:extLst>
              <a:ext uri="{FF2B5EF4-FFF2-40B4-BE49-F238E27FC236}">
                <a16:creationId xmlns:a16="http://schemas.microsoft.com/office/drawing/2014/main" id="{BEB039EC-A0E8-3E6D-48AE-DEE7BD36D91A}"/>
              </a:ext>
            </a:extLst>
          </p:cNvPr>
          <p:cNvSpPr txBox="1"/>
          <p:nvPr/>
        </p:nvSpPr>
        <p:spPr>
          <a:xfrm>
            <a:off x="10563879" y="4458691"/>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64" name="文本框 163">
            <a:extLst>
              <a:ext uri="{FF2B5EF4-FFF2-40B4-BE49-F238E27FC236}">
                <a16:creationId xmlns:a16="http://schemas.microsoft.com/office/drawing/2014/main" id="{760A2AC2-3762-9EBC-AF96-38FAA317F9EC}"/>
              </a:ext>
            </a:extLst>
          </p:cNvPr>
          <p:cNvSpPr txBox="1"/>
          <p:nvPr/>
        </p:nvSpPr>
        <p:spPr>
          <a:xfrm>
            <a:off x="9796715" y="5522140"/>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65" name="文本框 164">
            <a:extLst>
              <a:ext uri="{FF2B5EF4-FFF2-40B4-BE49-F238E27FC236}">
                <a16:creationId xmlns:a16="http://schemas.microsoft.com/office/drawing/2014/main" id="{AF9E4633-D10E-B3B8-0DA6-1CDD8279BA20}"/>
              </a:ext>
            </a:extLst>
          </p:cNvPr>
          <p:cNvSpPr txBox="1"/>
          <p:nvPr/>
        </p:nvSpPr>
        <p:spPr>
          <a:xfrm>
            <a:off x="9000834" y="6484086"/>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124" name="椭圆 123">
            <a:extLst>
              <a:ext uri="{FF2B5EF4-FFF2-40B4-BE49-F238E27FC236}">
                <a16:creationId xmlns:a16="http://schemas.microsoft.com/office/drawing/2014/main" id="{1AEEE9C1-E7F0-ED4E-D5DE-0370B1336F92}"/>
              </a:ext>
            </a:extLst>
          </p:cNvPr>
          <p:cNvSpPr/>
          <p:nvPr/>
        </p:nvSpPr>
        <p:spPr>
          <a:xfrm>
            <a:off x="9094001" y="5174921"/>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2" name="椭圆 131">
            <a:extLst>
              <a:ext uri="{FF2B5EF4-FFF2-40B4-BE49-F238E27FC236}">
                <a16:creationId xmlns:a16="http://schemas.microsoft.com/office/drawing/2014/main" id="{BB796F8A-096F-36E3-96FC-49C61BD0059C}"/>
              </a:ext>
            </a:extLst>
          </p:cNvPr>
          <p:cNvSpPr/>
          <p:nvPr/>
        </p:nvSpPr>
        <p:spPr>
          <a:xfrm>
            <a:off x="9900666" y="4187013"/>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9" name="椭圆 138">
            <a:extLst>
              <a:ext uri="{FF2B5EF4-FFF2-40B4-BE49-F238E27FC236}">
                <a16:creationId xmlns:a16="http://schemas.microsoft.com/office/drawing/2014/main" id="{5DD2E59F-531C-7F18-08EB-48098F80021E}"/>
              </a:ext>
            </a:extLst>
          </p:cNvPr>
          <p:cNvSpPr/>
          <p:nvPr/>
        </p:nvSpPr>
        <p:spPr>
          <a:xfrm>
            <a:off x="7556773" y="5202548"/>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5</a:t>
            </a:r>
            <a:endParaRPr lang="zh-CN" altLang="en-US" sz="2800" b="1" i="1" dirty="0"/>
          </a:p>
        </p:txBody>
      </p:sp>
      <p:sp>
        <p:nvSpPr>
          <p:cNvPr id="142" name="椭圆 141">
            <a:extLst>
              <a:ext uri="{FF2B5EF4-FFF2-40B4-BE49-F238E27FC236}">
                <a16:creationId xmlns:a16="http://schemas.microsoft.com/office/drawing/2014/main" id="{8E3CE65B-2DD7-38DF-BAA3-E40EB3ACCB06}"/>
              </a:ext>
            </a:extLst>
          </p:cNvPr>
          <p:cNvSpPr/>
          <p:nvPr/>
        </p:nvSpPr>
        <p:spPr>
          <a:xfrm>
            <a:off x="8363437" y="6162829"/>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cxnSp>
        <p:nvCxnSpPr>
          <p:cNvPr id="21" name="直接箭头连接符 20">
            <a:extLst>
              <a:ext uri="{FF2B5EF4-FFF2-40B4-BE49-F238E27FC236}">
                <a16:creationId xmlns:a16="http://schemas.microsoft.com/office/drawing/2014/main" id="{1815FBF1-FCBA-C901-3DB6-E4BF00C7AEA3}"/>
              </a:ext>
            </a:extLst>
          </p:cNvPr>
          <p:cNvCxnSpPr>
            <a:cxnSpLocks/>
            <a:stCxn id="112" idx="4"/>
            <a:endCxn id="104" idx="0"/>
          </p:cNvCxnSpPr>
          <p:nvPr/>
        </p:nvCxnSpPr>
        <p:spPr>
          <a:xfrm>
            <a:off x="4435029" y="3523320"/>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EFE2B0C0-1E42-8E2E-72A6-7EB47145DFEE}"/>
              </a:ext>
            </a:extLst>
          </p:cNvPr>
          <p:cNvCxnSpPr>
            <a:cxnSpLocks/>
            <a:stCxn id="104" idx="3"/>
            <a:endCxn id="106" idx="7"/>
          </p:cNvCxnSpPr>
          <p:nvPr/>
        </p:nvCxnSpPr>
        <p:spPr>
          <a:xfrm flipH="1">
            <a:off x="3884929" y="4603417"/>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7A1AFE7D-7974-472A-39A3-3C1BEB5FC760}"/>
              </a:ext>
            </a:extLst>
          </p:cNvPr>
          <p:cNvCxnSpPr>
            <a:cxnSpLocks/>
            <a:stCxn id="112" idx="3"/>
            <a:endCxn id="106" idx="0"/>
          </p:cNvCxnSpPr>
          <p:nvPr/>
        </p:nvCxnSpPr>
        <p:spPr>
          <a:xfrm flipH="1">
            <a:off x="3599728" y="3405189"/>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6D392D6F-F105-3427-1FEB-16B632DA8EBF}"/>
              </a:ext>
            </a:extLst>
          </p:cNvPr>
          <p:cNvCxnSpPr>
            <a:cxnSpLocks/>
            <a:stCxn id="106" idx="3"/>
            <a:endCxn id="102" idx="7"/>
          </p:cNvCxnSpPr>
          <p:nvPr/>
        </p:nvCxnSpPr>
        <p:spPr>
          <a:xfrm flipH="1">
            <a:off x="3078264" y="5691585"/>
            <a:ext cx="236267"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2C2AC4F0-61DA-8B72-CF11-214F904B355F}"/>
              </a:ext>
            </a:extLst>
          </p:cNvPr>
          <p:cNvCxnSpPr>
            <a:cxnSpLocks/>
            <a:stCxn id="112" idx="2"/>
            <a:endCxn id="102" idx="0"/>
          </p:cNvCxnSpPr>
          <p:nvPr/>
        </p:nvCxnSpPr>
        <p:spPr>
          <a:xfrm flipH="1">
            <a:off x="2793063" y="3119988"/>
            <a:ext cx="1238634" cy="287097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87E99DEE-72B4-2589-49C8-90B45419F726}"/>
              </a:ext>
            </a:extLst>
          </p:cNvPr>
          <p:cNvCxnSpPr>
            <a:cxnSpLocks/>
            <a:stCxn id="102" idx="3"/>
            <a:endCxn id="109" idx="7"/>
          </p:cNvCxnSpPr>
          <p:nvPr/>
        </p:nvCxnSpPr>
        <p:spPr>
          <a:xfrm flipH="1">
            <a:off x="2347698" y="6679493"/>
            <a:ext cx="160166"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DFDCA4CB-7698-D50E-84DE-9D744DA336FF}"/>
              </a:ext>
            </a:extLst>
          </p:cNvPr>
          <p:cNvCxnSpPr>
            <a:cxnSpLocks/>
            <a:stCxn id="107" idx="5"/>
            <a:endCxn id="109" idx="1"/>
          </p:cNvCxnSpPr>
          <p:nvPr/>
        </p:nvCxnSpPr>
        <p:spPr>
          <a:xfrm>
            <a:off x="1541034" y="6707122"/>
            <a:ext cx="236266" cy="38988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7B0CA10B-E2D6-B610-07A7-3432E5661A57}"/>
              </a:ext>
            </a:extLst>
          </p:cNvPr>
          <p:cNvSpPr txBox="1"/>
          <p:nvPr/>
        </p:nvSpPr>
        <p:spPr>
          <a:xfrm>
            <a:off x="4673936" y="4198330"/>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98" name="文本框 97">
            <a:extLst>
              <a:ext uri="{FF2B5EF4-FFF2-40B4-BE49-F238E27FC236}">
                <a16:creationId xmlns:a16="http://schemas.microsoft.com/office/drawing/2014/main" id="{0EFA3E5E-6662-60F6-BA5E-063D431C48F6}"/>
              </a:ext>
            </a:extLst>
          </p:cNvPr>
          <p:cNvSpPr txBox="1"/>
          <p:nvPr/>
        </p:nvSpPr>
        <p:spPr>
          <a:xfrm>
            <a:off x="3859609" y="5274732"/>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99" name="文本框 98">
            <a:extLst>
              <a:ext uri="{FF2B5EF4-FFF2-40B4-BE49-F238E27FC236}">
                <a16:creationId xmlns:a16="http://schemas.microsoft.com/office/drawing/2014/main" id="{69F86C53-74F8-1C30-E9AC-6F47E344AC97}"/>
              </a:ext>
            </a:extLst>
          </p:cNvPr>
          <p:cNvSpPr txBox="1"/>
          <p:nvPr/>
        </p:nvSpPr>
        <p:spPr>
          <a:xfrm>
            <a:off x="3092445" y="6338181"/>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01" name="文本框 100">
            <a:extLst>
              <a:ext uri="{FF2B5EF4-FFF2-40B4-BE49-F238E27FC236}">
                <a16:creationId xmlns:a16="http://schemas.microsoft.com/office/drawing/2014/main" id="{75AD8A43-5A1B-22D1-9835-9906CBD3A1C5}"/>
              </a:ext>
            </a:extLst>
          </p:cNvPr>
          <p:cNvSpPr txBox="1"/>
          <p:nvPr/>
        </p:nvSpPr>
        <p:spPr>
          <a:xfrm>
            <a:off x="2296564" y="7300127"/>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102" name="椭圆 101">
            <a:extLst>
              <a:ext uri="{FF2B5EF4-FFF2-40B4-BE49-F238E27FC236}">
                <a16:creationId xmlns:a16="http://schemas.microsoft.com/office/drawing/2014/main" id="{F32C56BE-167D-F28D-932E-C924D7EB60A9}"/>
              </a:ext>
            </a:extLst>
          </p:cNvPr>
          <p:cNvSpPr/>
          <p:nvPr/>
        </p:nvSpPr>
        <p:spPr>
          <a:xfrm>
            <a:off x="2389731" y="5990962"/>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4" name="椭圆 103">
            <a:extLst>
              <a:ext uri="{FF2B5EF4-FFF2-40B4-BE49-F238E27FC236}">
                <a16:creationId xmlns:a16="http://schemas.microsoft.com/office/drawing/2014/main" id="{03BB59E9-B8D5-98A4-79B1-3F8B69984FE4}"/>
              </a:ext>
            </a:extLst>
          </p:cNvPr>
          <p:cNvSpPr/>
          <p:nvPr/>
        </p:nvSpPr>
        <p:spPr>
          <a:xfrm>
            <a:off x="4031697" y="3914886"/>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6" name="椭圆 105">
            <a:extLst>
              <a:ext uri="{FF2B5EF4-FFF2-40B4-BE49-F238E27FC236}">
                <a16:creationId xmlns:a16="http://schemas.microsoft.com/office/drawing/2014/main" id="{60D4E19D-DE9B-05B8-F9D0-5FC675C6CDA8}"/>
              </a:ext>
            </a:extLst>
          </p:cNvPr>
          <p:cNvSpPr/>
          <p:nvPr/>
        </p:nvSpPr>
        <p:spPr>
          <a:xfrm>
            <a:off x="3196396" y="500305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7" name="椭圆 106">
            <a:extLst>
              <a:ext uri="{FF2B5EF4-FFF2-40B4-BE49-F238E27FC236}">
                <a16:creationId xmlns:a16="http://schemas.microsoft.com/office/drawing/2014/main" id="{DF37CBFB-E33F-C788-EB5E-C96D96BAAD00}"/>
              </a:ext>
            </a:extLst>
          </p:cNvPr>
          <p:cNvSpPr/>
          <p:nvPr/>
        </p:nvSpPr>
        <p:spPr>
          <a:xfrm>
            <a:off x="852503" y="6018589"/>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5</a:t>
            </a:r>
            <a:endParaRPr lang="zh-CN" altLang="en-US" sz="2800" b="1" i="1" dirty="0"/>
          </a:p>
        </p:txBody>
      </p:sp>
      <p:sp>
        <p:nvSpPr>
          <p:cNvPr id="109" name="椭圆 108">
            <a:extLst>
              <a:ext uri="{FF2B5EF4-FFF2-40B4-BE49-F238E27FC236}">
                <a16:creationId xmlns:a16="http://schemas.microsoft.com/office/drawing/2014/main" id="{F0DDDB8E-CED4-D8F2-0A11-AE7030B85019}"/>
              </a:ext>
            </a:extLst>
          </p:cNvPr>
          <p:cNvSpPr/>
          <p:nvPr/>
        </p:nvSpPr>
        <p:spPr>
          <a:xfrm>
            <a:off x="1659167" y="697887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12" name="椭圆 111">
            <a:extLst>
              <a:ext uri="{FF2B5EF4-FFF2-40B4-BE49-F238E27FC236}">
                <a16:creationId xmlns:a16="http://schemas.microsoft.com/office/drawing/2014/main" id="{8E08F3D1-FE7E-E665-4367-3365800C1BD3}"/>
              </a:ext>
            </a:extLst>
          </p:cNvPr>
          <p:cNvSpPr/>
          <p:nvPr/>
        </p:nvSpPr>
        <p:spPr>
          <a:xfrm>
            <a:off x="4031697" y="2716656"/>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cxnSp>
        <p:nvCxnSpPr>
          <p:cNvPr id="121" name="直接箭头连接符 120">
            <a:extLst>
              <a:ext uri="{FF2B5EF4-FFF2-40B4-BE49-F238E27FC236}">
                <a16:creationId xmlns:a16="http://schemas.microsoft.com/office/drawing/2014/main" id="{B0E2F868-8B4E-8A4E-5356-B2D4FA01E8E5}"/>
              </a:ext>
            </a:extLst>
          </p:cNvPr>
          <p:cNvCxnSpPr>
            <a:cxnSpLocks/>
            <a:stCxn id="135" idx="4"/>
            <a:endCxn id="133" idx="0"/>
          </p:cNvCxnSpPr>
          <p:nvPr/>
        </p:nvCxnSpPr>
        <p:spPr>
          <a:xfrm>
            <a:off x="12091394" y="5007501"/>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2" name="直接箭头连接符 121">
            <a:extLst>
              <a:ext uri="{FF2B5EF4-FFF2-40B4-BE49-F238E27FC236}">
                <a16:creationId xmlns:a16="http://schemas.microsoft.com/office/drawing/2014/main" id="{599361ED-96FF-4221-D3FA-8185E91103C5}"/>
              </a:ext>
            </a:extLst>
          </p:cNvPr>
          <p:cNvCxnSpPr>
            <a:cxnSpLocks/>
            <a:stCxn id="133" idx="3"/>
            <a:endCxn id="134" idx="7"/>
          </p:cNvCxnSpPr>
          <p:nvPr/>
        </p:nvCxnSpPr>
        <p:spPr>
          <a:xfrm flipH="1">
            <a:off x="11541294" y="6087598"/>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3" name="直接箭头连接符 122">
            <a:extLst>
              <a:ext uri="{FF2B5EF4-FFF2-40B4-BE49-F238E27FC236}">
                <a16:creationId xmlns:a16="http://schemas.microsoft.com/office/drawing/2014/main" id="{808A221A-830B-4B9A-53E5-632ABF0345D3}"/>
              </a:ext>
            </a:extLst>
          </p:cNvPr>
          <p:cNvCxnSpPr>
            <a:cxnSpLocks/>
            <a:stCxn id="135" idx="3"/>
            <a:endCxn id="134" idx="0"/>
          </p:cNvCxnSpPr>
          <p:nvPr/>
        </p:nvCxnSpPr>
        <p:spPr>
          <a:xfrm flipH="1">
            <a:off x="11256093" y="4889370"/>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27" name="文本框 126">
            <a:extLst>
              <a:ext uri="{FF2B5EF4-FFF2-40B4-BE49-F238E27FC236}">
                <a16:creationId xmlns:a16="http://schemas.microsoft.com/office/drawing/2014/main" id="{22F6F109-1F18-979B-F713-625AC8731569}"/>
              </a:ext>
            </a:extLst>
          </p:cNvPr>
          <p:cNvSpPr txBox="1"/>
          <p:nvPr/>
        </p:nvSpPr>
        <p:spPr>
          <a:xfrm>
            <a:off x="12330301" y="5682511"/>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29" name="文本框 128">
            <a:extLst>
              <a:ext uri="{FF2B5EF4-FFF2-40B4-BE49-F238E27FC236}">
                <a16:creationId xmlns:a16="http://schemas.microsoft.com/office/drawing/2014/main" id="{92525DF3-EFEE-AECE-BE05-605D5F8E281D}"/>
              </a:ext>
            </a:extLst>
          </p:cNvPr>
          <p:cNvSpPr txBox="1"/>
          <p:nvPr/>
        </p:nvSpPr>
        <p:spPr>
          <a:xfrm>
            <a:off x="11515974" y="6758913"/>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33" name="椭圆 132">
            <a:extLst>
              <a:ext uri="{FF2B5EF4-FFF2-40B4-BE49-F238E27FC236}">
                <a16:creationId xmlns:a16="http://schemas.microsoft.com/office/drawing/2014/main" id="{2212AC8C-0D7D-CE78-60EC-A061D1662932}"/>
              </a:ext>
            </a:extLst>
          </p:cNvPr>
          <p:cNvSpPr/>
          <p:nvPr/>
        </p:nvSpPr>
        <p:spPr>
          <a:xfrm>
            <a:off x="11688062" y="539906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4" name="椭圆 133">
            <a:extLst>
              <a:ext uri="{FF2B5EF4-FFF2-40B4-BE49-F238E27FC236}">
                <a16:creationId xmlns:a16="http://schemas.microsoft.com/office/drawing/2014/main" id="{3EEF7D5A-D70D-955F-3779-CCBD868A4E6A}"/>
              </a:ext>
            </a:extLst>
          </p:cNvPr>
          <p:cNvSpPr/>
          <p:nvPr/>
        </p:nvSpPr>
        <p:spPr>
          <a:xfrm>
            <a:off x="10852761" y="648723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5" name="椭圆 134">
            <a:extLst>
              <a:ext uri="{FF2B5EF4-FFF2-40B4-BE49-F238E27FC236}">
                <a16:creationId xmlns:a16="http://schemas.microsoft.com/office/drawing/2014/main" id="{E5C199B0-172A-4256-BD97-773F8FED4819}"/>
              </a:ext>
            </a:extLst>
          </p:cNvPr>
          <p:cNvSpPr/>
          <p:nvPr/>
        </p:nvSpPr>
        <p:spPr>
          <a:xfrm>
            <a:off x="11688062" y="420083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138" name="箭头: 上弧形 137">
            <a:extLst>
              <a:ext uri="{FF2B5EF4-FFF2-40B4-BE49-F238E27FC236}">
                <a16:creationId xmlns:a16="http://schemas.microsoft.com/office/drawing/2014/main" id="{10EEE877-FC1F-4380-65A3-68C29459AFE3}"/>
              </a:ext>
            </a:extLst>
          </p:cNvPr>
          <p:cNvSpPr/>
          <p:nvPr/>
        </p:nvSpPr>
        <p:spPr>
          <a:xfrm>
            <a:off x="4880394" y="4782738"/>
            <a:ext cx="2602995" cy="421879"/>
          </a:xfrm>
          <a:prstGeom prst="curvedDownArrow">
            <a:avLst>
              <a:gd name="adj1" fmla="val 58024"/>
              <a:gd name="adj2" fmla="val 116767"/>
              <a:gd name="adj3" fmla="val 2070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cxnSp>
        <p:nvCxnSpPr>
          <p:cNvPr id="141" name="直接箭头连接符 140">
            <a:extLst>
              <a:ext uri="{FF2B5EF4-FFF2-40B4-BE49-F238E27FC236}">
                <a16:creationId xmlns:a16="http://schemas.microsoft.com/office/drawing/2014/main" id="{6AE4028F-F363-E258-D3F8-8340E3F3B9DF}"/>
              </a:ext>
            </a:extLst>
          </p:cNvPr>
          <p:cNvCxnSpPr>
            <a:cxnSpLocks/>
            <a:stCxn id="151" idx="3"/>
            <a:endCxn id="150" idx="7"/>
          </p:cNvCxnSpPr>
          <p:nvPr/>
        </p:nvCxnSpPr>
        <p:spPr>
          <a:xfrm flipH="1">
            <a:off x="5178955" y="9937604"/>
            <a:ext cx="236267"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3" name="直接箭头连接符 142">
            <a:extLst>
              <a:ext uri="{FF2B5EF4-FFF2-40B4-BE49-F238E27FC236}">
                <a16:creationId xmlns:a16="http://schemas.microsoft.com/office/drawing/2014/main" id="{720158C6-1CF7-D431-D3EE-732C67D5A550}"/>
              </a:ext>
            </a:extLst>
          </p:cNvPr>
          <p:cNvCxnSpPr>
            <a:cxnSpLocks/>
            <a:stCxn id="150" idx="3"/>
            <a:endCxn id="160" idx="7"/>
          </p:cNvCxnSpPr>
          <p:nvPr/>
        </p:nvCxnSpPr>
        <p:spPr>
          <a:xfrm flipH="1">
            <a:off x="4448389" y="10925512"/>
            <a:ext cx="160166"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4" name="直接箭头连接符 143">
            <a:extLst>
              <a:ext uri="{FF2B5EF4-FFF2-40B4-BE49-F238E27FC236}">
                <a16:creationId xmlns:a16="http://schemas.microsoft.com/office/drawing/2014/main" id="{ED8B4379-AD46-8CD4-B220-EF9DB93257F7}"/>
              </a:ext>
            </a:extLst>
          </p:cNvPr>
          <p:cNvCxnSpPr>
            <a:cxnSpLocks/>
            <a:stCxn id="157" idx="5"/>
            <a:endCxn id="160" idx="1"/>
          </p:cNvCxnSpPr>
          <p:nvPr/>
        </p:nvCxnSpPr>
        <p:spPr>
          <a:xfrm>
            <a:off x="3641725" y="10953141"/>
            <a:ext cx="236266" cy="38988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45" name="文本框 144">
            <a:extLst>
              <a:ext uri="{FF2B5EF4-FFF2-40B4-BE49-F238E27FC236}">
                <a16:creationId xmlns:a16="http://schemas.microsoft.com/office/drawing/2014/main" id="{069727AA-EC2D-163A-B692-7B0D4936CBC0}"/>
              </a:ext>
            </a:extLst>
          </p:cNvPr>
          <p:cNvSpPr txBox="1"/>
          <p:nvPr/>
        </p:nvSpPr>
        <p:spPr>
          <a:xfrm>
            <a:off x="5960300" y="9520751"/>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47" name="文本框 146">
            <a:extLst>
              <a:ext uri="{FF2B5EF4-FFF2-40B4-BE49-F238E27FC236}">
                <a16:creationId xmlns:a16="http://schemas.microsoft.com/office/drawing/2014/main" id="{59988E08-04E7-885B-8B28-B0CEED957C7A}"/>
              </a:ext>
            </a:extLst>
          </p:cNvPr>
          <p:cNvSpPr txBox="1"/>
          <p:nvPr/>
        </p:nvSpPr>
        <p:spPr>
          <a:xfrm>
            <a:off x="5193136" y="10584200"/>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48" name="文本框 147">
            <a:extLst>
              <a:ext uri="{FF2B5EF4-FFF2-40B4-BE49-F238E27FC236}">
                <a16:creationId xmlns:a16="http://schemas.microsoft.com/office/drawing/2014/main" id="{BF99F4F5-9478-3E8A-280E-FDEB2DDF4CA5}"/>
              </a:ext>
            </a:extLst>
          </p:cNvPr>
          <p:cNvSpPr txBox="1"/>
          <p:nvPr/>
        </p:nvSpPr>
        <p:spPr>
          <a:xfrm>
            <a:off x="4397255" y="11546146"/>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150" name="椭圆 149">
            <a:extLst>
              <a:ext uri="{FF2B5EF4-FFF2-40B4-BE49-F238E27FC236}">
                <a16:creationId xmlns:a16="http://schemas.microsoft.com/office/drawing/2014/main" id="{4145AD00-2D42-D6DC-FD21-27A859539449}"/>
              </a:ext>
            </a:extLst>
          </p:cNvPr>
          <p:cNvSpPr/>
          <p:nvPr/>
        </p:nvSpPr>
        <p:spPr>
          <a:xfrm>
            <a:off x="4490422" y="10236981"/>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51" name="椭圆 150">
            <a:extLst>
              <a:ext uri="{FF2B5EF4-FFF2-40B4-BE49-F238E27FC236}">
                <a16:creationId xmlns:a16="http://schemas.microsoft.com/office/drawing/2014/main" id="{C160BD06-8FF0-B247-C344-E9F7AA20CB94}"/>
              </a:ext>
            </a:extLst>
          </p:cNvPr>
          <p:cNvSpPr/>
          <p:nvPr/>
        </p:nvSpPr>
        <p:spPr>
          <a:xfrm>
            <a:off x="5297087" y="9249073"/>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57" name="椭圆 156">
            <a:extLst>
              <a:ext uri="{FF2B5EF4-FFF2-40B4-BE49-F238E27FC236}">
                <a16:creationId xmlns:a16="http://schemas.microsoft.com/office/drawing/2014/main" id="{2161B5EA-1CFD-E2E9-00F2-8C9AB2B98B49}"/>
              </a:ext>
            </a:extLst>
          </p:cNvPr>
          <p:cNvSpPr/>
          <p:nvPr/>
        </p:nvSpPr>
        <p:spPr>
          <a:xfrm>
            <a:off x="2953194" y="10264608"/>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5</a:t>
            </a:r>
            <a:endParaRPr lang="zh-CN" altLang="en-US" sz="2800" b="1" i="1" dirty="0"/>
          </a:p>
        </p:txBody>
      </p:sp>
      <p:sp>
        <p:nvSpPr>
          <p:cNvPr id="160" name="椭圆 159">
            <a:extLst>
              <a:ext uri="{FF2B5EF4-FFF2-40B4-BE49-F238E27FC236}">
                <a16:creationId xmlns:a16="http://schemas.microsoft.com/office/drawing/2014/main" id="{110B12E6-A36F-EB24-E0DE-145526ACF810}"/>
              </a:ext>
            </a:extLst>
          </p:cNvPr>
          <p:cNvSpPr/>
          <p:nvPr/>
        </p:nvSpPr>
        <p:spPr>
          <a:xfrm>
            <a:off x="3759858" y="11224889"/>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cxnSp>
        <p:nvCxnSpPr>
          <p:cNvPr id="163" name="直接箭头连接符 162">
            <a:extLst>
              <a:ext uri="{FF2B5EF4-FFF2-40B4-BE49-F238E27FC236}">
                <a16:creationId xmlns:a16="http://schemas.microsoft.com/office/drawing/2014/main" id="{D7FA9A23-5CF8-F153-8551-FEF30CCD0C6F}"/>
              </a:ext>
            </a:extLst>
          </p:cNvPr>
          <p:cNvCxnSpPr>
            <a:cxnSpLocks/>
            <a:stCxn id="169" idx="3"/>
            <a:endCxn id="170" idx="7"/>
          </p:cNvCxnSpPr>
          <p:nvPr/>
        </p:nvCxnSpPr>
        <p:spPr>
          <a:xfrm flipH="1">
            <a:off x="7245392" y="11140891"/>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6" name="直接箭头连接符 165">
            <a:extLst>
              <a:ext uri="{FF2B5EF4-FFF2-40B4-BE49-F238E27FC236}">
                <a16:creationId xmlns:a16="http://schemas.microsoft.com/office/drawing/2014/main" id="{E444399F-54BA-A073-9BDC-45DB751BC059}"/>
              </a:ext>
            </a:extLst>
          </p:cNvPr>
          <p:cNvCxnSpPr>
            <a:cxnSpLocks/>
            <a:stCxn id="171" idx="3"/>
            <a:endCxn id="170" idx="0"/>
          </p:cNvCxnSpPr>
          <p:nvPr/>
        </p:nvCxnSpPr>
        <p:spPr>
          <a:xfrm flipH="1">
            <a:off x="6960191" y="9942663"/>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67" name="文本框 166">
            <a:extLst>
              <a:ext uri="{FF2B5EF4-FFF2-40B4-BE49-F238E27FC236}">
                <a16:creationId xmlns:a16="http://schemas.microsoft.com/office/drawing/2014/main" id="{1D1BE7C5-0A5A-A26D-2C15-DC24247C2FEF}"/>
              </a:ext>
            </a:extLst>
          </p:cNvPr>
          <p:cNvSpPr txBox="1"/>
          <p:nvPr/>
        </p:nvSpPr>
        <p:spPr>
          <a:xfrm>
            <a:off x="8034399" y="10735804"/>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68" name="文本框 167">
            <a:extLst>
              <a:ext uri="{FF2B5EF4-FFF2-40B4-BE49-F238E27FC236}">
                <a16:creationId xmlns:a16="http://schemas.microsoft.com/office/drawing/2014/main" id="{F7165485-97C9-0B41-12E1-402771EAD4BE}"/>
              </a:ext>
            </a:extLst>
          </p:cNvPr>
          <p:cNvSpPr txBox="1"/>
          <p:nvPr/>
        </p:nvSpPr>
        <p:spPr>
          <a:xfrm>
            <a:off x="7220072" y="11812206"/>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69" name="椭圆 168">
            <a:extLst>
              <a:ext uri="{FF2B5EF4-FFF2-40B4-BE49-F238E27FC236}">
                <a16:creationId xmlns:a16="http://schemas.microsoft.com/office/drawing/2014/main" id="{5FA58506-DC28-E8E8-1574-92AD4CEB82C3}"/>
              </a:ext>
            </a:extLst>
          </p:cNvPr>
          <p:cNvSpPr/>
          <p:nvPr/>
        </p:nvSpPr>
        <p:spPr>
          <a:xfrm>
            <a:off x="7392160" y="1045236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70" name="椭圆 169">
            <a:extLst>
              <a:ext uri="{FF2B5EF4-FFF2-40B4-BE49-F238E27FC236}">
                <a16:creationId xmlns:a16="http://schemas.microsoft.com/office/drawing/2014/main" id="{DA0435C7-BB3E-67BE-39E6-41F5165507B5}"/>
              </a:ext>
            </a:extLst>
          </p:cNvPr>
          <p:cNvSpPr/>
          <p:nvPr/>
        </p:nvSpPr>
        <p:spPr>
          <a:xfrm>
            <a:off x="6556859" y="11540528"/>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71" name="椭圆 170">
            <a:extLst>
              <a:ext uri="{FF2B5EF4-FFF2-40B4-BE49-F238E27FC236}">
                <a16:creationId xmlns:a16="http://schemas.microsoft.com/office/drawing/2014/main" id="{BB9BA0D4-05ED-FB51-C678-EAFE10C668A1}"/>
              </a:ext>
            </a:extLst>
          </p:cNvPr>
          <p:cNvSpPr/>
          <p:nvPr/>
        </p:nvSpPr>
        <p:spPr>
          <a:xfrm>
            <a:off x="7392160" y="925413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cxnSp>
        <p:nvCxnSpPr>
          <p:cNvPr id="172" name="直接箭头连接符 171">
            <a:extLst>
              <a:ext uri="{FF2B5EF4-FFF2-40B4-BE49-F238E27FC236}">
                <a16:creationId xmlns:a16="http://schemas.microsoft.com/office/drawing/2014/main" id="{4605E3F6-3F99-7BC0-FFD8-D6B73E3251D2}"/>
              </a:ext>
            </a:extLst>
          </p:cNvPr>
          <p:cNvCxnSpPr>
            <a:cxnSpLocks/>
            <a:stCxn id="179" idx="4"/>
            <a:endCxn id="177" idx="0"/>
          </p:cNvCxnSpPr>
          <p:nvPr/>
        </p:nvCxnSpPr>
        <p:spPr>
          <a:xfrm>
            <a:off x="9379202" y="10060794"/>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75" name="文本框 174">
            <a:extLst>
              <a:ext uri="{FF2B5EF4-FFF2-40B4-BE49-F238E27FC236}">
                <a16:creationId xmlns:a16="http://schemas.microsoft.com/office/drawing/2014/main" id="{D9385BC3-E629-5E23-A834-F8CA9D8E64E5}"/>
              </a:ext>
            </a:extLst>
          </p:cNvPr>
          <p:cNvSpPr txBox="1"/>
          <p:nvPr/>
        </p:nvSpPr>
        <p:spPr>
          <a:xfrm>
            <a:off x="9618109" y="10735804"/>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77" name="椭圆 176">
            <a:extLst>
              <a:ext uri="{FF2B5EF4-FFF2-40B4-BE49-F238E27FC236}">
                <a16:creationId xmlns:a16="http://schemas.microsoft.com/office/drawing/2014/main" id="{D6D572C2-E4B3-0C5E-0FF9-90D193DDE9BC}"/>
              </a:ext>
            </a:extLst>
          </p:cNvPr>
          <p:cNvSpPr/>
          <p:nvPr/>
        </p:nvSpPr>
        <p:spPr>
          <a:xfrm>
            <a:off x="8975870" y="1045236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79" name="椭圆 178">
            <a:extLst>
              <a:ext uri="{FF2B5EF4-FFF2-40B4-BE49-F238E27FC236}">
                <a16:creationId xmlns:a16="http://schemas.microsoft.com/office/drawing/2014/main" id="{9414B7B9-C3A6-BC7D-740A-5CB46493C135}"/>
              </a:ext>
            </a:extLst>
          </p:cNvPr>
          <p:cNvSpPr/>
          <p:nvPr/>
        </p:nvSpPr>
        <p:spPr>
          <a:xfrm>
            <a:off x="8975870" y="925413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181" name="箭头: 上弧形 180">
            <a:extLst>
              <a:ext uri="{FF2B5EF4-FFF2-40B4-BE49-F238E27FC236}">
                <a16:creationId xmlns:a16="http://schemas.microsoft.com/office/drawing/2014/main" id="{6EEA7E5A-918E-0FB4-E3F6-B3BF3E241388}"/>
              </a:ext>
            </a:extLst>
          </p:cNvPr>
          <p:cNvSpPr/>
          <p:nvPr/>
        </p:nvSpPr>
        <p:spPr>
          <a:xfrm rot="7808572">
            <a:off x="9487059" y="8549610"/>
            <a:ext cx="3691518" cy="590750"/>
          </a:xfrm>
          <a:prstGeom prst="curvedDownArrow">
            <a:avLst>
              <a:gd name="adj1" fmla="val 58024"/>
              <a:gd name="adj2" fmla="val 116767"/>
              <a:gd name="adj3" fmla="val 2070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341011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6" name="直接箭头连接符 135">
            <a:extLst>
              <a:ext uri="{FF2B5EF4-FFF2-40B4-BE49-F238E27FC236}">
                <a16:creationId xmlns:a16="http://schemas.microsoft.com/office/drawing/2014/main" id="{2386250D-3052-2CAB-1A26-90FDF3C43433}"/>
              </a:ext>
            </a:extLst>
          </p:cNvPr>
          <p:cNvCxnSpPr>
            <a:cxnSpLocks/>
            <a:stCxn id="132" idx="3"/>
            <a:endCxn id="124" idx="7"/>
          </p:cNvCxnSpPr>
          <p:nvPr/>
        </p:nvCxnSpPr>
        <p:spPr>
          <a:xfrm flipH="1">
            <a:off x="9782534" y="4875544"/>
            <a:ext cx="236267"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09425B00-8F0B-6DC0-3E3E-9FA8567DB6F8}"/>
              </a:ext>
            </a:extLst>
          </p:cNvPr>
          <p:cNvCxnSpPr>
            <a:cxnSpLocks/>
            <a:stCxn id="124" idx="3"/>
            <a:endCxn id="142" idx="7"/>
          </p:cNvCxnSpPr>
          <p:nvPr/>
        </p:nvCxnSpPr>
        <p:spPr>
          <a:xfrm flipH="1">
            <a:off x="9051968" y="5863452"/>
            <a:ext cx="160166"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直接箭头连接符 148">
            <a:extLst>
              <a:ext uri="{FF2B5EF4-FFF2-40B4-BE49-F238E27FC236}">
                <a16:creationId xmlns:a16="http://schemas.microsoft.com/office/drawing/2014/main" id="{D654DF42-60DE-14DF-39E4-D74435DAC7EC}"/>
              </a:ext>
            </a:extLst>
          </p:cNvPr>
          <p:cNvCxnSpPr>
            <a:cxnSpLocks/>
            <a:stCxn id="139" idx="5"/>
            <a:endCxn id="142" idx="1"/>
          </p:cNvCxnSpPr>
          <p:nvPr/>
        </p:nvCxnSpPr>
        <p:spPr>
          <a:xfrm>
            <a:off x="8245304" y="5891081"/>
            <a:ext cx="236266" cy="38988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59" name="文本框 158">
            <a:extLst>
              <a:ext uri="{FF2B5EF4-FFF2-40B4-BE49-F238E27FC236}">
                <a16:creationId xmlns:a16="http://schemas.microsoft.com/office/drawing/2014/main" id="{BEB039EC-A0E8-3E6D-48AE-DEE7BD36D91A}"/>
              </a:ext>
            </a:extLst>
          </p:cNvPr>
          <p:cNvSpPr txBox="1"/>
          <p:nvPr/>
        </p:nvSpPr>
        <p:spPr>
          <a:xfrm>
            <a:off x="10563879" y="4458691"/>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64" name="文本框 163">
            <a:extLst>
              <a:ext uri="{FF2B5EF4-FFF2-40B4-BE49-F238E27FC236}">
                <a16:creationId xmlns:a16="http://schemas.microsoft.com/office/drawing/2014/main" id="{760A2AC2-3762-9EBC-AF96-38FAA317F9EC}"/>
              </a:ext>
            </a:extLst>
          </p:cNvPr>
          <p:cNvSpPr txBox="1"/>
          <p:nvPr/>
        </p:nvSpPr>
        <p:spPr>
          <a:xfrm>
            <a:off x="9796715" y="5522140"/>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65" name="文本框 164">
            <a:extLst>
              <a:ext uri="{FF2B5EF4-FFF2-40B4-BE49-F238E27FC236}">
                <a16:creationId xmlns:a16="http://schemas.microsoft.com/office/drawing/2014/main" id="{AF9E4633-D10E-B3B8-0DA6-1CDD8279BA20}"/>
              </a:ext>
            </a:extLst>
          </p:cNvPr>
          <p:cNvSpPr txBox="1"/>
          <p:nvPr/>
        </p:nvSpPr>
        <p:spPr>
          <a:xfrm>
            <a:off x="9000834" y="6484086"/>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124" name="椭圆 123">
            <a:extLst>
              <a:ext uri="{FF2B5EF4-FFF2-40B4-BE49-F238E27FC236}">
                <a16:creationId xmlns:a16="http://schemas.microsoft.com/office/drawing/2014/main" id="{1AEEE9C1-E7F0-ED4E-D5DE-0370B1336F92}"/>
              </a:ext>
            </a:extLst>
          </p:cNvPr>
          <p:cNvSpPr/>
          <p:nvPr/>
        </p:nvSpPr>
        <p:spPr>
          <a:xfrm>
            <a:off x="9094001" y="5174921"/>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2" name="椭圆 131">
            <a:extLst>
              <a:ext uri="{FF2B5EF4-FFF2-40B4-BE49-F238E27FC236}">
                <a16:creationId xmlns:a16="http://schemas.microsoft.com/office/drawing/2014/main" id="{BB796F8A-096F-36E3-96FC-49C61BD0059C}"/>
              </a:ext>
            </a:extLst>
          </p:cNvPr>
          <p:cNvSpPr/>
          <p:nvPr/>
        </p:nvSpPr>
        <p:spPr>
          <a:xfrm>
            <a:off x="9900666" y="4187013"/>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9" name="椭圆 138">
            <a:extLst>
              <a:ext uri="{FF2B5EF4-FFF2-40B4-BE49-F238E27FC236}">
                <a16:creationId xmlns:a16="http://schemas.microsoft.com/office/drawing/2014/main" id="{5DD2E59F-531C-7F18-08EB-48098F80021E}"/>
              </a:ext>
            </a:extLst>
          </p:cNvPr>
          <p:cNvSpPr/>
          <p:nvPr/>
        </p:nvSpPr>
        <p:spPr>
          <a:xfrm>
            <a:off x="7556773" y="5202548"/>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5</a:t>
            </a:r>
            <a:endParaRPr lang="zh-CN" altLang="en-US" sz="2800" b="1" i="1" dirty="0"/>
          </a:p>
        </p:txBody>
      </p:sp>
      <p:sp>
        <p:nvSpPr>
          <p:cNvPr id="142" name="椭圆 141">
            <a:extLst>
              <a:ext uri="{FF2B5EF4-FFF2-40B4-BE49-F238E27FC236}">
                <a16:creationId xmlns:a16="http://schemas.microsoft.com/office/drawing/2014/main" id="{8E3CE65B-2DD7-38DF-BAA3-E40EB3ACCB06}"/>
              </a:ext>
            </a:extLst>
          </p:cNvPr>
          <p:cNvSpPr/>
          <p:nvPr/>
        </p:nvSpPr>
        <p:spPr>
          <a:xfrm>
            <a:off x="8363437" y="6162829"/>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cxnSp>
        <p:nvCxnSpPr>
          <p:cNvPr id="21" name="直接箭头连接符 20">
            <a:extLst>
              <a:ext uri="{FF2B5EF4-FFF2-40B4-BE49-F238E27FC236}">
                <a16:creationId xmlns:a16="http://schemas.microsoft.com/office/drawing/2014/main" id="{1815FBF1-FCBA-C901-3DB6-E4BF00C7AEA3}"/>
              </a:ext>
            </a:extLst>
          </p:cNvPr>
          <p:cNvCxnSpPr>
            <a:cxnSpLocks/>
            <a:stCxn id="112" idx="4"/>
            <a:endCxn id="104" idx="0"/>
          </p:cNvCxnSpPr>
          <p:nvPr/>
        </p:nvCxnSpPr>
        <p:spPr>
          <a:xfrm>
            <a:off x="4435029" y="3523320"/>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EFE2B0C0-1E42-8E2E-72A6-7EB47145DFEE}"/>
              </a:ext>
            </a:extLst>
          </p:cNvPr>
          <p:cNvCxnSpPr>
            <a:cxnSpLocks/>
            <a:stCxn id="104" idx="3"/>
            <a:endCxn id="106" idx="7"/>
          </p:cNvCxnSpPr>
          <p:nvPr/>
        </p:nvCxnSpPr>
        <p:spPr>
          <a:xfrm flipH="1">
            <a:off x="3884929" y="4603417"/>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7A1AFE7D-7974-472A-39A3-3C1BEB5FC760}"/>
              </a:ext>
            </a:extLst>
          </p:cNvPr>
          <p:cNvCxnSpPr>
            <a:cxnSpLocks/>
            <a:stCxn id="112" idx="3"/>
            <a:endCxn id="106" idx="0"/>
          </p:cNvCxnSpPr>
          <p:nvPr/>
        </p:nvCxnSpPr>
        <p:spPr>
          <a:xfrm flipH="1">
            <a:off x="3599728" y="3405189"/>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6D392D6F-F105-3427-1FEB-16B632DA8EBF}"/>
              </a:ext>
            </a:extLst>
          </p:cNvPr>
          <p:cNvCxnSpPr>
            <a:cxnSpLocks/>
            <a:stCxn id="106" idx="3"/>
            <a:endCxn id="102" idx="7"/>
          </p:cNvCxnSpPr>
          <p:nvPr/>
        </p:nvCxnSpPr>
        <p:spPr>
          <a:xfrm flipH="1">
            <a:off x="3078264" y="5691585"/>
            <a:ext cx="236267"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2C2AC4F0-61DA-8B72-CF11-214F904B355F}"/>
              </a:ext>
            </a:extLst>
          </p:cNvPr>
          <p:cNvCxnSpPr>
            <a:cxnSpLocks/>
            <a:stCxn id="112" idx="2"/>
            <a:endCxn id="102" idx="0"/>
          </p:cNvCxnSpPr>
          <p:nvPr/>
        </p:nvCxnSpPr>
        <p:spPr>
          <a:xfrm flipH="1">
            <a:off x="2793063" y="3119988"/>
            <a:ext cx="1238634" cy="287097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87E99DEE-72B4-2589-49C8-90B45419F726}"/>
              </a:ext>
            </a:extLst>
          </p:cNvPr>
          <p:cNvCxnSpPr>
            <a:cxnSpLocks/>
            <a:stCxn id="102" idx="3"/>
            <a:endCxn id="109" idx="7"/>
          </p:cNvCxnSpPr>
          <p:nvPr/>
        </p:nvCxnSpPr>
        <p:spPr>
          <a:xfrm flipH="1">
            <a:off x="2347698" y="6679493"/>
            <a:ext cx="160166"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DFDCA4CB-7698-D50E-84DE-9D744DA336FF}"/>
              </a:ext>
            </a:extLst>
          </p:cNvPr>
          <p:cNvCxnSpPr>
            <a:cxnSpLocks/>
            <a:stCxn id="107" idx="5"/>
            <a:endCxn id="109" idx="1"/>
          </p:cNvCxnSpPr>
          <p:nvPr/>
        </p:nvCxnSpPr>
        <p:spPr>
          <a:xfrm>
            <a:off x="1541034" y="6707122"/>
            <a:ext cx="236266" cy="38988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7B0CA10B-E2D6-B610-07A7-3432E5661A57}"/>
              </a:ext>
            </a:extLst>
          </p:cNvPr>
          <p:cNvSpPr txBox="1"/>
          <p:nvPr/>
        </p:nvSpPr>
        <p:spPr>
          <a:xfrm>
            <a:off x="4673936" y="4198330"/>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98" name="文本框 97">
            <a:extLst>
              <a:ext uri="{FF2B5EF4-FFF2-40B4-BE49-F238E27FC236}">
                <a16:creationId xmlns:a16="http://schemas.microsoft.com/office/drawing/2014/main" id="{0EFA3E5E-6662-60F6-BA5E-063D431C48F6}"/>
              </a:ext>
            </a:extLst>
          </p:cNvPr>
          <p:cNvSpPr txBox="1"/>
          <p:nvPr/>
        </p:nvSpPr>
        <p:spPr>
          <a:xfrm>
            <a:off x="3859609" y="5274732"/>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99" name="文本框 98">
            <a:extLst>
              <a:ext uri="{FF2B5EF4-FFF2-40B4-BE49-F238E27FC236}">
                <a16:creationId xmlns:a16="http://schemas.microsoft.com/office/drawing/2014/main" id="{69F86C53-74F8-1C30-E9AC-6F47E344AC97}"/>
              </a:ext>
            </a:extLst>
          </p:cNvPr>
          <p:cNvSpPr txBox="1"/>
          <p:nvPr/>
        </p:nvSpPr>
        <p:spPr>
          <a:xfrm>
            <a:off x="3092445" y="6338181"/>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01" name="文本框 100">
            <a:extLst>
              <a:ext uri="{FF2B5EF4-FFF2-40B4-BE49-F238E27FC236}">
                <a16:creationId xmlns:a16="http://schemas.microsoft.com/office/drawing/2014/main" id="{75AD8A43-5A1B-22D1-9835-9906CBD3A1C5}"/>
              </a:ext>
            </a:extLst>
          </p:cNvPr>
          <p:cNvSpPr txBox="1"/>
          <p:nvPr/>
        </p:nvSpPr>
        <p:spPr>
          <a:xfrm>
            <a:off x="2296564" y="7300127"/>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102" name="椭圆 101">
            <a:extLst>
              <a:ext uri="{FF2B5EF4-FFF2-40B4-BE49-F238E27FC236}">
                <a16:creationId xmlns:a16="http://schemas.microsoft.com/office/drawing/2014/main" id="{F32C56BE-167D-F28D-932E-C924D7EB60A9}"/>
              </a:ext>
            </a:extLst>
          </p:cNvPr>
          <p:cNvSpPr/>
          <p:nvPr/>
        </p:nvSpPr>
        <p:spPr>
          <a:xfrm>
            <a:off x="2389731" y="5990962"/>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4" name="椭圆 103">
            <a:extLst>
              <a:ext uri="{FF2B5EF4-FFF2-40B4-BE49-F238E27FC236}">
                <a16:creationId xmlns:a16="http://schemas.microsoft.com/office/drawing/2014/main" id="{03BB59E9-B8D5-98A4-79B1-3F8B69984FE4}"/>
              </a:ext>
            </a:extLst>
          </p:cNvPr>
          <p:cNvSpPr/>
          <p:nvPr/>
        </p:nvSpPr>
        <p:spPr>
          <a:xfrm>
            <a:off x="4031697" y="3914886"/>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6" name="椭圆 105">
            <a:extLst>
              <a:ext uri="{FF2B5EF4-FFF2-40B4-BE49-F238E27FC236}">
                <a16:creationId xmlns:a16="http://schemas.microsoft.com/office/drawing/2014/main" id="{60D4E19D-DE9B-05B8-F9D0-5FC675C6CDA8}"/>
              </a:ext>
            </a:extLst>
          </p:cNvPr>
          <p:cNvSpPr/>
          <p:nvPr/>
        </p:nvSpPr>
        <p:spPr>
          <a:xfrm>
            <a:off x="3196396" y="500305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7" name="椭圆 106">
            <a:extLst>
              <a:ext uri="{FF2B5EF4-FFF2-40B4-BE49-F238E27FC236}">
                <a16:creationId xmlns:a16="http://schemas.microsoft.com/office/drawing/2014/main" id="{DF37CBFB-E33F-C788-EB5E-C96D96BAAD00}"/>
              </a:ext>
            </a:extLst>
          </p:cNvPr>
          <p:cNvSpPr/>
          <p:nvPr/>
        </p:nvSpPr>
        <p:spPr>
          <a:xfrm>
            <a:off x="852503" y="6018589"/>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5</a:t>
            </a:r>
            <a:endParaRPr lang="zh-CN" altLang="en-US" sz="2800" b="1" i="1" dirty="0"/>
          </a:p>
        </p:txBody>
      </p:sp>
      <p:sp>
        <p:nvSpPr>
          <p:cNvPr id="109" name="椭圆 108">
            <a:extLst>
              <a:ext uri="{FF2B5EF4-FFF2-40B4-BE49-F238E27FC236}">
                <a16:creationId xmlns:a16="http://schemas.microsoft.com/office/drawing/2014/main" id="{F0DDDB8E-CED4-D8F2-0A11-AE7030B85019}"/>
              </a:ext>
            </a:extLst>
          </p:cNvPr>
          <p:cNvSpPr/>
          <p:nvPr/>
        </p:nvSpPr>
        <p:spPr>
          <a:xfrm>
            <a:off x="1659167" y="697887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12" name="椭圆 111">
            <a:extLst>
              <a:ext uri="{FF2B5EF4-FFF2-40B4-BE49-F238E27FC236}">
                <a16:creationId xmlns:a16="http://schemas.microsoft.com/office/drawing/2014/main" id="{8E08F3D1-FE7E-E665-4367-3365800C1BD3}"/>
              </a:ext>
            </a:extLst>
          </p:cNvPr>
          <p:cNvSpPr/>
          <p:nvPr/>
        </p:nvSpPr>
        <p:spPr>
          <a:xfrm>
            <a:off x="4031697" y="2716656"/>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cxnSp>
        <p:nvCxnSpPr>
          <p:cNvPr id="121" name="直接箭头连接符 120">
            <a:extLst>
              <a:ext uri="{FF2B5EF4-FFF2-40B4-BE49-F238E27FC236}">
                <a16:creationId xmlns:a16="http://schemas.microsoft.com/office/drawing/2014/main" id="{B0E2F868-8B4E-8A4E-5356-B2D4FA01E8E5}"/>
              </a:ext>
            </a:extLst>
          </p:cNvPr>
          <p:cNvCxnSpPr>
            <a:cxnSpLocks/>
            <a:stCxn id="135" idx="4"/>
            <a:endCxn id="133" idx="0"/>
          </p:cNvCxnSpPr>
          <p:nvPr/>
        </p:nvCxnSpPr>
        <p:spPr>
          <a:xfrm>
            <a:off x="12091394" y="5007501"/>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2" name="直接箭头连接符 121">
            <a:extLst>
              <a:ext uri="{FF2B5EF4-FFF2-40B4-BE49-F238E27FC236}">
                <a16:creationId xmlns:a16="http://schemas.microsoft.com/office/drawing/2014/main" id="{599361ED-96FF-4221-D3FA-8185E91103C5}"/>
              </a:ext>
            </a:extLst>
          </p:cNvPr>
          <p:cNvCxnSpPr>
            <a:cxnSpLocks/>
            <a:stCxn id="133" idx="3"/>
            <a:endCxn id="134" idx="7"/>
          </p:cNvCxnSpPr>
          <p:nvPr/>
        </p:nvCxnSpPr>
        <p:spPr>
          <a:xfrm flipH="1">
            <a:off x="11541294" y="6087598"/>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3" name="直接箭头连接符 122">
            <a:extLst>
              <a:ext uri="{FF2B5EF4-FFF2-40B4-BE49-F238E27FC236}">
                <a16:creationId xmlns:a16="http://schemas.microsoft.com/office/drawing/2014/main" id="{808A221A-830B-4B9A-53E5-632ABF0345D3}"/>
              </a:ext>
            </a:extLst>
          </p:cNvPr>
          <p:cNvCxnSpPr>
            <a:cxnSpLocks/>
            <a:stCxn id="135" idx="3"/>
            <a:endCxn id="134" idx="0"/>
          </p:cNvCxnSpPr>
          <p:nvPr/>
        </p:nvCxnSpPr>
        <p:spPr>
          <a:xfrm flipH="1">
            <a:off x="11256093" y="4889370"/>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27" name="文本框 126">
            <a:extLst>
              <a:ext uri="{FF2B5EF4-FFF2-40B4-BE49-F238E27FC236}">
                <a16:creationId xmlns:a16="http://schemas.microsoft.com/office/drawing/2014/main" id="{22F6F109-1F18-979B-F713-625AC8731569}"/>
              </a:ext>
            </a:extLst>
          </p:cNvPr>
          <p:cNvSpPr txBox="1"/>
          <p:nvPr/>
        </p:nvSpPr>
        <p:spPr>
          <a:xfrm>
            <a:off x="12330301" y="5682511"/>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29" name="文本框 128">
            <a:extLst>
              <a:ext uri="{FF2B5EF4-FFF2-40B4-BE49-F238E27FC236}">
                <a16:creationId xmlns:a16="http://schemas.microsoft.com/office/drawing/2014/main" id="{92525DF3-EFEE-AECE-BE05-605D5F8E281D}"/>
              </a:ext>
            </a:extLst>
          </p:cNvPr>
          <p:cNvSpPr txBox="1"/>
          <p:nvPr/>
        </p:nvSpPr>
        <p:spPr>
          <a:xfrm>
            <a:off x="11515974" y="6758913"/>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33" name="椭圆 132">
            <a:extLst>
              <a:ext uri="{FF2B5EF4-FFF2-40B4-BE49-F238E27FC236}">
                <a16:creationId xmlns:a16="http://schemas.microsoft.com/office/drawing/2014/main" id="{2212AC8C-0D7D-CE78-60EC-A061D1662932}"/>
              </a:ext>
            </a:extLst>
          </p:cNvPr>
          <p:cNvSpPr/>
          <p:nvPr/>
        </p:nvSpPr>
        <p:spPr>
          <a:xfrm>
            <a:off x="11688062" y="539906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4" name="椭圆 133">
            <a:extLst>
              <a:ext uri="{FF2B5EF4-FFF2-40B4-BE49-F238E27FC236}">
                <a16:creationId xmlns:a16="http://schemas.microsoft.com/office/drawing/2014/main" id="{3EEF7D5A-D70D-955F-3779-CCBD868A4E6A}"/>
              </a:ext>
            </a:extLst>
          </p:cNvPr>
          <p:cNvSpPr/>
          <p:nvPr/>
        </p:nvSpPr>
        <p:spPr>
          <a:xfrm>
            <a:off x="10852761" y="648723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5" name="椭圆 134">
            <a:extLst>
              <a:ext uri="{FF2B5EF4-FFF2-40B4-BE49-F238E27FC236}">
                <a16:creationId xmlns:a16="http://schemas.microsoft.com/office/drawing/2014/main" id="{E5C199B0-172A-4256-BD97-773F8FED4819}"/>
              </a:ext>
            </a:extLst>
          </p:cNvPr>
          <p:cNvSpPr/>
          <p:nvPr/>
        </p:nvSpPr>
        <p:spPr>
          <a:xfrm>
            <a:off x="11688062" y="420083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138" name="箭头: 上弧形 137">
            <a:extLst>
              <a:ext uri="{FF2B5EF4-FFF2-40B4-BE49-F238E27FC236}">
                <a16:creationId xmlns:a16="http://schemas.microsoft.com/office/drawing/2014/main" id="{10EEE877-FC1F-4380-65A3-68C29459AFE3}"/>
              </a:ext>
            </a:extLst>
          </p:cNvPr>
          <p:cNvSpPr/>
          <p:nvPr/>
        </p:nvSpPr>
        <p:spPr>
          <a:xfrm>
            <a:off x="4880394" y="4782738"/>
            <a:ext cx="2602995" cy="421879"/>
          </a:xfrm>
          <a:prstGeom prst="curvedDownArrow">
            <a:avLst>
              <a:gd name="adj1" fmla="val 58024"/>
              <a:gd name="adj2" fmla="val 116767"/>
              <a:gd name="adj3" fmla="val 2070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cxnSp>
        <p:nvCxnSpPr>
          <p:cNvPr id="141" name="直接箭头连接符 140">
            <a:extLst>
              <a:ext uri="{FF2B5EF4-FFF2-40B4-BE49-F238E27FC236}">
                <a16:creationId xmlns:a16="http://schemas.microsoft.com/office/drawing/2014/main" id="{6AE4028F-F363-E258-D3F8-8340E3F3B9DF}"/>
              </a:ext>
            </a:extLst>
          </p:cNvPr>
          <p:cNvCxnSpPr>
            <a:cxnSpLocks/>
            <a:stCxn id="151" idx="3"/>
            <a:endCxn id="150" idx="7"/>
          </p:cNvCxnSpPr>
          <p:nvPr/>
        </p:nvCxnSpPr>
        <p:spPr>
          <a:xfrm flipH="1">
            <a:off x="5178955" y="9937604"/>
            <a:ext cx="236267"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3" name="直接箭头连接符 142">
            <a:extLst>
              <a:ext uri="{FF2B5EF4-FFF2-40B4-BE49-F238E27FC236}">
                <a16:creationId xmlns:a16="http://schemas.microsoft.com/office/drawing/2014/main" id="{720158C6-1CF7-D431-D3EE-732C67D5A550}"/>
              </a:ext>
            </a:extLst>
          </p:cNvPr>
          <p:cNvCxnSpPr>
            <a:cxnSpLocks/>
            <a:stCxn id="150" idx="3"/>
            <a:endCxn id="160" idx="7"/>
          </p:cNvCxnSpPr>
          <p:nvPr/>
        </p:nvCxnSpPr>
        <p:spPr>
          <a:xfrm flipH="1">
            <a:off x="4448389" y="10925512"/>
            <a:ext cx="160166"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4" name="直接箭头连接符 143">
            <a:extLst>
              <a:ext uri="{FF2B5EF4-FFF2-40B4-BE49-F238E27FC236}">
                <a16:creationId xmlns:a16="http://schemas.microsoft.com/office/drawing/2014/main" id="{ED8B4379-AD46-8CD4-B220-EF9DB93257F7}"/>
              </a:ext>
            </a:extLst>
          </p:cNvPr>
          <p:cNvCxnSpPr>
            <a:cxnSpLocks/>
            <a:stCxn id="157" idx="5"/>
            <a:endCxn id="150" idx="1"/>
          </p:cNvCxnSpPr>
          <p:nvPr/>
        </p:nvCxnSpPr>
        <p:spPr>
          <a:xfrm>
            <a:off x="4438861" y="9925741"/>
            <a:ext cx="169694" cy="42937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45" name="文本框 144">
            <a:extLst>
              <a:ext uri="{FF2B5EF4-FFF2-40B4-BE49-F238E27FC236}">
                <a16:creationId xmlns:a16="http://schemas.microsoft.com/office/drawing/2014/main" id="{069727AA-EC2D-163A-B692-7B0D4936CBC0}"/>
              </a:ext>
            </a:extLst>
          </p:cNvPr>
          <p:cNvSpPr txBox="1"/>
          <p:nvPr/>
        </p:nvSpPr>
        <p:spPr>
          <a:xfrm>
            <a:off x="5960300" y="9520751"/>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47" name="文本框 146">
            <a:extLst>
              <a:ext uri="{FF2B5EF4-FFF2-40B4-BE49-F238E27FC236}">
                <a16:creationId xmlns:a16="http://schemas.microsoft.com/office/drawing/2014/main" id="{59988E08-04E7-885B-8B28-B0CEED957C7A}"/>
              </a:ext>
            </a:extLst>
          </p:cNvPr>
          <p:cNvSpPr txBox="1"/>
          <p:nvPr/>
        </p:nvSpPr>
        <p:spPr>
          <a:xfrm>
            <a:off x="5193136" y="10584200"/>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48" name="文本框 147">
            <a:extLst>
              <a:ext uri="{FF2B5EF4-FFF2-40B4-BE49-F238E27FC236}">
                <a16:creationId xmlns:a16="http://schemas.microsoft.com/office/drawing/2014/main" id="{BF99F4F5-9478-3E8A-280E-FDEB2DDF4CA5}"/>
              </a:ext>
            </a:extLst>
          </p:cNvPr>
          <p:cNvSpPr txBox="1"/>
          <p:nvPr/>
        </p:nvSpPr>
        <p:spPr>
          <a:xfrm>
            <a:off x="4397255" y="11546146"/>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150" name="椭圆 149">
            <a:extLst>
              <a:ext uri="{FF2B5EF4-FFF2-40B4-BE49-F238E27FC236}">
                <a16:creationId xmlns:a16="http://schemas.microsoft.com/office/drawing/2014/main" id="{4145AD00-2D42-D6DC-FD21-27A859539449}"/>
              </a:ext>
            </a:extLst>
          </p:cNvPr>
          <p:cNvSpPr/>
          <p:nvPr/>
        </p:nvSpPr>
        <p:spPr>
          <a:xfrm>
            <a:off x="4490422" y="10236981"/>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51" name="椭圆 150">
            <a:extLst>
              <a:ext uri="{FF2B5EF4-FFF2-40B4-BE49-F238E27FC236}">
                <a16:creationId xmlns:a16="http://schemas.microsoft.com/office/drawing/2014/main" id="{C160BD06-8FF0-B247-C344-E9F7AA20CB94}"/>
              </a:ext>
            </a:extLst>
          </p:cNvPr>
          <p:cNvSpPr/>
          <p:nvPr/>
        </p:nvSpPr>
        <p:spPr>
          <a:xfrm>
            <a:off x="5297087" y="9249073"/>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57" name="椭圆 156">
            <a:extLst>
              <a:ext uri="{FF2B5EF4-FFF2-40B4-BE49-F238E27FC236}">
                <a16:creationId xmlns:a16="http://schemas.microsoft.com/office/drawing/2014/main" id="{2161B5EA-1CFD-E2E9-00F2-8C9AB2B98B49}"/>
              </a:ext>
            </a:extLst>
          </p:cNvPr>
          <p:cNvSpPr/>
          <p:nvPr/>
        </p:nvSpPr>
        <p:spPr>
          <a:xfrm>
            <a:off x="3750330" y="923721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5</a:t>
            </a:r>
            <a:endParaRPr lang="zh-CN" altLang="en-US" sz="2800" b="1" i="1" dirty="0"/>
          </a:p>
        </p:txBody>
      </p:sp>
      <p:sp>
        <p:nvSpPr>
          <p:cNvPr id="160" name="椭圆 159">
            <a:extLst>
              <a:ext uri="{FF2B5EF4-FFF2-40B4-BE49-F238E27FC236}">
                <a16:creationId xmlns:a16="http://schemas.microsoft.com/office/drawing/2014/main" id="{110B12E6-A36F-EB24-E0DE-145526ACF810}"/>
              </a:ext>
            </a:extLst>
          </p:cNvPr>
          <p:cNvSpPr/>
          <p:nvPr/>
        </p:nvSpPr>
        <p:spPr>
          <a:xfrm>
            <a:off x="3759858" y="11224889"/>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cxnSp>
        <p:nvCxnSpPr>
          <p:cNvPr id="163" name="直接箭头连接符 162">
            <a:extLst>
              <a:ext uri="{FF2B5EF4-FFF2-40B4-BE49-F238E27FC236}">
                <a16:creationId xmlns:a16="http://schemas.microsoft.com/office/drawing/2014/main" id="{D7FA9A23-5CF8-F153-8551-FEF30CCD0C6F}"/>
              </a:ext>
            </a:extLst>
          </p:cNvPr>
          <p:cNvCxnSpPr>
            <a:cxnSpLocks/>
            <a:stCxn id="169" idx="3"/>
            <a:endCxn id="170" idx="7"/>
          </p:cNvCxnSpPr>
          <p:nvPr/>
        </p:nvCxnSpPr>
        <p:spPr>
          <a:xfrm flipH="1">
            <a:off x="7245392" y="11140891"/>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6" name="直接箭头连接符 165">
            <a:extLst>
              <a:ext uri="{FF2B5EF4-FFF2-40B4-BE49-F238E27FC236}">
                <a16:creationId xmlns:a16="http://schemas.microsoft.com/office/drawing/2014/main" id="{E444399F-54BA-A073-9BDC-45DB751BC059}"/>
              </a:ext>
            </a:extLst>
          </p:cNvPr>
          <p:cNvCxnSpPr>
            <a:cxnSpLocks/>
            <a:stCxn id="171" idx="3"/>
            <a:endCxn id="170" idx="0"/>
          </p:cNvCxnSpPr>
          <p:nvPr/>
        </p:nvCxnSpPr>
        <p:spPr>
          <a:xfrm flipH="1">
            <a:off x="6960191" y="9942663"/>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67" name="文本框 166">
            <a:extLst>
              <a:ext uri="{FF2B5EF4-FFF2-40B4-BE49-F238E27FC236}">
                <a16:creationId xmlns:a16="http://schemas.microsoft.com/office/drawing/2014/main" id="{1D1BE7C5-0A5A-A26D-2C15-DC24247C2FEF}"/>
              </a:ext>
            </a:extLst>
          </p:cNvPr>
          <p:cNvSpPr txBox="1"/>
          <p:nvPr/>
        </p:nvSpPr>
        <p:spPr>
          <a:xfrm>
            <a:off x="8034399" y="10735804"/>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68" name="文本框 167">
            <a:extLst>
              <a:ext uri="{FF2B5EF4-FFF2-40B4-BE49-F238E27FC236}">
                <a16:creationId xmlns:a16="http://schemas.microsoft.com/office/drawing/2014/main" id="{F7165485-97C9-0B41-12E1-402771EAD4BE}"/>
              </a:ext>
            </a:extLst>
          </p:cNvPr>
          <p:cNvSpPr txBox="1"/>
          <p:nvPr/>
        </p:nvSpPr>
        <p:spPr>
          <a:xfrm>
            <a:off x="7220072" y="11812206"/>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69" name="椭圆 168">
            <a:extLst>
              <a:ext uri="{FF2B5EF4-FFF2-40B4-BE49-F238E27FC236}">
                <a16:creationId xmlns:a16="http://schemas.microsoft.com/office/drawing/2014/main" id="{5FA58506-DC28-E8E8-1574-92AD4CEB82C3}"/>
              </a:ext>
            </a:extLst>
          </p:cNvPr>
          <p:cNvSpPr/>
          <p:nvPr/>
        </p:nvSpPr>
        <p:spPr>
          <a:xfrm>
            <a:off x="7392160" y="1045236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70" name="椭圆 169">
            <a:extLst>
              <a:ext uri="{FF2B5EF4-FFF2-40B4-BE49-F238E27FC236}">
                <a16:creationId xmlns:a16="http://schemas.microsoft.com/office/drawing/2014/main" id="{DA0435C7-BB3E-67BE-39E6-41F5165507B5}"/>
              </a:ext>
            </a:extLst>
          </p:cNvPr>
          <p:cNvSpPr/>
          <p:nvPr/>
        </p:nvSpPr>
        <p:spPr>
          <a:xfrm>
            <a:off x="6556859" y="11540528"/>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71" name="椭圆 170">
            <a:extLst>
              <a:ext uri="{FF2B5EF4-FFF2-40B4-BE49-F238E27FC236}">
                <a16:creationId xmlns:a16="http://schemas.microsoft.com/office/drawing/2014/main" id="{BB9BA0D4-05ED-FB51-C678-EAFE10C668A1}"/>
              </a:ext>
            </a:extLst>
          </p:cNvPr>
          <p:cNvSpPr/>
          <p:nvPr/>
        </p:nvSpPr>
        <p:spPr>
          <a:xfrm>
            <a:off x="7392160" y="925413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cxnSp>
        <p:nvCxnSpPr>
          <p:cNvPr id="172" name="直接箭头连接符 171">
            <a:extLst>
              <a:ext uri="{FF2B5EF4-FFF2-40B4-BE49-F238E27FC236}">
                <a16:creationId xmlns:a16="http://schemas.microsoft.com/office/drawing/2014/main" id="{4605E3F6-3F99-7BC0-FFD8-D6B73E3251D2}"/>
              </a:ext>
            </a:extLst>
          </p:cNvPr>
          <p:cNvCxnSpPr>
            <a:cxnSpLocks/>
            <a:stCxn id="179" idx="4"/>
            <a:endCxn id="177" idx="0"/>
          </p:cNvCxnSpPr>
          <p:nvPr/>
        </p:nvCxnSpPr>
        <p:spPr>
          <a:xfrm>
            <a:off x="9379202" y="10060794"/>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75" name="文本框 174">
            <a:extLst>
              <a:ext uri="{FF2B5EF4-FFF2-40B4-BE49-F238E27FC236}">
                <a16:creationId xmlns:a16="http://schemas.microsoft.com/office/drawing/2014/main" id="{D9385BC3-E629-5E23-A834-F8CA9D8E64E5}"/>
              </a:ext>
            </a:extLst>
          </p:cNvPr>
          <p:cNvSpPr txBox="1"/>
          <p:nvPr/>
        </p:nvSpPr>
        <p:spPr>
          <a:xfrm>
            <a:off x="9618109" y="10735804"/>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77" name="椭圆 176">
            <a:extLst>
              <a:ext uri="{FF2B5EF4-FFF2-40B4-BE49-F238E27FC236}">
                <a16:creationId xmlns:a16="http://schemas.microsoft.com/office/drawing/2014/main" id="{D6D572C2-E4B3-0C5E-0FF9-90D193DDE9BC}"/>
              </a:ext>
            </a:extLst>
          </p:cNvPr>
          <p:cNvSpPr/>
          <p:nvPr/>
        </p:nvSpPr>
        <p:spPr>
          <a:xfrm>
            <a:off x="8975870" y="1045236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79" name="椭圆 178">
            <a:extLst>
              <a:ext uri="{FF2B5EF4-FFF2-40B4-BE49-F238E27FC236}">
                <a16:creationId xmlns:a16="http://schemas.microsoft.com/office/drawing/2014/main" id="{9414B7B9-C3A6-BC7D-740A-5CB46493C135}"/>
              </a:ext>
            </a:extLst>
          </p:cNvPr>
          <p:cNvSpPr/>
          <p:nvPr/>
        </p:nvSpPr>
        <p:spPr>
          <a:xfrm>
            <a:off x="8975870" y="925413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181" name="箭头: 上弧形 180">
            <a:extLst>
              <a:ext uri="{FF2B5EF4-FFF2-40B4-BE49-F238E27FC236}">
                <a16:creationId xmlns:a16="http://schemas.microsoft.com/office/drawing/2014/main" id="{6EEA7E5A-918E-0FB4-E3F6-B3BF3E241388}"/>
              </a:ext>
            </a:extLst>
          </p:cNvPr>
          <p:cNvSpPr/>
          <p:nvPr/>
        </p:nvSpPr>
        <p:spPr>
          <a:xfrm rot="7808572">
            <a:off x="10484541" y="8458342"/>
            <a:ext cx="3691518" cy="590750"/>
          </a:xfrm>
          <a:prstGeom prst="curvedDownArrow">
            <a:avLst>
              <a:gd name="adj1" fmla="val 58024"/>
              <a:gd name="adj2" fmla="val 116767"/>
              <a:gd name="adj3" fmla="val 2070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2" name="椭圆 1">
            <a:extLst>
              <a:ext uri="{FF2B5EF4-FFF2-40B4-BE49-F238E27FC236}">
                <a16:creationId xmlns:a16="http://schemas.microsoft.com/office/drawing/2014/main" id="{964C8D85-0A0D-F27A-25FC-D99ECCF5A577}"/>
              </a:ext>
            </a:extLst>
          </p:cNvPr>
          <p:cNvSpPr/>
          <p:nvPr/>
        </p:nvSpPr>
        <p:spPr>
          <a:xfrm>
            <a:off x="2984675" y="1025657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cxnSp>
        <p:nvCxnSpPr>
          <p:cNvPr id="3" name="直接箭头连接符 2">
            <a:extLst>
              <a:ext uri="{FF2B5EF4-FFF2-40B4-BE49-F238E27FC236}">
                <a16:creationId xmlns:a16="http://schemas.microsoft.com/office/drawing/2014/main" id="{8CD739FA-02DA-3589-305A-061AD5A92518}"/>
              </a:ext>
            </a:extLst>
          </p:cNvPr>
          <p:cNvCxnSpPr>
            <a:cxnSpLocks/>
            <a:stCxn id="2" idx="5"/>
            <a:endCxn id="160" idx="1"/>
          </p:cNvCxnSpPr>
          <p:nvPr/>
        </p:nvCxnSpPr>
        <p:spPr>
          <a:xfrm>
            <a:off x="3673206" y="10945108"/>
            <a:ext cx="204785" cy="39791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691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26</a:t>
            </a:fld>
            <a:endParaRPr lang="zh-CN" altLang="en-US"/>
          </a:p>
        </p:txBody>
      </p:sp>
      <p:grpSp>
        <p:nvGrpSpPr>
          <p:cNvPr id="112" name="组合 111">
            <a:extLst>
              <a:ext uri="{FF2B5EF4-FFF2-40B4-BE49-F238E27FC236}">
                <a16:creationId xmlns:a16="http://schemas.microsoft.com/office/drawing/2014/main" id="{33B1F5E4-7E51-BFB3-FC42-66E382624365}"/>
              </a:ext>
            </a:extLst>
          </p:cNvPr>
          <p:cNvGrpSpPr/>
          <p:nvPr/>
        </p:nvGrpSpPr>
        <p:grpSpPr>
          <a:xfrm>
            <a:off x="4556556" y="4644525"/>
            <a:ext cx="4926741" cy="4390441"/>
            <a:chOff x="3064281" y="1682090"/>
            <a:chExt cx="4926741" cy="4390441"/>
          </a:xfrm>
        </p:grpSpPr>
        <p:cxnSp>
          <p:nvCxnSpPr>
            <p:cNvPr id="153" name="直接箭头连接符 152">
              <a:extLst>
                <a:ext uri="{FF2B5EF4-FFF2-40B4-BE49-F238E27FC236}">
                  <a16:creationId xmlns:a16="http://schemas.microsoft.com/office/drawing/2014/main" id="{B2F34602-DB70-E3D6-26A9-EB5DEBA51FF0}"/>
                </a:ext>
              </a:extLst>
            </p:cNvPr>
            <p:cNvCxnSpPr>
              <a:cxnSpLocks/>
              <a:stCxn id="96" idx="0"/>
              <a:endCxn id="6" idx="4"/>
            </p:cNvCxnSpPr>
            <p:nvPr/>
          </p:nvCxnSpPr>
          <p:spPr>
            <a:xfrm flipV="1">
              <a:off x="3499051" y="3604915"/>
              <a:ext cx="434771" cy="159807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D0683307-9278-57F0-B15C-7F740975AE56}"/>
                </a:ext>
              </a:extLst>
            </p:cNvPr>
            <p:cNvCxnSpPr>
              <a:cxnSpLocks/>
              <a:stCxn id="17" idx="1"/>
              <a:endCxn id="6" idx="5"/>
            </p:cNvCxnSpPr>
            <p:nvPr/>
          </p:nvCxnSpPr>
          <p:spPr>
            <a:xfrm flipH="1" flipV="1">
              <a:off x="4241250" y="3477574"/>
              <a:ext cx="1547321" cy="100775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78105264-A89B-7A84-95F5-3BAC5857DC6C}"/>
                </a:ext>
              </a:extLst>
            </p:cNvPr>
            <p:cNvCxnSpPr>
              <a:cxnSpLocks/>
              <a:stCxn id="17" idx="3"/>
              <a:endCxn id="96" idx="6"/>
            </p:cNvCxnSpPr>
            <p:nvPr/>
          </p:nvCxnSpPr>
          <p:spPr>
            <a:xfrm flipH="1">
              <a:off x="3933820" y="5100182"/>
              <a:ext cx="1854751" cy="53758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直接箭头连接符 101">
              <a:extLst>
                <a:ext uri="{FF2B5EF4-FFF2-40B4-BE49-F238E27FC236}">
                  <a16:creationId xmlns:a16="http://schemas.microsoft.com/office/drawing/2014/main" id="{B5635CA4-6223-D2E4-98B3-BD2155A62CFB}"/>
                </a:ext>
              </a:extLst>
            </p:cNvPr>
            <p:cNvCxnSpPr>
              <a:cxnSpLocks/>
              <a:stCxn id="6" idx="6"/>
              <a:endCxn id="18" idx="2"/>
            </p:cNvCxnSpPr>
            <p:nvPr/>
          </p:nvCxnSpPr>
          <p:spPr>
            <a:xfrm flipV="1">
              <a:off x="4368591" y="2116860"/>
              <a:ext cx="2752892" cy="105328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直接箭头连接符 106">
              <a:extLst>
                <a:ext uri="{FF2B5EF4-FFF2-40B4-BE49-F238E27FC236}">
                  <a16:creationId xmlns:a16="http://schemas.microsoft.com/office/drawing/2014/main" id="{8CA02F48-AE83-1F4B-E239-B0E2398A53E5}"/>
                </a:ext>
              </a:extLst>
            </p:cNvPr>
            <p:cNvCxnSpPr>
              <a:cxnSpLocks/>
              <a:stCxn id="17" idx="7"/>
              <a:endCxn id="18" idx="4"/>
            </p:cNvCxnSpPr>
            <p:nvPr/>
          </p:nvCxnSpPr>
          <p:spPr>
            <a:xfrm flipV="1">
              <a:off x="6403428" y="2551629"/>
              <a:ext cx="1152825" cy="193369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5006C57A-82CB-3ABD-FC59-DB5C85EE0D3D}"/>
                </a:ext>
              </a:extLst>
            </p:cNvPr>
            <p:cNvSpPr/>
            <p:nvPr/>
          </p:nvSpPr>
          <p:spPr>
            <a:xfrm>
              <a:off x="7121483" y="1682090"/>
              <a:ext cx="869539" cy="869539"/>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l0</a:t>
              </a:r>
              <a:endParaRPr lang="zh-CN" altLang="en-US" sz="2800" b="1" i="1" dirty="0"/>
            </a:p>
          </p:txBody>
        </p:sp>
        <p:sp>
          <p:nvSpPr>
            <p:cNvPr id="6" name="椭圆 5">
              <a:extLst>
                <a:ext uri="{FF2B5EF4-FFF2-40B4-BE49-F238E27FC236}">
                  <a16:creationId xmlns:a16="http://schemas.microsoft.com/office/drawing/2014/main" id="{C06C521A-B15E-CC63-F0CC-1F4423A5CC90}"/>
                </a:ext>
              </a:extLst>
            </p:cNvPr>
            <p:cNvSpPr/>
            <p:nvPr/>
          </p:nvSpPr>
          <p:spPr>
            <a:xfrm>
              <a:off x="3499052" y="2735376"/>
              <a:ext cx="869539" cy="869539"/>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q3</a:t>
              </a:r>
              <a:endParaRPr lang="zh-CN" altLang="en-US" sz="2800" b="1" i="1" dirty="0"/>
            </a:p>
          </p:txBody>
        </p:sp>
        <p:sp>
          <p:nvSpPr>
            <p:cNvPr id="96" name="椭圆 95">
              <a:extLst>
                <a:ext uri="{FF2B5EF4-FFF2-40B4-BE49-F238E27FC236}">
                  <a16:creationId xmlns:a16="http://schemas.microsoft.com/office/drawing/2014/main" id="{2254E6DD-5A86-18EA-426E-2DB2C293857C}"/>
                </a:ext>
              </a:extLst>
            </p:cNvPr>
            <p:cNvSpPr/>
            <p:nvPr/>
          </p:nvSpPr>
          <p:spPr>
            <a:xfrm>
              <a:off x="3064281" y="5202992"/>
              <a:ext cx="869539" cy="869539"/>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q2</a:t>
              </a:r>
              <a:endParaRPr lang="zh-CN" altLang="en-US" sz="2800" b="1" i="1" dirty="0"/>
            </a:p>
          </p:txBody>
        </p:sp>
        <p:sp>
          <p:nvSpPr>
            <p:cNvPr id="17" name="椭圆 16">
              <a:extLst>
                <a:ext uri="{FF2B5EF4-FFF2-40B4-BE49-F238E27FC236}">
                  <a16:creationId xmlns:a16="http://schemas.microsoft.com/office/drawing/2014/main" id="{8FA7F036-7DC8-1B28-A851-F29A81F54322}"/>
                </a:ext>
              </a:extLst>
            </p:cNvPr>
            <p:cNvSpPr/>
            <p:nvPr/>
          </p:nvSpPr>
          <p:spPr>
            <a:xfrm>
              <a:off x="5661230" y="4357984"/>
              <a:ext cx="869539" cy="869539"/>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q0</a:t>
              </a:r>
              <a:endParaRPr lang="zh-CN" altLang="en-US" sz="2800" b="1" i="1" dirty="0"/>
            </a:p>
          </p:txBody>
        </p:sp>
      </p:grpSp>
    </p:spTree>
    <p:extLst>
      <p:ext uri="{BB962C8B-B14F-4D97-AF65-F5344CB8AC3E}">
        <p14:creationId xmlns:p14="http://schemas.microsoft.com/office/powerpoint/2010/main" val="3645633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27</a:t>
            </a:fld>
            <a:endParaRPr lang="zh-CN" altLang="en-US"/>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A86F2B0-9704-2226-C37C-EDFF5B0111B4}"/>
                  </a:ext>
                </a:extLst>
              </p:cNvPr>
              <p:cNvSpPr txBox="1"/>
              <p:nvPr/>
            </p:nvSpPr>
            <p:spPr>
              <a:xfrm>
                <a:off x="3291841" y="2959331"/>
                <a:ext cx="7562314" cy="1292662"/>
              </a:xfrm>
              <a:prstGeom prst="rect">
                <a:avLst/>
              </a:prstGeom>
              <a:noFill/>
            </p:spPr>
            <p:txBody>
              <a:bodyPr wrap="square" lIns="0" tIns="0" rIns="0" bIns="0" rtlCol="0">
                <a:spAutoFit/>
              </a:bodyPr>
              <a:lstStyle/>
              <a:p>
                <a:pPr algn="just"/>
                <a:r>
                  <a:rPr lang="en-US" altLang="zh-CN" sz="2800" b="1" dirty="0"/>
                  <a:t>                                 </a:t>
                </a:r>
                <a14:m>
                  <m:oMath xmlns:m="http://schemas.openxmlformats.org/officeDocument/2006/math">
                    <m:r>
                      <a:rPr lang="en-US" altLang="zh-CN" sz="2800" b="1" i="1" smtClean="0">
                        <a:latin typeface="Cambria Math" panose="02040503050406030204" pitchFamily="18" charset="0"/>
                      </a:rPr>
                      <m:t>𝒂</m:t>
                    </m:r>
                    <m:r>
                      <a:rPr lang="en-US" altLang="zh-CN" sz="2800" b="1" i="1" smtClean="0">
                        <a:latin typeface="Cambria Math" panose="02040503050406030204" pitchFamily="18" charset="0"/>
                        <a:ea typeface="Cambria Math" panose="02040503050406030204" pitchFamily="18" charset="0"/>
                      </a:rPr>
                      <m:t>×</m:t>
                    </m:r>
                    <m:r>
                      <a:rPr lang="en-US" altLang="zh-CN" sz="2800" b="1" i="1" smtClean="0">
                        <a:latin typeface="Cambria Math" panose="02040503050406030204" pitchFamily="18" charset="0"/>
                        <a:ea typeface="Cambria Math" panose="02040503050406030204" pitchFamily="18" charset="0"/>
                      </a:rPr>
                      <m:t>𝒃</m:t>
                    </m:r>
                    <m:r>
                      <a:rPr lang="en-US" altLang="zh-CN" sz="2800" b="1" i="1" smtClean="0">
                        <a:latin typeface="Cambria Math" panose="02040503050406030204" pitchFamily="18" charset="0"/>
                        <a:ea typeface="Cambria Math" panose="02040503050406030204" pitchFamily="18" charset="0"/>
                      </a:rPr>
                      <m:t>=</m:t>
                    </m:r>
                    <m:r>
                      <a:rPr lang="en-US" altLang="zh-CN" sz="2800" b="1" i="1" smtClean="0">
                        <a:latin typeface="Cambria Math" panose="02040503050406030204" pitchFamily="18" charset="0"/>
                        <a:ea typeface="Cambria Math" panose="02040503050406030204" pitchFamily="18" charset="0"/>
                      </a:rPr>
                      <m:t>𝒄</m:t>
                    </m:r>
                  </m:oMath>
                </a14:m>
                <a:endParaRPr lang="en-US" altLang="zh-CN" sz="2800" b="1" dirty="0">
                  <a:ea typeface="Cambria Math" panose="02040503050406030204" pitchFamily="18" charset="0"/>
                </a:endParaRPr>
              </a:p>
              <a:p>
                <a:pPr algn="just"/>
                <a14:m>
                  <m:oMathPara xmlns:m="http://schemas.openxmlformats.org/officeDocument/2006/math">
                    <m:oMathParaPr>
                      <m:jc m:val="center"/>
                    </m:oMathParaPr>
                    <m:oMath xmlns:m="http://schemas.openxmlformats.org/officeDocument/2006/math">
                      <m:r>
                        <a:rPr lang="en-US" altLang="zh-CN" sz="2800" b="1" i="1" smtClean="0">
                          <a:latin typeface="Cambria Math" panose="02040503050406030204" pitchFamily="18" charset="0"/>
                        </a:rPr>
                        <m:t> </m:t>
                      </m:r>
                      <m:r>
                        <a:rPr lang="en-US" altLang="zh-CN" sz="2800" b="1" i="1" smtClean="0">
                          <a:latin typeface="Cambria Math" panose="02040503050406030204" pitchFamily="18" charset="0"/>
                        </a:rPr>
                        <m:t>𝒗𝒂𝒓𝒊𝒂𝒃𝒍𝒆</m:t>
                      </m:r>
                      <m:r>
                        <a:rPr lang="en-US" altLang="zh-CN" sz="2800" b="1" i="1" smtClean="0">
                          <a:latin typeface="Cambria Math" panose="02040503050406030204" pitchFamily="18" charset="0"/>
                        </a:rPr>
                        <m:t> </m:t>
                      </m:r>
                      <m:r>
                        <a:rPr lang="en-US" altLang="zh-CN" sz="2800" b="1" i="1" smtClean="0">
                          <a:latin typeface="Cambria Math" panose="02040503050406030204" pitchFamily="18" charset="0"/>
                        </a:rPr>
                        <m:t>𝒎𝒂𝒑𝒑𝒊𝒏𝒈</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𝒐𝒏𝒆</m:t>
                      </m:r>
                      <m:r>
                        <a:rPr lang="en-US" altLang="zh-CN" sz="2800" b="1" i="1" smtClean="0">
                          <a:latin typeface="Cambria Math" panose="02040503050406030204" pitchFamily="18" charset="0"/>
                        </a:rPr>
                        <m:t>, </m:t>
                      </m:r>
                      <m:r>
                        <a:rPr lang="en-US" altLang="zh-CN" sz="2800" b="1" i="1" smtClean="0">
                          <a:latin typeface="Cambria Math" panose="02040503050406030204" pitchFamily="18" charset="0"/>
                        </a:rPr>
                        <m:t>𝒂</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𝒃</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𝒄</m:t>
                      </m:r>
                      <m:r>
                        <a:rPr lang="en-US" altLang="zh-CN" sz="2800" b="1" i="1" smtClean="0">
                          <a:latin typeface="Cambria Math" panose="02040503050406030204" pitchFamily="18" charset="0"/>
                        </a:rPr>
                        <m:t>)</m:t>
                      </m:r>
                    </m:oMath>
                  </m:oMathPara>
                </a14:m>
                <a:endParaRPr lang="zh-CN" altLang="en-US" sz="2800" b="1" dirty="0"/>
              </a:p>
              <a:p>
                <a:endParaRPr lang="zh-CN" altLang="en-US" sz="2800" b="1" dirty="0"/>
              </a:p>
            </p:txBody>
          </p:sp>
        </mc:Choice>
        <mc:Fallback xmlns="">
          <p:sp>
            <p:nvSpPr>
              <p:cNvPr id="3" name="文本框 2">
                <a:extLst>
                  <a:ext uri="{FF2B5EF4-FFF2-40B4-BE49-F238E27FC236}">
                    <a16:creationId xmlns:a16="http://schemas.microsoft.com/office/drawing/2014/main" id="{5A86F2B0-9704-2226-C37C-EDFF5B0111B4}"/>
                  </a:ext>
                </a:extLst>
              </p:cNvPr>
              <p:cNvSpPr txBox="1">
                <a:spLocks noRot="1" noChangeAspect="1" noMove="1" noResize="1" noEditPoints="1" noAdjustHandles="1" noChangeArrowheads="1" noChangeShapeType="1" noTextEdit="1"/>
              </p:cNvSpPr>
              <p:nvPr/>
            </p:nvSpPr>
            <p:spPr>
              <a:xfrm>
                <a:off x="3291841" y="2959331"/>
                <a:ext cx="7562314" cy="1292662"/>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81EF22E-D552-6496-024D-89CD5368B03B}"/>
                  </a:ext>
                </a:extLst>
              </p:cNvPr>
              <p:cNvSpPr txBox="1"/>
              <p:nvPr/>
            </p:nvSpPr>
            <p:spPr>
              <a:xfrm>
                <a:off x="2755381" y="4251993"/>
                <a:ext cx="8944495" cy="1723549"/>
              </a:xfrm>
              <a:prstGeom prst="rect">
                <a:avLst/>
              </a:prstGeom>
              <a:noFill/>
            </p:spPr>
            <p:txBody>
              <a:bodyPr wrap="square" lIns="0" tIns="0" rIns="0" bIns="0" rtlCol="0">
                <a:spAutoFit/>
              </a:bodyPr>
              <a:lstStyle/>
              <a:p>
                <a14:m>
                  <m:oMath xmlns:m="http://schemas.openxmlformats.org/officeDocument/2006/math">
                    <m:r>
                      <a:rPr lang="en-US" altLang="zh-CN" sz="2800" b="1" i="1" smtClean="0">
                        <a:latin typeface="Cambria Math" panose="02040503050406030204" pitchFamily="18" charset="0"/>
                      </a:rPr>
                      <m:t>𝑨</m:t>
                    </m:r>
                    <m:r>
                      <a:rPr lang="en-US" altLang="zh-CN" sz="2800" b="1" i="1" smtClean="0">
                        <a:latin typeface="Cambria Math" panose="02040503050406030204" pitchFamily="18" charset="0"/>
                      </a:rPr>
                      <m:t>=</m:t>
                    </m:r>
                    <m:d>
                      <m:dPr>
                        <m:ctrlPr>
                          <a:rPr lang="en-US" altLang="zh-CN" sz="2800" b="1" i="1">
                            <a:latin typeface="Cambria Math" panose="02040503050406030204" pitchFamily="18" charset="0"/>
                          </a:rPr>
                        </m:ctrlPr>
                      </m:dPr>
                      <m:e>
                        <m:m>
                          <m:mPr>
                            <m:mcs>
                              <m:mc>
                                <m:mcPr>
                                  <m:count m:val="2"/>
                                  <m:mcJc m:val="center"/>
                                </m:mcPr>
                              </m:mc>
                            </m:mcs>
                            <m:ctrlPr>
                              <a:rPr lang="en-US" altLang="zh-CN" sz="2800" b="1" i="1">
                                <a:latin typeface="Cambria Math" panose="02040503050406030204" pitchFamily="18" charset="0"/>
                              </a:rPr>
                            </m:ctrlPr>
                          </m:mPr>
                          <m:mr>
                            <m:e>
                              <m:m>
                                <m:mPr>
                                  <m:mcs>
                                    <m:mc>
                                      <m:mcPr>
                                        <m:count m:val="2"/>
                                        <m:mcJc m:val="center"/>
                                      </m:mcPr>
                                    </m:mc>
                                  </m:mcs>
                                  <m:ctrlPr>
                                    <a:rPr lang="en-US" altLang="zh-CN" sz="2800" b="1" i="1">
                                      <a:latin typeface="Cambria Math" panose="02040503050406030204" pitchFamily="18" charset="0"/>
                                    </a:rPr>
                                  </m:ctrlPr>
                                </m:mPr>
                                <m:mr>
                                  <m:e>
                                    <m:r>
                                      <m:rPr>
                                        <m:brk m:alnAt="7"/>
                                      </m:rPr>
                                      <a:rPr lang="en-US" altLang="zh-CN" sz="2800" b="1" i="1">
                                        <a:latin typeface="Cambria Math" panose="02040503050406030204" pitchFamily="18" charset="0"/>
                                      </a:rPr>
                                      <m:t>𝟎</m:t>
                                    </m:r>
                                  </m:e>
                                  <m:e>
                                    <m:r>
                                      <a:rPr lang="en-US" altLang="zh-CN" sz="2800" b="1" i="1">
                                        <a:latin typeface="Cambria Math" panose="02040503050406030204" pitchFamily="18" charset="0"/>
                                      </a:rPr>
                                      <m:t>𝟏</m:t>
                                    </m:r>
                                  </m:e>
                                </m:mr>
                              </m:m>
                            </m:e>
                            <m:e>
                              <m:m>
                                <m:mPr>
                                  <m:mcs>
                                    <m:mc>
                                      <m:mcPr>
                                        <m:count m:val="2"/>
                                        <m:mcJc m:val="center"/>
                                      </m:mcPr>
                                    </m:mc>
                                  </m:mcs>
                                  <m:ctrlPr>
                                    <a:rPr lang="en-US" altLang="zh-CN" sz="2800" b="1" i="1">
                                      <a:latin typeface="Cambria Math" panose="02040503050406030204" pitchFamily="18" charset="0"/>
                                    </a:rPr>
                                  </m:ctrlPr>
                                </m:mPr>
                                <m:mr>
                                  <m:e>
                                    <m:r>
                                      <m:rPr>
                                        <m:brk m:alnAt="7"/>
                                      </m:rPr>
                                      <a:rPr lang="en-US" altLang="zh-CN" sz="2800" b="1" i="1">
                                        <a:latin typeface="Cambria Math" panose="02040503050406030204" pitchFamily="18" charset="0"/>
                                      </a:rPr>
                                      <m:t>𝟎</m:t>
                                    </m:r>
                                  </m:e>
                                  <m:e>
                                    <m:r>
                                      <a:rPr lang="en-US" altLang="zh-CN" sz="2800" b="1" i="1">
                                        <a:latin typeface="Cambria Math" panose="02040503050406030204" pitchFamily="18" charset="0"/>
                                      </a:rPr>
                                      <m:t>𝟎</m:t>
                                    </m:r>
                                  </m:e>
                                </m:mr>
                              </m:m>
                            </m:e>
                          </m:mr>
                        </m:m>
                      </m:e>
                    </m:d>
                    <m:r>
                      <a:rPr lang="en-US" altLang="zh-CN" sz="2800" b="1" i="1">
                        <a:latin typeface="Cambria Math" panose="02040503050406030204" pitchFamily="18" charset="0"/>
                      </a:rPr>
                      <m:t>𝑩</m:t>
                    </m:r>
                    <m:r>
                      <a:rPr lang="en-US" altLang="zh-CN" sz="2800" b="1" i="1">
                        <a:latin typeface="Cambria Math" panose="02040503050406030204" pitchFamily="18" charset="0"/>
                      </a:rPr>
                      <m:t>=</m:t>
                    </m:r>
                    <m:d>
                      <m:dPr>
                        <m:ctrlPr>
                          <a:rPr lang="en-US" altLang="zh-CN" sz="2800" b="1" i="1">
                            <a:latin typeface="Cambria Math" panose="02040503050406030204" pitchFamily="18" charset="0"/>
                          </a:rPr>
                        </m:ctrlPr>
                      </m:dPr>
                      <m:e>
                        <m:m>
                          <m:mPr>
                            <m:mcs>
                              <m:mc>
                                <m:mcPr>
                                  <m:count m:val="2"/>
                                  <m:mcJc m:val="center"/>
                                </m:mcPr>
                              </m:mc>
                            </m:mcs>
                            <m:ctrlPr>
                              <a:rPr lang="en-US" altLang="zh-CN" sz="2800" b="1" i="1">
                                <a:latin typeface="Cambria Math" panose="02040503050406030204" pitchFamily="18" charset="0"/>
                              </a:rPr>
                            </m:ctrlPr>
                          </m:mPr>
                          <m:mr>
                            <m:e>
                              <m:m>
                                <m:mPr>
                                  <m:mcs>
                                    <m:mc>
                                      <m:mcPr>
                                        <m:count m:val="2"/>
                                        <m:mcJc m:val="center"/>
                                      </m:mcPr>
                                    </m:mc>
                                  </m:mcs>
                                  <m:ctrlPr>
                                    <a:rPr lang="en-US" altLang="zh-CN" sz="2800" b="1" i="1">
                                      <a:latin typeface="Cambria Math" panose="02040503050406030204" pitchFamily="18" charset="0"/>
                                    </a:rPr>
                                  </m:ctrlPr>
                                </m:mPr>
                                <m:mr>
                                  <m:e>
                                    <m:r>
                                      <m:rPr>
                                        <m:brk m:alnAt="7"/>
                                      </m:rPr>
                                      <a:rPr lang="en-US" altLang="zh-CN" sz="2800" b="1" i="1">
                                        <a:latin typeface="Cambria Math" panose="02040503050406030204" pitchFamily="18" charset="0"/>
                                      </a:rPr>
                                      <m:t>𝟎</m:t>
                                    </m:r>
                                  </m:e>
                                  <m:e>
                                    <m:r>
                                      <a:rPr lang="en-US" altLang="zh-CN" sz="2800" b="1" i="1">
                                        <a:latin typeface="Cambria Math" panose="02040503050406030204" pitchFamily="18" charset="0"/>
                                      </a:rPr>
                                      <m:t>𝟎</m:t>
                                    </m:r>
                                  </m:e>
                                </m:mr>
                              </m:m>
                            </m:e>
                            <m:e>
                              <m:m>
                                <m:mPr>
                                  <m:mcs>
                                    <m:mc>
                                      <m:mcPr>
                                        <m:count m:val="2"/>
                                        <m:mcJc m:val="center"/>
                                      </m:mcPr>
                                    </m:mc>
                                  </m:mcs>
                                  <m:ctrlPr>
                                    <a:rPr lang="en-US" altLang="zh-CN" sz="2800" b="1" i="1">
                                      <a:latin typeface="Cambria Math" panose="02040503050406030204" pitchFamily="18" charset="0"/>
                                    </a:rPr>
                                  </m:ctrlPr>
                                </m:mPr>
                                <m:mr>
                                  <m:e>
                                    <m:r>
                                      <m:rPr>
                                        <m:brk m:alnAt="7"/>
                                      </m:rPr>
                                      <a:rPr lang="en-US" altLang="zh-CN" sz="2800" b="1" i="1">
                                        <a:latin typeface="Cambria Math" panose="02040503050406030204" pitchFamily="18" charset="0"/>
                                      </a:rPr>
                                      <m:t>𝟏</m:t>
                                    </m:r>
                                  </m:e>
                                  <m:e>
                                    <m:r>
                                      <a:rPr lang="en-US" altLang="zh-CN" sz="2800" b="1" i="1">
                                        <a:latin typeface="Cambria Math" panose="02040503050406030204" pitchFamily="18" charset="0"/>
                                      </a:rPr>
                                      <m:t>𝟎</m:t>
                                    </m:r>
                                  </m:e>
                                </m:mr>
                              </m:m>
                            </m:e>
                          </m:mr>
                        </m:m>
                      </m:e>
                    </m:d>
                  </m:oMath>
                </a14:m>
                <a:r>
                  <a:rPr lang="zh-CN" altLang="en-US" sz="2800" b="1" i="1" dirty="0"/>
                  <a:t> </a:t>
                </a:r>
                <a:r>
                  <a:rPr lang="en-US" altLang="zh-CN" sz="2800" b="1" i="1" dirty="0"/>
                  <a:t>C</a:t>
                </a:r>
                <a14:m>
                  <m:oMath xmlns:m="http://schemas.openxmlformats.org/officeDocument/2006/math">
                    <m:r>
                      <a:rPr lang="en-US" altLang="zh-CN" sz="2800" b="1" i="1">
                        <a:latin typeface="Cambria Math" panose="02040503050406030204" pitchFamily="18" charset="0"/>
                      </a:rPr>
                      <m:t>=</m:t>
                    </m:r>
                    <m:d>
                      <m:dPr>
                        <m:ctrlPr>
                          <a:rPr lang="en-US" altLang="zh-CN" sz="2800" b="1" i="1">
                            <a:latin typeface="Cambria Math" panose="02040503050406030204" pitchFamily="18" charset="0"/>
                          </a:rPr>
                        </m:ctrlPr>
                      </m:dPr>
                      <m:e>
                        <m:m>
                          <m:mPr>
                            <m:mcs>
                              <m:mc>
                                <m:mcPr>
                                  <m:count m:val="2"/>
                                  <m:mcJc m:val="center"/>
                                </m:mcPr>
                              </m:mc>
                            </m:mcs>
                            <m:ctrlPr>
                              <a:rPr lang="en-US" altLang="zh-CN" sz="2800" b="1" i="1">
                                <a:latin typeface="Cambria Math" panose="02040503050406030204" pitchFamily="18" charset="0"/>
                              </a:rPr>
                            </m:ctrlPr>
                          </m:mPr>
                          <m:mr>
                            <m:e>
                              <m:m>
                                <m:mPr>
                                  <m:mcs>
                                    <m:mc>
                                      <m:mcPr>
                                        <m:count m:val="2"/>
                                        <m:mcJc m:val="center"/>
                                      </m:mcPr>
                                    </m:mc>
                                  </m:mcs>
                                  <m:ctrlPr>
                                    <a:rPr lang="en-US" altLang="zh-CN" sz="2800" b="1" i="1">
                                      <a:latin typeface="Cambria Math" panose="02040503050406030204" pitchFamily="18" charset="0"/>
                                    </a:rPr>
                                  </m:ctrlPr>
                                </m:mPr>
                                <m:mr>
                                  <m:e>
                                    <m:r>
                                      <m:rPr>
                                        <m:brk m:alnAt="7"/>
                                      </m:rPr>
                                      <a:rPr lang="en-US" altLang="zh-CN" sz="2800" b="1" i="1">
                                        <a:latin typeface="Cambria Math" panose="02040503050406030204" pitchFamily="18" charset="0"/>
                                      </a:rPr>
                                      <m:t>𝟎</m:t>
                                    </m:r>
                                  </m:e>
                                  <m:e>
                                    <m:r>
                                      <a:rPr lang="en-US" altLang="zh-CN" sz="2800" b="1" i="1">
                                        <a:latin typeface="Cambria Math" panose="02040503050406030204" pitchFamily="18" charset="0"/>
                                      </a:rPr>
                                      <m:t>𝟎</m:t>
                                    </m:r>
                                  </m:e>
                                </m:mr>
                              </m:m>
                            </m:e>
                            <m:e>
                              <m:m>
                                <m:mPr>
                                  <m:mcs>
                                    <m:mc>
                                      <m:mcPr>
                                        <m:count m:val="2"/>
                                        <m:mcJc m:val="center"/>
                                      </m:mcPr>
                                    </m:mc>
                                  </m:mcs>
                                  <m:ctrlPr>
                                    <a:rPr lang="en-US" altLang="zh-CN" sz="2800" b="1" i="1">
                                      <a:latin typeface="Cambria Math" panose="02040503050406030204" pitchFamily="18" charset="0"/>
                                    </a:rPr>
                                  </m:ctrlPr>
                                </m:mPr>
                                <m:mr>
                                  <m:e>
                                    <m:r>
                                      <m:rPr>
                                        <m:brk m:alnAt="7"/>
                                      </m:rPr>
                                      <a:rPr lang="en-US" altLang="zh-CN" sz="2800" b="1" i="1">
                                        <a:latin typeface="Cambria Math" panose="02040503050406030204" pitchFamily="18" charset="0"/>
                                      </a:rPr>
                                      <m:t>𝟎</m:t>
                                    </m:r>
                                  </m:e>
                                  <m:e>
                                    <m:r>
                                      <a:rPr lang="en-US" altLang="zh-CN" sz="2800" b="1" i="1">
                                        <a:latin typeface="Cambria Math" panose="02040503050406030204" pitchFamily="18" charset="0"/>
                                      </a:rPr>
                                      <m:t>𝟏</m:t>
                                    </m:r>
                                  </m:e>
                                </m:mr>
                              </m:m>
                            </m:e>
                          </m:mr>
                        </m:m>
                      </m:e>
                    </m:d>
                  </m:oMath>
                </a14:m>
                <a:endParaRPr lang="en-US" altLang="zh-CN" sz="2800" b="1" i="1" dirty="0">
                  <a:latin typeface="Cambria Math" panose="02040503050406030204" pitchFamily="18" charset="0"/>
                </a:endParaRPr>
              </a:p>
              <a:p>
                <a:endParaRPr lang="en-US" altLang="zh-CN" sz="2800" b="1" i="1" dirty="0">
                  <a:latin typeface="Cambria Math" panose="02040503050406030204" pitchFamily="18" charset="0"/>
                </a:endParaRPr>
              </a:p>
              <a:p>
                <a14:m>
                  <m:oMath xmlns:m="http://schemas.openxmlformats.org/officeDocument/2006/math">
                    <m:r>
                      <a:rPr lang="en-US" altLang="zh-CN" sz="2800" b="1" i="1">
                        <a:latin typeface="Cambria Math" panose="02040503050406030204" pitchFamily="18" charset="0"/>
                      </a:rPr>
                      <m:t>𝑨</m:t>
                    </m:r>
                    <m:r>
                      <a:rPr lang="en-US" altLang="zh-CN" sz="2800" b="1" i="1">
                        <a:latin typeface="Cambria Math" panose="02040503050406030204" pitchFamily="18" charset="0"/>
                      </a:rPr>
                      <m:t>=</m:t>
                    </m:r>
                    <m:d>
                      <m:dPr>
                        <m:ctrlPr>
                          <a:rPr lang="en-US" altLang="zh-CN" sz="2800" b="1" i="1">
                            <a:latin typeface="Cambria Math" panose="02040503050406030204" pitchFamily="18" charset="0"/>
                          </a:rPr>
                        </m:ctrlPr>
                      </m:dPr>
                      <m:e>
                        <m:m>
                          <m:mPr>
                            <m:mcs>
                              <m:mc>
                                <m:mcPr>
                                  <m:count m:val="2"/>
                                  <m:mcJc m:val="center"/>
                                </m:mcPr>
                              </m:mc>
                            </m:mcs>
                            <m:ctrlPr>
                              <a:rPr lang="en-US" altLang="zh-CN" sz="2800" b="1" i="1">
                                <a:latin typeface="Cambria Math" panose="02040503050406030204" pitchFamily="18" charset="0"/>
                              </a:rPr>
                            </m:ctrlPr>
                          </m:mPr>
                          <m:mr>
                            <m:e>
                              <m:m>
                                <m:mPr>
                                  <m:mcs>
                                    <m:mc>
                                      <m:mcPr>
                                        <m:count m:val="2"/>
                                        <m:mcJc m:val="center"/>
                                      </m:mcPr>
                                    </m:mc>
                                  </m:mcs>
                                  <m:ctrlPr>
                                    <a:rPr lang="en-US" altLang="zh-CN" sz="2800" b="1" i="1">
                                      <a:latin typeface="Cambria Math" panose="02040503050406030204" pitchFamily="18" charset="0"/>
                                    </a:rPr>
                                  </m:ctrlPr>
                                </m:mPr>
                                <m:mr>
                                  <m:e>
                                    <m:r>
                                      <m:rPr>
                                        <m:brk m:alnAt="7"/>
                                      </m:rPr>
                                      <a:rPr lang="en-US" altLang="zh-CN" sz="2800" b="1" i="1">
                                        <a:latin typeface="Cambria Math" panose="02040503050406030204" pitchFamily="18" charset="0"/>
                                      </a:rPr>
                                      <m:t>𝟎</m:t>
                                    </m:r>
                                  </m:e>
                                  <m:e>
                                    <m:r>
                                      <a:rPr lang="en-US" altLang="zh-CN" sz="2800" b="1" i="1" smtClean="0">
                                        <a:latin typeface="Cambria Math" panose="02040503050406030204" pitchFamily="18" charset="0"/>
                                      </a:rPr>
                                      <m:t>𝟎</m:t>
                                    </m:r>
                                  </m:e>
                                </m:mr>
                              </m:m>
                            </m:e>
                            <m:e>
                              <m:m>
                                <m:mPr>
                                  <m:mcs>
                                    <m:mc>
                                      <m:mcPr>
                                        <m:count m:val="2"/>
                                        <m:mcJc m:val="center"/>
                                      </m:mcPr>
                                    </m:mc>
                                  </m:mcs>
                                  <m:ctrlPr>
                                    <a:rPr lang="en-US" altLang="zh-CN" sz="2800" b="1" i="1" smtClean="0">
                                      <a:latin typeface="Cambria Math" panose="02040503050406030204" pitchFamily="18" charset="0"/>
                                    </a:rPr>
                                  </m:ctrlPr>
                                </m:mPr>
                                <m:mr>
                                  <m:e>
                                    <m:r>
                                      <m:rPr>
                                        <m:brk m:alnAt="7"/>
                                      </m:rPr>
                                      <a:rPr lang="en-US" altLang="zh-CN" sz="2800" b="1" i="1" smtClean="0">
                                        <a:latin typeface="Cambria Math" panose="02040503050406030204" pitchFamily="18" charset="0"/>
                                      </a:rPr>
                                      <m:t>𝟏</m:t>
                                    </m:r>
                                  </m:e>
                                  <m:e>
                                    <m:r>
                                      <a:rPr lang="en-US" altLang="zh-CN" sz="2800" b="1" i="1">
                                        <a:latin typeface="Cambria Math" panose="02040503050406030204" pitchFamily="18" charset="0"/>
                                      </a:rPr>
                                      <m:t>𝟎</m:t>
                                    </m:r>
                                  </m:e>
                                </m:mr>
                              </m:m>
                            </m:e>
                          </m:mr>
                        </m:m>
                      </m:e>
                    </m:d>
                    <m:r>
                      <a:rPr lang="en-US" altLang="zh-CN" sz="2800" b="1" i="1">
                        <a:latin typeface="Cambria Math" panose="02040503050406030204" pitchFamily="18" charset="0"/>
                      </a:rPr>
                      <m:t>𝑩</m:t>
                    </m:r>
                    <m:r>
                      <a:rPr lang="en-US" altLang="zh-CN" sz="2800" b="1" i="1">
                        <a:latin typeface="Cambria Math" panose="02040503050406030204" pitchFamily="18" charset="0"/>
                      </a:rPr>
                      <m:t>=</m:t>
                    </m:r>
                    <m:d>
                      <m:dPr>
                        <m:ctrlPr>
                          <a:rPr lang="en-US" altLang="zh-CN" sz="2800" b="1" i="1">
                            <a:latin typeface="Cambria Math" panose="02040503050406030204" pitchFamily="18" charset="0"/>
                          </a:rPr>
                        </m:ctrlPr>
                      </m:dPr>
                      <m:e>
                        <m:m>
                          <m:mPr>
                            <m:mcs>
                              <m:mc>
                                <m:mcPr>
                                  <m:count m:val="2"/>
                                  <m:mcJc m:val="center"/>
                                </m:mcPr>
                              </m:mc>
                            </m:mcs>
                            <m:ctrlPr>
                              <a:rPr lang="en-US" altLang="zh-CN" sz="2800" b="1" i="1">
                                <a:latin typeface="Cambria Math" panose="02040503050406030204" pitchFamily="18" charset="0"/>
                              </a:rPr>
                            </m:ctrlPr>
                          </m:mPr>
                          <m:mr>
                            <m:e>
                              <m:m>
                                <m:mPr>
                                  <m:mcs>
                                    <m:mc>
                                      <m:mcPr>
                                        <m:count m:val="2"/>
                                        <m:mcJc m:val="center"/>
                                      </m:mcPr>
                                    </m:mc>
                                  </m:mcs>
                                  <m:ctrlPr>
                                    <a:rPr lang="en-US" altLang="zh-CN" sz="2800" b="1" i="1">
                                      <a:latin typeface="Cambria Math" panose="02040503050406030204" pitchFamily="18" charset="0"/>
                                    </a:rPr>
                                  </m:ctrlPr>
                                </m:mPr>
                                <m:mr>
                                  <m:e>
                                    <m:r>
                                      <m:rPr>
                                        <m:brk m:alnAt="7"/>
                                      </m:rPr>
                                      <a:rPr lang="en-US" altLang="zh-CN" sz="2800" b="1" i="1">
                                        <a:latin typeface="Cambria Math" panose="02040503050406030204" pitchFamily="18" charset="0"/>
                                      </a:rPr>
                                      <m:t>𝟎</m:t>
                                    </m:r>
                                  </m:e>
                                  <m:e>
                                    <m:r>
                                      <a:rPr lang="en-US" altLang="zh-CN" sz="2800" b="1" i="1" smtClean="0">
                                        <a:latin typeface="Cambria Math" panose="02040503050406030204" pitchFamily="18" charset="0"/>
                                      </a:rPr>
                                      <m:t>𝟏</m:t>
                                    </m:r>
                                  </m:e>
                                </m:mr>
                              </m:m>
                            </m:e>
                            <m:e>
                              <m:m>
                                <m:mPr>
                                  <m:mcs>
                                    <m:mc>
                                      <m:mcPr>
                                        <m:count m:val="2"/>
                                        <m:mcJc m:val="center"/>
                                      </m:mcPr>
                                    </m:mc>
                                  </m:mcs>
                                  <m:ctrlPr>
                                    <a:rPr lang="en-US" altLang="zh-CN" sz="2800" b="1" i="1">
                                      <a:latin typeface="Cambria Math" panose="02040503050406030204" pitchFamily="18" charset="0"/>
                                    </a:rPr>
                                  </m:ctrlPr>
                                </m:mPr>
                                <m:mr>
                                  <m:e>
                                    <m:r>
                                      <m:rPr>
                                        <m:brk m:alnAt="7"/>
                                      </m:rPr>
                                      <a:rPr lang="en-US" altLang="zh-CN" sz="2800" b="1" i="1" smtClean="0">
                                        <a:latin typeface="Cambria Math" panose="02040503050406030204" pitchFamily="18" charset="0"/>
                                      </a:rPr>
                                      <m:t>𝟎</m:t>
                                    </m:r>
                                  </m:e>
                                  <m:e>
                                    <m:r>
                                      <a:rPr lang="en-US" altLang="zh-CN" sz="2800" b="1" i="1">
                                        <a:latin typeface="Cambria Math" panose="02040503050406030204" pitchFamily="18" charset="0"/>
                                      </a:rPr>
                                      <m:t>𝟎</m:t>
                                    </m:r>
                                  </m:e>
                                </m:mr>
                              </m:m>
                            </m:e>
                          </m:mr>
                        </m:m>
                      </m:e>
                    </m:d>
                  </m:oMath>
                </a14:m>
                <a:r>
                  <a:rPr lang="zh-CN" altLang="en-US" sz="2800" b="1" i="1" dirty="0"/>
                  <a:t> </a:t>
                </a:r>
                <a:r>
                  <a:rPr lang="en-US" altLang="zh-CN" sz="2800" b="1" i="1" dirty="0"/>
                  <a:t>C</a:t>
                </a:r>
                <a14:m>
                  <m:oMath xmlns:m="http://schemas.openxmlformats.org/officeDocument/2006/math">
                    <m:r>
                      <a:rPr lang="en-US" altLang="zh-CN" sz="2800" b="1" i="1">
                        <a:latin typeface="Cambria Math" panose="02040503050406030204" pitchFamily="18" charset="0"/>
                      </a:rPr>
                      <m:t>=</m:t>
                    </m:r>
                    <m:d>
                      <m:dPr>
                        <m:ctrlPr>
                          <a:rPr lang="en-US" altLang="zh-CN" sz="2800" b="1" i="1">
                            <a:latin typeface="Cambria Math" panose="02040503050406030204" pitchFamily="18" charset="0"/>
                          </a:rPr>
                        </m:ctrlPr>
                      </m:dPr>
                      <m:e>
                        <m:m>
                          <m:mPr>
                            <m:mcs>
                              <m:mc>
                                <m:mcPr>
                                  <m:count m:val="2"/>
                                  <m:mcJc m:val="center"/>
                                </m:mcPr>
                              </m:mc>
                            </m:mcs>
                            <m:ctrlPr>
                              <a:rPr lang="en-US" altLang="zh-CN" sz="2800" b="1" i="1">
                                <a:latin typeface="Cambria Math" panose="02040503050406030204" pitchFamily="18" charset="0"/>
                              </a:rPr>
                            </m:ctrlPr>
                          </m:mPr>
                          <m:mr>
                            <m:e>
                              <m:m>
                                <m:mPr>
                                  <m:mcs>
                                    <m:mc>
                                      <m:mcPr>
                                        <m:count m:val="2"/>
                                        <m:mcJc m:val="center"/>
                                      </m:mcPr>
                                    </m:mc>
                                  </m:mcs>
                                  <m:ctrlPr>
                                    <a:rPr lang="en-US" altLang="zh-CN" sz="2800" b="1" i="1">
                                      <a:latin typeface="Cambria Math" panose="02040503050406030204" pitchFamily="18" charset="0"/>
                                    </a:rPr>
                                  </m:ctrlPr>
                                </m:mPr>
                                <m:mr>
                                  <m:e>
                                    <m:r>
                                      <m:rPr>
                                        <m:brk m:alnAt="7"/>
                                      </m:rPr>
                                      <a:rPr lang="en-US" altLang="zh-CN" sz="2800" b="1" i="1">
                                        <a:latin typeface="Cambria Math" panose="02040503050406030204" pitchFamily="18" charset="0"/>
                                      </a:rPr>
                                      <m:t>𝟎</m:t>
                                    </m:r>
                                  </m:e>
                                  <m:e>
                                    <m:r>
                                      <a:rPr lang="en-US" altLang="zh-CN" sz="2800" b="1" i="1">
                                        <a:latin typeface="Cambria Math" panose="02040503050406030204" pitchFamily="18" charset="0"/>
                                      </a:rPr>
                                      <m:t>𝟎</m:t>
                                    </m:r>
                                  </m:e>
                                </m:mr>
                              </m:m>
                            </m:e>
                            <m:e>
                              <m:m>
                                <m:mPr>
                                  <m:mcs>
                                    <m:mc>
                                      <m:mcPr>
                                        <m:count m:val="2"/>
                                        <m:mcJc m:val="center"/>
                                      </m:mcPr>
                                    </m:mc>
                                  </m:mcs>
                                  <m:ctrlPr>
                                    <a:rPr lang="en-US" altLang="zh-CN" sz="2800" b="1" i="1">
                                      <a:latin typeface="Cambria Math" panose="02040503050406030204" pitchFamily="18" charset="0"/>
                                    </a:rPr>
                                  </m:ctrlPr>
                                </m:mPr>
                                <m:mr>
                                  <m:e>
                                    <m:r>
                                      <m:rPr>
                                        <m:brk m:alnAt="7"/>
                                      </m:rPr>
                                      <a:rPr lang="en-US" altLang="zh-CN" sz="2800" b="1" i="1">
                                        <a:latin typeface="Cambria Math" panose="02040503050406030204" pitchFamily="18" charset="0"/>
                                      </a:rPr>
                                      <m:t>𝟎</m:t>
                                    </m:r>
                                  </m:e>
                                  <m:e>
                                    <m:r>
                                      <a:rPr lang="en-US" altLang="zh-CN" sz="2800" b="1" i="1">
                                        <a:latin typeface="Cambria Math" panose="02040503050406030204" pitchFamily="18" charset="0"/>
                                      </a:rPr>
                                      <m:t>𝟏</m:t>
                                    </m:r>
                                  </m:e>
                                </m:mr>
                              </m:m>
                            </m:e>
                          </m:mr>
                        </m:m>
                      </m:e>
                    </m:d>
                  </m:oMath>
                </a14:m>
                <a:endParaRPr lang="zh-CN" altLang="en-US" sz="2800" b="1" i="1" dirty="0"/>
              </a:p>
              <a:p>
                <a:endParaRPr lang="zh-CN" altLang="en-US" sz="2800" b="1" i="1" dirty="0"/>
              </a:p>
            </p:txBody>
          </p:sp>
        </mc:Choice>
        <mc:Fallback xmlns="">
          <p:sp>
            <p:nvSpPr>
              <p:cNvPr id="7" name="文本框 6">
                <a:extLst>
                  <a:ext uri="{FF2B5EF4-FFF2-40B4-BE49-F238E27FC236}">
                    <a16:creationId xmlns:a16="http://schemas.microsoft.com/office/drawing/2014/main" id="{781EF22E-D552-6496-024D-89CD5368B03B}"/>
                  </a:ext>
                </a:extLst>
              </p:cNvPr>
              <p:cNvSpPr txBox="1">
                <a:spLocks noRot="1" noChangeAspect="1" noMove="1" noResize="1" noEditPoints="1" noAdjustHandles="1" noChangeArrowheads="1" noChangeShapeType="1" noTextEdit="1"/>
              </p:cNvSpPr>
              <p:nvPr/>
            </p:nvSpPr>
            <p:spPr>
              <a:xfrm>
                <a:off x="2755381" y="4251993"/>
                <a:ext cx="8944495" cy="1723549"/>
              </a:xfrm>
              <a:prstGeom prst="rect">
                <a:avLst/>
              </a:prstGeom>
              <a:blipFill>
                <a:blip r:embed="rId3"/>
                <a:stretch>
                  <a:fillRect l="-68" t="-63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DF74AE59-2EDC-4951-6A23-B16E5318EB45}"/>
                  </a:ext>
                </a:extLst>
              </p:cNvPr>
              <p:cNvSpPr txBox="1"/>
              <p:nvPr/>
            </p:nvSpPr>
            <p:spPr>
              <a:xfrm>
                <a:off x="1735495" y="7703947"/>
                <a:ext cx="11308702" cy="515987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800" b="1" i="1" smtClean="0">
                          <a:latin typeface="Cambria Math" panose="02040503050406030204" pitchFamily="18" charset="0"/>
                        </a:rPr>
                        <m:t>𝒗𝒂𝒓𝒊𝒂𝒃𝒍𝒆</m:t>
                      </m:r>
                      <m:r>
                        <a:rPr lang="en-US" altLang="zh-CN" sz="2800" b="1" i="1" smtClean="0">
                          <a:latin typeface="Cambria Math" panose="02040503050406030204" pitchFamily="18" charset="0"/>
                        </a:rPr>
                        <m:t> </m:t>
                      </m:r>
                      <m:r>
                        <a:rPr lang="en-US" altLang="zh-CN" sz="2800" b="1" i="1" smtClean="0">
                          <a:latin typeface="Cambria Math" panose="02040503050406030204" pitchFamily="18" charset="0"/>
                        </a:rPr>
                        <m:t>𝒎𝒂𝒑𝒑𝒊𝒏𝒈</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𝒐𝒏𝒆</m:t>
                      </m:r>
                      <m:r>
                        <a:rPr lang="en-US" altLang="zh-CN" sz="2800" b="1" i="1" smtClean="0">
                          <a:latin typeface="Cambria Math" panose="02040503050406030204" pitchFamily="18" charset="0"/>
                        </a:rPr>
                        <m:t>, </m:t>
                      </m:r>
                      <m:r>
                        <a:rPr lang="en-US" altLang="zh-CN" sz="2800" b="1" i="1" smtClean="0">
                          <a:latin typeface="Cambria Math" panose="02040503050406030204" pitchFamily="18" charset="0"/>
                        </a:rPr>
                        <m:t>𝒙</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𝒙</m:t>
                      </m:r>
                      <m:r>
                        <a:rPr lang="en-US" altLang="zh-CN" sz="2800" b="1" i="1" baseline="30000">
                          <a:latin typeface="Cambria Math" panose="02040503050406030204" pitchFamily="18" charset="0"/>
                        </a:rPr>
                        <m:t>𝟐</m:t>
                      </m:r>
                      <m:r>
                        <a:rPr lang="en-US" altLang="zh-CN" sz="2800" b="1" i="1">
                          <a:latin typeface="Cambria Math" panose="02040503050406030204" pitchFamily="18" charset="0"/>
                        </a:rPr>
                        <m:t>,</m:t>
                      </m:r>
                      <m:r>
                        <a:rPr lang="en-US" altLang="zh-CN" sz="2800" b="1" i="1">
                          <a:latin typeface="Cambria Math" panose="02040503050406030204" pitchFamily="18" charset="0"/>
                        </a:rPr>
                        <m:t>𝒙</m:t>
                      </m:r>
                      <m:r>
                        <a:rPr lang="en-US" altLang="zh-CN" sz="2800" b="1" i="1" baseline="30000" smtClean="0">
                          <a:latin typeface="Cambria Math" panose="02040503050406030204" pitchFamily="18" charset="0"/>
                        </a:rPr>
                        <m:t>𝟑</m:t>
                      </m:r>
                      <m:r>
                        <a:rPr lang="en-US" altLang="zh-CN" sz="2800" b="1" i="1">
                          <a:latin typeface="Cambria Math" panose="02040503050406030204" pitchFamily="18" charset="0"/>
                        </a:rPr>
                        <m:t>,</m:t>
                      </m:r>
                      <m:r>
                        <a:rPr lang="en-US" altLang="zh-CN" sz="2800" b="1" i="1" smtClean="0">
                          <a:latin typeface="Cambria Math" panose="02040503050406030204" pitchFamily="18" charset="0"/>
                        </a:rPr>
                        <m:t>𝒂</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𝒃</m:t>
                      </m:r>
                      <m:r>
                        <a:rPr lang="en-US" altLang="zh-CN" sz="2800" b="1" i="1" smtClean="0">
                          <a:latin typeface="Cambria Math" panose="02040503050406030204" pitchFamily="18" charset="0"/>
                        </a:rPr>
                        <m:t>)</m:t>
                      </m:r>
                    </m:oMath>
                  </m:oMathPara>
                </a14:m>
                <a:endParaRPr lang="zh-CN" altLang="en-US" sz="2800" b="1" dirty="0"/>
              </a:p>
              <a:p>
                <a:endParaRPr lang="en-US" altLang="zh-CN" sz="2400" b="1" i="1" dirty="0"/>
              </a:p>
              <a:p>
                <a:r>
                  <a:rPr lang="en-US" altLang="zh-CN" sz="2400" b="1" i="1" dirty="0"/>
                  <a:t>A</a:t>
                </a:r>
                <a:r>
                  <a:rPr lang="en-US" altLang="zh-CN" sz="2400" b="1" dirty="0"/>
                  <a:t> </a:t>
                </a:r>
                <a14:m>
                  <m:oMath xmlns:m="http://schemas.openxmlformats.org/officeDocument/2006/math">
                    <m:r>
                      <a:rPr lang="en-US" altLang="zh-CN" sz="2400" b="1" i="1">
                        <a:latin typeface="Cambria Math" panose="02040503050406030204" pitchFamily="18" charset="0"/>
                      </a:rPr>
                      <m:t>= </m:t>
                    </m:r>
                    <m:d>
                      <m:dPr>
                        <m:ctrlPr>
                          <a:rPr lang="en-US" altLang="zh-CN" sz="2400" b="1" i="1" smtClean="0">
                            <a:latin typeface="Cambria Math" panose="02040503050406030204" pitchFamily="18" charset="0"/>
                          </a:rPr>
                        </m:ctrlPr>
                      </m:dPr>
                      <m:e>
                        <m:eqArr>
                          <m:eqArrPr>
                            <m:ctrlPr>
                              <a:rPr lang="en-US" altLang="zh-CN" sz="2400" b="1" i="1">
                                <a:latin typeface="Cambria Math" panose="02040503050406030204" pitchFamily="18" charset="0"/>
                              </a:rPr>
                            </m:ctrlPr>
                          </m:eqArrPr>
                          <m:e>
                            <m:m>
                              <m:mPr>
                                <m:mcs>
                                  <m:mc>
                                    <m:mcPr>
                                      <m:count m:val="2"/>
                                      <m:mcJc m:val="center"/>
                                    </m:mcPr>
                                  </m:mc>
                                </m:mcs>
                                <m:ctrlPr>
                                  <a:rPr lang="en-US" altLang="zh-CN" sz="2400" b="1" i="1">
                                    <a:latin typeface="Cambria Math" panose="02040503050406030204" pitchFamily="18" charset="0"/>
                                  </a:rPr>
                                </m:ctrlPr>
                              </m:mPr>
                              <m:mr>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𝟏</m:t>
                                        </m:r>
                                      </m:e>
                                      <m:e>
                                        <m:r>
                                          <a:rPr lang="en-US" altLang="zh-CN" sz="2400" b="1" i="1">
                                            <a:latin typeface="Cambria Math" panose="02040503050406030204" pitchFamily="18" charset="0"/>
                                          </a:rPr>
                                          <m:t>𝟎</m:t>
                                        </m:r>
                                      </m:e>
                                    </m:mr>
                                  </m:m>
                                </m:e>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mr>
                                  </m:m>
                                </m:e>
                              </m:mr>
                              <m:mr>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𝟏</m:t>
                                        </m:r>
                                      </m:e>
                                      <m:e>
                                        <m:r>
                                          <a:rPr lang="en-US" altLang="zh-CN" sz="2400" b="1" i="1">
                                            <a:latin typeface="Cambria Math" panose="02040503050406030204" pitchFamily="18" charset="0"/>
                                          </a:rPr>
                                          <m:t>𝟎</m:t>
                                        </m:r>
                                      </m:e>
                                    </m:mr>
                                  </m:m>
                                </m:e>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mr>
                                  </m:m>
                                </m:e>
                              </m:mr>
                              <m:mr>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𝟓</m:t>
                                        </m:r>
                                      </m:e>
                                      <m:e>
                                        <m:r>
                                          <a:rPr lang="en-US" altLang="zh-CN" sz="2400" b="1" i="1">
                                            <a:latin typeface="Cambria Math" panose="02040503050406030204" pitchFamily="18" charset="0"/>
                                          </a:rPr>
                                          <m:t>𝟏</m:t>
                                        </m:r>
                                      </m:e>
                                      <m:e>
                                        <m:r>
                                          <a:rPr lang="en-US" altLang="zh-CN" sz="2400" b="1" i="1">
                                            <a:latin typeface="Cambria Math" panose="02040503050406030204" pitchFamily="18" charset="0"/>
                                          </a:rPr>
                                          <m:t>𝟎</m:t>
                                        </m:r>
                                      </m:e>
                                    </m:mr>
                                  </m:m>
                                </m:e>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𝟏</m:t>
                                        </m:r>
                                      </m:e>
                                      <m:e>
                                        <m:r>
                                          <a:rPr lang="en-US" altLang="zh-CN" sz="2400" b="1" i="1">
                                            <a:latin typeface="Cambria Math" panose="02040503050406030204" pitchFamily="18" charset="0"/>
                                          </a:rPr>
                                          <m:t>𝟐</m:t>
                                        </m:r>
                                      </m:e>
                                      <m:e>
                                        <m:r>
                                          <a:rPr lang="en-US" altLang="zh-CN" sz="2400" b="1" i="1" smtClean="0">
                                            <a:latin typeface="Cambria Math" panose="02040503050406030204" pitchFamily="18" charset="0"/>
                                          </a:rPr>
                                          <m:t>𝟐</m:t>
                                        </m:r>
                                      </m:e>
                                    </m:mr>
                                  </m:m>
                                </m:e>
                              </m:mr>
                            </m:m>
                          </m:e>
                          <m:e>
                            <m:m>
                              <m:mPr>
                                <m:mcs>
                                  <m:mc>
                                    <m:mcPr>
                                      <m:count m:val="2"/>
                                      <m:mcJc m:val="center"/>
                                    </m:mcPr>
                                  </m:mc>
                                </m:mcs>
                                <m:ctrlPr>
                                  <a:rPr lang="en-US" altLang="zh-CN" sz="2400" b="1" i="1" smtClean="0">
                                    <a:latin typeface="Cambria Math" panose="02040503050406030204" pitchFamily="18" charset="0"/>
                                  </a:rPr>
                                </m:ctrlPr>
                              </m:mPr>
                              <m:mr>
                                <m:e>
                                  <m:m>
                                    <m:mPr>
                                      <m:mcs>
                                        <m:mc>
                                          <m:mcPr>
                                            <m:count m:val="3"/>
                                            <m:mcJc m:val="center"/>
                                          </m:mcPr>
                                        </m:mc>
                                      </m:mcs>
                                      <m:ctrlPr>
                                        <a:rPr lang="en-US" altLang="zh-CN" sz="2400" b="1" i="1" smtClean="0">
                                          <a:latin typeface="Cambria Math" panose="02040503050406030204" pitchFamily="18" charset="0"/>
                                        </a:rPr>
                                      </m:ctrlPr>
                                    </m:mPr>
                                    <m:mr>
                                      <m:e>
                                        <m:r>
                                          <m:rPr>
                                            <m:brk m:alnAt="7"/>
                                          </m:rPr>
                                          <a:rPr lang="en-US" altLang="zh-CN" sz="2400" b="1" i="1" smtClean="0">
                                            <a:latin typeface="Cambria Math" panose="02040503050406030204" pitchFamily="18" charset="0"/>
                                          </a:rPr>
                                          <m:t>𝟒</m:t>
                                        </m:r>
                                      </m:e>
                                      <m:e>
                                        <m:r>
                                          <a:rPr lang="en-US" altLang="zh-CN" sz="2400" b="1" i="1" smtClean="0">
                                            <a:latin typeface="Cambria Math" panose="02040503050406030204" pitchFamily="18" charset="0"/>
                                          </a:rPr>
                                          <m:t>𝟐</m:t>
                                        </m:r>
                                      </m:e>
                                      <m:e>
                                        <m:r>
                                          <a:rPr lang="en-US" altLang="zh-CN" sz="2400" b="1" i="1" smtClean="0">
                                            <a:latin typeface="Cambria Math" panose="02040503050406030204" pitchFamily="18" charset="0"/>
                                          </a:rPr>
                                          <m:t>𝟎</m:t>
                                        </m:r>
                                      </m:e>
                                    </m:mr>
                                  </m:m>
                                </m:e>
                                <m:e>
                                  <m:m>
                                    <m:mPr>
                                      <m:mcs>
                                        <m:mc>
                                          <m:mcPr>
                                            <m:count m:val="3"/>
                                            <m:mcJc m:val="center"/>
                                          </m:mcPr>
                                        </m:mc>
                                      </m:mcs>
                                      <m:ctrlPr>
                                        <a:rPr lang="en-US" altLang="zh-CN" sz="2400" b="1" i="1" smtClean="0">
                                          <a:latin typeface="Cambria Math" panose="02040503050406030204" pitchFamily="18" charset="0"/>
                                        </a:rPr>
                                      </m:ctrlPr>
                                    </m:mPr>
                                    <m:mr>
                                      <m:e>
                                        <m:r>
                                          <m:rPr>
                                            <m:brk m:alnAt="7"/>
                                          </m:rPr>
                                          <a:rPr lang="en-US" altLang="zh-CN" sz="2400" b="1" i="1" smtClean="0">
                                            <a:latin typeface="Cambria Math" panose="02040503050406030204" pitchFamily="18" charset="0"/>
                                          </a:rPr>
                                          <m:t>𝟎</m:t>
                                        </m:r>
                                      </m:e>
                                      <m:e>
                                        <m:r>
                                          <a:rPr lang="en-US" altLang="zh-CN" sz="2400" b="1" i="1" smtClean="0">
                                            <a:latin typeface="Cambria Math" panose="02040503050406030204" pitchFamily="18" charset="0"/>
                                          </a:rPr>
                                          <m:t>𝟑</m:t>
                                        </m:r>
                                      </m:e>
                                      <m:e>
                                        <m:r>
                                          <a:rPr lang="en-US" altLang="zh-CN" sz="2400" b="1" i="1" smtClean="0">
                                            <a:latin typeface="Cambria Math" panose="02040503050406030204" pitchFamily="18" charset="0"/>
                                          </a:rPr>
                                          <m:t>𝟑</m:t>
                                        </m:r>
                                      </m:e>
                                    </m:mr>
                                  </m:m>
                                </m:e>
                              </m:mr>
                            </m:m>
                          </m:e>
                        </m:eqArr>
                      </m:e>
                    </m:d>
                  </m:oMath>
                </a14:m>
                <a:r>
                  <a:rPr lang="en-US" altLang="zh-CN" sz="2400" b="1" i="1" dirty="0"/>
                  <a:t>B</a:t>
                </a:r>
                <a:r>
                  <a:rPr lang="en-US" altLang="zh-CN" sz="2400" b="1" dirty="0"/>
                  <a:t> </a:t>
                </a:r>
                <a14:m>
                  <m:oMath xmlns:m="http://schemas.openxmlformats.org/officeDocument/2006/math">
                    <m:r>
                      <a:rPr lang="en-US" altLang="zh-CN" sz="2400" b="1" i="1">
                        <a:latin typeface="Cambria Math" panose="02040503050406030204" pitchFamily="18" charset="0"/>
                      </a:rPr>
                      <m:t>= </m:t>
                    </m:r>
                    <m:d>
                      <m:dPr>
                        <m:ctrlPr>
                          <a:rPr lang="en-US" altLang="zh-CN" sz="2400" b="1" i="1">
                            <a:latin typeface="Cambria Math" panose="02040503050406030204" pitchFamily="18" charset="0"/>
                          </a:rPr>
                        </m:ctrlPr>
                      </m:dPr>
                      <m:e>
                        <m:eqArr>
                          <m:eqArrPr>
                            <m:ctrlPr>
                              <a:rPr lang="en-US" altLang="zh-CN" sz="2400" b="1" i="1">
                                <a:latin typeface="Cambria Math" panose="02040503050406030204" pitchFamily="18" charset="0"/>
                              </a:rPr>
                            </m:ctrlPr>
                          </m:eqArrPr>
                          <m:e>
                            <m:m>
                              <m:mPr>
                                <m:mcs>
                                  <m:mc>
                                    <m:mcPr>
                                      <m:count m:val="2"/>
                                      <m:mcJc m:val="center"/>
                                    </m:mcPr>
                                  </m:mc>
                                </m:mcs>
                                <m:ctrlPr>
                                  <a:rPr lang="en-US" altLang="zh-CN" sz="2400" b="1" i="1">
                                    <a:latin typeface="Cambria Math" panose="02040503050406030204" pitchFamily="18" charset="0"/>
                                  </a:rPr>
                                </m:ctrlPr>
                              </m:mPr>
                              <m:mr>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e>
                                        <m:r>
                                          <a:rPr lang="en-US" altLang="zh-CN" sz="2400" b="1" i="1">
                                            <a:latin typeface="Cambria Math" panose="02040503050406030204" pitchFamily="18" charset="0"/>
                                          </a:rPr>
                                          <m:t>𝟏</m:t>
                                        </m:r>
                                      </m:e>
                                    </m:mr>
                                  </m:m>
                                </m:e>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mr>
                                  </m:m>
                                </m:e>
                              </m:mr>
                              <m:mr>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𝟏</m:t>
                                        </m:r>
                                      </m:e>
                                      <m:e>
                                        <m:r>
                                          <a:rPr lang="en-US" altLang="zh-CN" sz="2400" b="1" i="1">
                                            <a:latin typeface="Cambria Math" panose="02040503050406030204" pitchFamily="18" charset="0"/>
                                          </a:rPr>
                                          <m:t>𝟎</m:t>
                                        </m:r>
                                      </m:e>
                                    </m:mr>
                                  </m:m>
                                </m:e>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mr>
                                  </m:m>
                                </m:e>
                              </m:mr>
                              <m:mr>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𝟏</m:t>
                                        </m:r>
                                      </m:e>
                                      <m:e>
                                        <m: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mr>
                                  </m:m>
                                </m:e>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mr>
                                  </m:m>
                                </m:e>
                              </m:mr>
                            </m:m>
                          </m:e>
                          <m:e>
                            <m:m>
                              <m:mPr>
                                <m:mcs>
                                  <m:mc>
                                    <m:mcPr>
                                      <m:count m:val="2"/>
                                      <m:mcJc m:val="center"/>
                                    </m:mcPr>
                                  </m:mc>
                                </m:mcs>
                                <m:ctrlPr>
                                  <a:rPr lang="en-US" altLang="zh-CN" sz="2400" b="1" i="1">
                                    <a:latin typeface="Cambria Math" panose="02040503050406030204" pitchFamily="18" charset="0"/>
                                  </a:rPr>
                                </m:ctrlPr>
                              </m:mPr>
                              <m:mr>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smtClean="0">
                                            <a:latin typeface="Cambria Math" panose="02040503050406030204" pitchFamily="18" charset="0"/>
                                          </a:rPr>
                                          <m:t>𝟏</m:t>
                                        </m:r>
                                      </m:e>
                                      <m:e>
                                        <m:r>
                                          <a:rPr lang="en-US" altLang="zh-CN" sz="2400" b="1" i="1" smtClean="0">
                                            <a:latin typeface="Cambria Math" panose="02040503050406030204" pitchFamily="18" charset="0"/>
                                          </a:rPr>
                                          <m:t>𝟎</m:t>
                                        </m:r>
                                      </m:e>
                                      <m:e>
                                        <m:r>
                                          <a:rPr lang="en-US" altLang="zh-CN" sz="2400" b="1" i="1">
                                            <a:latin typeface="Cambria Math" panose="02040503050406030204" pitchFamily="18" charset="0"/>
                                          </a:rPr>
                                          <m:t>𝟎</m:t>
                                        </m:r>
                                      </m:e>
                                    </m:mr>
                                  </m:m>
                                </m:e>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smtClean="0">
                                            <a:latin typeface="Cambria Math" panose="02040503050406030204" pitchFamily="18" charset="0"/>
                                          </a:rPr>
                                          <m:t>𝟎</m:t>
                                        </m:r>
                                      </m:e>
                                      <m:e>
                                        <m:r>
                                          <a:rPr lang="en-US" altLang="zh-CN" sz="2400" b="1" i="1" smtClean="0">
                                            <a:latin typeface="Cambria Math" panose="02040503050406030204" pitchFamily="18" charset="0"/>
                                          </a:rPr>
                                          <m:t>𝟎</m:t>
                                        </m:r>
                                      </m:e>
                                    </m:mr>
                                  </m:m>
                                </m:e>
                              </m:mr>
                            </m:m>
                          </m:e>
                        </m:eqArr>
                      </m:e>
                    </m:d>
                  </m:oMath>
                </a14:m>
                <a:r>
                  <a:rPr lang="en-US" altLang="zh-CN" sz="2400" b="1" i="1" dirty="0"/>
                  <a:t>C</a:t>
                </a:r>
                <a14:m>
                  <m:oMath xmlns:m="http://schemas.openxmlformats.org/officeDocument/2006/math">
                    <m:r>
                      <a:rPr lang="en-US" altLang="zh-CN" sz="2400" b="1" i="1">
                        <a:latin typeface="Cambria Math" panose="02040503050406030204" pitchFamily="18" charset="0"/>
                      </a:rPr>
                      <m:t>=</m:t>
                    </m:r>
                    <m:d>
                      <m:dPr>
                        <m:ctrlPr>
                          <a:rPr lang="en-US" altLang="zh-CN" sz="2400" b="1" i="1">
                            <a:latin typeface="Cambria Math" panose="02040503050406030204" pitchFamily="18" charset="0"/>
                          </a:rPr>
                        </m:ctrlPr>
                      </m:dPr>
                      <m:e>
                        <m:eqArr>
                          <m:eqArrPr>
                            <m:ctrlPr>
                              <a:rPr lang="en-US" altLang="zh-CN" sz="2400" b="1" i="1">
                                <a:latin typeface="Cambria Math" panose="02040503050406030204" pitchFamily="18" charset="0"/>
                              </a:rPr>
                            </m:ctrlPr>
                          </m:eqArrPr>
                          <m:e>
                            <m:m>
                              <m:mPr>
                                <m:mcs>
                                  <m:mc>
                                    <m:mcPr>
                                      <m:count m:val="2"/>
                                      <m:mcJc m:val="center"/>
                                    </m:mcPr>
                                  </m:mc>
                                </m:mcs>
                                <m:ctrlPr>
                                  <a:rPr lang="en-US" altLang="zh-CN" sz="2400" b="1" i="1">
                                    <a:latin typeface="Cambria Math" panose="02040503050406030204" pitchFamily="18" charset="0"/>
                                  </a:rPr>
                                </m:ctrlPr>
                              </m:mPr>
                              <m:mr>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mr>
                                  </m:m>
                                </m:e>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𝟏</m:t>
                                        </m:r>
                                      </m:e>
                                      <m:e>
                                        <m: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mr>
                                  </m:m>
                                </m:e>
                              </m:mr>
                              <m:mr>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e>
                                        <m:r>
                                          <a:rPr lang="en-US" altLang="zh-CN" sz="2400" b="1" i="1">
                                            <a:latin typeface="Cambria Math" panose="02040503050406030204" pitchFamily="18" charset="0"/>
                                          </a:rPr>
                                          <m:t>𝟏</m:t>
                                        </m:r>
                                      </m:e>
                                    </m:mr>
                                  </m:m>
                                </m:e>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mr>
                                  </m:m>
                                </m:e>
                              </m:mr>
                              <m:mr>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mr>
                                  </m:m>
                                </m:e>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mr>
                                  </m:m>
                                </m:e>
                              </m:mr>
                            </m:m>
                          </m:e>
                          <m:e>
                            <m:m>
                              <m:mPr>
                                <m:mcs>
                                  <m:mc>
                                    <m:mcPr>
                                      <m:count m:val="2"/>
                                      <m:mcJc m:val="center"/>
                                    </m:mcPr>
                                  </m:mc>
                                </m:mcs>
                                <m:ctrlPr>
                                  <a:rPr lang="en-US" altLang="zh-CN" sz="2400" b="1" i="1">
                                    <a:latin typeface="Cambria Math" panose="02040503050406030204" pitchFamily="18" charset="0"/>
                                  </a:rPr>
                                </m:ctrlPr>
                              </m:mPr>
                              <m:mr>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smtClean="0">
                                            <a:latin typeface="Cambria Math" panose="02040503050406030204" pitchFamily="18" charset="0"/>
                                          </a:rPr>
                                          <m:t>𝟎</m:t>
                                        </m:r>
                                      </m:e>
                                      <m:e>
                                        <m: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mr>
                                  </m:m>
                                </m:e>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mr>
                                  </m:m>
                                </m:e>
                              </m:mr>
                            </m:m>
                          </m:e>
                        </m:eqArr>
                      </m:e>
                    </m:d>
                  </m:oMath>
                </a14:m>
                <a:endParaRPr lang="en-US" altLang="zh-CN" sz="2400" b="1" i="1" dirty="0"/>
              </a:p>
              <a:p>
                <a:r>
                  <a:rPr lang="en-US" altLang="zh-CN" sz="2400" b="1" i="1" dirty="0"/>
                  <a:t>		</a:t>
                </a:r>
                <a:r>
                  <a:rPr lang="en-US" altLang="zh-CN" sz="2800" b="1" i="1" dirty="0">
                    <a:latin typeface="Cambria Math" panose="02040503050406030204" pitchFamily="18" charset="0"/>
                  </a:rPr>
                  <a:t>       </a:t>
                </a:r>
              </a:p>
              <a:p>
                <a:pPr algn="ctr"/>
                <a:r>
                  <a:rPr lang="zh-CN" altLang="en-US" sz="2800" dirty="0">
                    <a:latin typeface="Cambria Math" panose="02040503050406030204" pitchFamily="18" charset="0"/>
                  </a:rPr>
                  <a:t>𝒗𝒂𝒓𝒊𝒂𝒃𝒍𝒆 𝒎𝒂𝒑𝒑𝒊𝒏𝒈 </a:t>
                </a:r>
                <a:r>
                  <a:rPr lang="en-US" altLang="zh-CN" sz="2800" dirty="0">
                    <a:latin typeface="Cambria Math" panose="02040503050406030204" pitchFamily="18" charset="0"/>
                  </a:rPr>
                  <a:t>= (~</a:t>
                </a:r>
                <a:r>
                  <a:rPr lang="zh-CN" altLang="en-US" sz="2800" dirty="0">
                    <a:latin typeface="Cambria Math" panose="02040503050406030204" pitchFamily="18" charset="0"/>
                  </a:rPr>
                  <a:t>𝒐𝒏𝒆</a:t>
                </a:r>
                <a:r>
                  <a:rPr lang="en-US" altLang="zh-CN" sz="2800" dirty="0">
                    <a:latin typeface="Cambria Math" panose="02040503050406030204" pitchFamily="18" charset="0"/>
                  </a:rPr>
                  <a:t>, </a:t>
                </a:r>
                <a:r>
                  <a:rPr lang="zh-CN" altLang="en-US" sz="2800" dirty="0">
                    <a:latin typeface="Cambria Math" panose="02040503050406030204" pitchFamily="18" charset="0"/>
                  </a:rPr>
                  <a:t>𝒙</a:t>
                </a:r>
                <a:r>
                  <a:rPr lang="en-US" altLang="zh-CN" sz="2800" dirty="0">
                    <a:latin typeface="Cambria Math" panose="02040503050406030204" pitchFamily="18" charset="0"/>
                  </a:rPr>
                  <a:t>,</a:t>
                </a:r>
                <a:r>
                  <a:rPr lang="zh-CN" altLang="en-US" sz="2800" dirty="0">
                    <a:latin typeface="Cambria Math" panose="02040503050406030204" pitchFamily="18" charset="0"/>
                  </a:rPr>
                  <a:t>𝒙</a:t>
                </a:r>
                <a:r>
                  <a:rPr lang="zh-CN" altLang="en-US" sz="2800" baseline="30000" dirty="0">
                    <a:latin typeface="Cambria Math" panose="02040503050406030204" pitchFamily="18" charset="0"/>
                  </a:rPr>
                  <a:t>𝟐</a:t>
                </a:r>
                <a:r>
                  <a:rPr lang="en-US" altLang="zh-CN" sz="2800" dirty="0">
                    <a:latin typeface="Cambria Math" panose="02040503050406030204" pitchFamily="18" charset="0"/>
                  </a:rPr>
                  <a:t>,</a:t>
                </a:r>
                <a:r>
                  <a:rPr lang="zh-CN" altLang="en-US" sz="2800" dirty="0">
                    <a:latin typeface="Cambria Math" panose="02040503050406030204" pitchFamily="18" charset="0"/>
                  </a:rPr>
                  <a:t>𝒙</a:t>
                </a:r>
                <a:r>
                  <a:rPr lang="zh-CN" altLang="en-US" sz="2800" baseline="30000" dirty="0">
                    <a:latin typeface="Cambria Math" panose="02040503050406030204" pitchFamily="18" charset="0"/>
                  </a:rPr>
                  <a:t>𝟑</a:t>
                </a:r>
                <a14:m>
                  <m:oMath xmlns:m="http://schemas.openxmlformats.org/officeDocument/2006/math">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𝒃</m:t>
                    </m:r>
                    <m:r>
                      <a:rPr lang="en-US" altLang="zh-CN" sz="2800" b="1" i="1">
                        <a:latin typeface="Cambria Math" panose="02040503050406030204" pitchFamily="18" charset="0"/>
                      </a:rPr>
                      <m:t>,</m:t>
                    </m:r>
                    <m:r>
                      <a:rPr lang="en-US" altLang="zh-CN" sz="2800" b="1" i="1">
                        <a:latin typeface="Cambria Math" panose="02040503050406030204" pitchFamily="18" charset="0"/>
                      </a:rPr>
                      <m:t>𝒂</m:t>
                    </m:r>
                  </m:oMath>
                </a14:m>
                <a:r>
                  <a:rPr lang="en-US" altLang="zh-CN" sz="2800" dirty="0">
                    <a:latin typeface="Cambria Math" panose="02040503050406030204" pitchFamily="18" charset="0"/>
                  </a:rPr>
                  <a:t>)</a:t>
                </a:r>
              </a:p>
              <a:p>
                <a:endParaRPr lang="en-US" altLang="zh-CN" sz="2400" b="1" i="1" dirty="0"/>
              </a:p>
              <a:p>
                <a:r>
                  <a:rPr lang="en-US" altLang="zh-CN" sz="2400" b="1" i="1" dirty="0"/>
                  <a:t> A</a:t>
                </a:r>
                <a:r>
                  <a:rPr lang="en-US" altLang="zh-CN" sz="2400" b="1" dirty="0"/>
                  <a:t> </a:t>
                </a:r>
                <a14:m>
                  <m:oMath xmlns:m="http://schemas.openxmlformats.org/officeDocument/2006/math">
                    <m:r>
                      <a:rPr lang="en-US" altLang="zh-CN" sz="2400" b="1" i="1">
                        <a:latin typeface="Cambria Math" panose="02040503050406030204" pitchFamily="18" charset="0"/>
                      </a:rPr>
                      <m:t>= </m:t>
                    </m:r>
                    <m:d>
                      <m:dPr>
                        <m:ctrlPr>
                          <a:rPr lang="en-US" altLang="zh-CN" sz="2400" b="1" i="1">
                            <a:latin typeface="Cambria Math" panose="02040503050406030204" pitchFamily="18" charset="0"/>
                          </a:rPr>
                        </m:ctrlPr>
                      </m:dPr>
                      <m:e>
                        <m:eqArr>
                          <m:eqArrPr>
                            <m:ctrlPr>
                              <a:rPr lang="en-US" altLang="zh-CN" sz="2400" b="1" i="1">
                                <a:latin typeface="Cambria Math" panose="02040503050406030204" pitchFamily="18" charset="0"/>
                              </a:rPr>
                            </m:ctrlPr>
                          </m:eqArrPr>
                          <m:e>
                            <m:m>
                              <m:mPr>
                                <m:mcs>
                                  <m:mc>
                                    <m:mcPr>
                                      <m:count m:val="2"/>
                                      <m:mcJc m:val="center"/>
                                    </m:mcPr>
                                  </m:mc>
                                </m:mcs>
                                <m:ctrlPr>
                                  <a:rPr lang="en-US" altLang="zh-CN" sz="2400" b="1" i="1">
                                    <a:latin typeface="Cambria Math" panose="02040503050406030204" pitchFamily="18" charset="0"/>
                                  </a:rPr>
                                </m:ctrlPr>
                              </m:mPr>
                              <m:mr>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𝟏</m:t>
                                        </m:r>
                                      </m:e>
                                      <m:e>
                                        <m:r>
                                          <a:rPr lang="en-US" altLang="zh-CN" sz="2400" b="1" i="1">
                                            <a:latin typeface="Cambria Math" panose="02040503050406030204" pitchFamily="18" charset="0"/>
                                          </a:rPr>
                                          <m:t>𝟎</m:t>
                                        </m:r>
                                      </m:e>
                                    </m:mr>
                                  </m:m>
                                </m:e>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mr>
                                  </m:m>
                                </m:e>
                              </m:mr>
                              <m:mr>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𝟏</m:t>
                                        </m:r>
                                      </m:e>
                                      <m:e>
                                        <m:r>
                                          <a:rPr lang="en-US" altLang="zh-CN" sz="2400" b="1" i="1">
                                            <a:latin typeface="Cambria Math" panose="02040503050406030204" pitchFamily="18" charset="0"/>
                                          </a:rPr>
                                          <m:t>𝟎</m:t>
                                        </m:r>
                                      </m:e>
                                    </m:mr>
                                  </m:m>
                                </m:e>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mr>
                                  </m:m>
                                </m:e>
                              </m:mr>
                              <m:mr>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𝟓</m:t>
                                        </m:r>
                                      </m:e>
                                      <m:e>
                                        <m:r>
                                          <a:rPr lang="en-US" altLang="zh-CN" sz="2400" b="1" i="1">
                                            <a:latin typeface="Cambria Math" panose="02040503050406030204" pitchFamily="18" charset="0"/>
                                          </a:rPr>
                                          <m:t>𝟏</m:t>
                                        </m:r>
                                      </m:e>
                                      <m:e>
                                        <m:r>
                                          <a:rPr lang="en-US" altLang="zh-CN" sz="2400" b="1" i="1">
                                            <a:latin typeface="Cambria Math" panose="02040503050406030204" pitchFamily="18" charset="0"/>
                                          </a:rPr>
                                          <m:t>𝟎</m:t>
                                        </m:r>
                                      </m:e>
                                    </m:mr>
                                  </m:m>
                                </m:e>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𝟏</m:t>
                                        </m:r>
                                      </m:e>
                                      <m:e>
                                        <m:r>
                                          <a:rPr lang="en-US" altLang="zh-CN" sz="2400" b="1" i="1">
                                            <a:latin typeface="Cambria Math" panose="02040503050406030204" pitchFamily="18" charset="0"/>
                                          </a:rPr>
                                          <m:t>𝟐</m:t>
                                        </m:r>
                                      </m:e>
                                      <m:e>
                                        <m:r>
                                          <a:rPr lang="en-US" altLang="zh-CN" sz="2400" b="1" i="1">
                                            <a:latin typeface="Cambria Math" panose="02040503050406030204" pitchFamily="18" charset="0"/>
                                          </a:rPr>
                                          <m:t>𝟐</m:t>
                                        </m:r>
                                      </m:e>
                                    </m:mr>
                                  </m:m>
                                </m:e>
                              </m:mr>
                            </m:m>
                          </m:e>
                          <m:e>
                            <m:m>
                              <m:mPr>
                                <m:mcs>
                                  <m:mc>
                                    <m:mcPr>
                                      <m:count m:val="2"/>
                                      <m:mcJc m:val="center"/>
                                    </m:mcPr>
                                  </m:mc>
                                </m:mcs>
                                <m:ctrlPr>
                                  <a:rPr lang="en-US" altLang="zh-CN" sz="2400" b="1" i="1">
                                    <a:latin typeface="Cambria Math" panose="02040503050406030204" pitchFamily="18" charset="0"/>
                                  </a:rPr>
                                </m:ctrlPr>
                              </m:mPr>
                              <m:mr>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𝟒</m:t>
                                        </m:r>
                                      </m:e>
                                      <m:e>
                                        <m:r>
                                          <a:rPr lang="en-US" altLang="zh-CN" sz="2400" b="1" i="1">
                                            <a:latin typeface="Cambria Math" panose="02040503050406030204" pitchFamily="18" charset="0"/>
                                          </a:rPr>
                                          <m:t>𝟐</m:t>
                                        </m:r>
                                      </m:e>
                                      <m:e>
                                        <m:r>
                                          <a:rPr lang="en-US" altLang="zh-CN" sz="2400" b="1" i="1">
                                            <a:latin typeface="Cambria Math" panose="02040503050406030204" pitchFamily="18" charset="0"/>
                                          </a:rPr>
                                          <m:t>𝟎</m:t>
                                        </m:r>
                                      </m:e>
                                    </m:mr>
                                  </m:m>
                                </m:e>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𝟑</m:t>
                                        </m:r>
                                      </m:e>
                                      <m:e>
                                        <m:r>
                                          <a:rPr lang="en-US" altLang="zh-CN" sz="2400" b="1" i="1">
                                            <a:latin typeface="Cambria Math" panose="02040503050406030204" pitchFamily="18" charset="0"/>
                                          </a:rPr>
                                          <m:t>𝟑</m:t>
                                        </m:r>
                                      </m:e>
                                    </m:mr>
                                  </m:m>
                                </m:e>
                              </m:mr>
                            </m:m>
                          </m:e>
                        </m:eqArr>
                      </m:e>
                    </m:d>
                  </m:oMath>
                </a14:m>
                <a:r>
                  <a:rPr lang="en-US" altLang="zh-CN" sz="2400" b="1" i="1" dirty="0"/>
                  <a:t>B</a:t>
                </a:r>
                <a:r>
                  <a:rPr lang="en-US" altLang="zh-CN" sz="2400" b="1" dirty="0"/>
                  <a:t> </a:t>
                </a:r>
                <a14:m>
                  <m:oMath xmlns:m="http://schemas.openxmlformats.org/officeDocument/2006/math">
                    <m:r>
                      <a:rPr lang="en-US" altLang="zh-CN" sz="2400" b="1" i="1">
                        <a:latin typeface="Cambria Math" panose="02040503050406030204" pitchFamily="18" charset="0"/>
                      </a:rPr>
                      <m:t>= </m:t>
                    </m:r>
                    <m:d>
                      <m:dPr>
                        <m:ctrlPr>
                          <a:rPr lang="en-US" altLang="zh-CN" sz="2400" b="1" i="1">
                            <a:latin typeface="Cambria Math" panose="02040503050406030204" pitchFamily="18" charset="0"/>
                          </a:rPr>
                        </m:ctrlPr>
                      </m:dPr>
                      <m:e>
                        <m:eqArr>
                          <m:eqArrPr>
                            <m:ctrlPr>
                              <a:rPr lang="en-US" altLang="zh-CN" sz="2400" b="1" i="1">
                                <a:latin typeface="Cambria Math" panose="02040503050406030204" pitchFamily="18" charset="0"/>
                              </a:rPr>
                            </m:ctrlPr>
                          </m:eqArrPr>
                          <m:e>
                            <m:m>
                              <m:mPr>
                                <m:mcs>
                                  <m:mc>
                                    <m:mcPr>
                                      <m:count m:val="2"/>
                                      <m:mcJc m:val="center"/>
                                    </m:mcPr>
                                  </m:mc>
                                </m:mcs>
                                <m:ctrlPr>
                                  <a:rPr lang="en-US" altLang="zh-CN" sz="2400" b="1" i="1">
                                    <a:latin typeface="Cambria Math" panose="02040503050406030204" pitchFamily="18" charset="0"/>
                                  </a:rPr>
                                </m:ctrlPr>
                              </m:mPr>
                              <m:mr>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e>
                                        <m:r>
                                          <a:rPr lang="en-US" altLang="zh-CN" sz="2400" b="1" i="1">
                                            <a:latin typeface="Cambria Math" panose="02040503050406030204" pitchFamily="18" charset="0"/>
                                          </a:rPr>
                                          <m:t>𝟏</m:t>
                                        </m:r>
                                      </m:e>
                                    </m:mr>
                                  </m:m>
                                </m:e>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mr>
                                  </m:m>
                                </m:e>
                              </m:mr>
                              <m:mr>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𝟏</m:t>
                                        </m:r>
                                      </m:e>
                                      <m:e>
                                        <m:r>
                                          <a:rPr lang="en-US" altLang="zh-CN" sz="2400" b="1" i="1">
                                            <a:latin typeface="Cambria Math" panose="02040503050406030204" pitchFamily="18" charset="0"/>
                                          </a:rPr>
                                          <m:t>𝟎</m:t>
                                        </m:r>
                                      </m:e>
                                    </m:mr>
                                  </m:m>
                                </m:e>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mr>
                                  </m:m>
                                </m:e>
                              </m:mr>
                              <m:mr>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𝟏</m:t>
                                        </m:r>
                                      </m:e>
                                      <m:e>
                                        <m: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mr>
                                  </m:m>
                                </m:e>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mr>
                                  </m:m>
                                </m:e>
                              </m:mr>
                            </m:m>
                          </m:e>
                          <m:e>
                            <m:m>
                              <m:mPr>
                                <m:mcs>
                                  <m:mc>
                                    <m:mcPr>
                                      <m:count m:val="2"/>
                                      <m:mcJc m:val="center"/>
                                    </m:mcPr>
                                  </m:mc>
                                </m:mcs>
                                <m:ctrlPr>
                                  <a:rPr lang="en-US" altLang="zh-CN" sz="2400" b="1" i="1">
                                    <a:latin typeface="Cambria Math" panose="02040503050406030204" pitchFamily="18" charset="0"/>
                                  </a:rPr>
                                </m:ctrlPr>
                              </m:mPr>
                              <m:mr>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𝟏</m:t>
                                        </m:r>
                                      </m:e>
                                      <m:e>
                                        <m: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mr>
                                  </m:m>
                                </m:e>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mr>
                                  </m:m>
                                </m:e>
                              </m:mr>
                            </m:m>
                          </m:e>
                        </m:eqArr>
                      </m:e>
                    </m:d>
                  </m:oMath>
                </a14:m>
                <a:r>
                  <a:rPr lang="en-US" altLang="zh-CN" sz="2400" b="1" i="1" dirty="0"/>
                  <a:t>C</a:t>
                </a:r>
                <a14:m>
                  <m:oMath xmlns:m="http://schemas.openxmlformats.org/officeDocument/2006/math">
                    <m:r>
                      <a:rPr lang="en-US" altLang="zh-CN" sz="2400" b="1" i="1">
                        <a:latin typeface="Cambria Math" panose="02040503050406030204" pitchFamily="18" charset="0"/>
                      </a:rPr>
                      <m:t>=</m:t>
                    </m:r>
                    <m:d>
                      <m:dPr>
                        <m:ctrlPr>
                          <a:rPr lang="en-US" altLang="zh-CN" sz="2400" b="1" i="1">
                            <a:latin typeface="Cambria Math" panose="02040503050406030204" pitchFamily="18" charset="0"/>
                          </a:rPr>
                        </m:ctrlPr>
                      </m:dPr>
                      <m:e>
                        <m:eqArr>
                          <m:eqArrPr>
                            <m:ctrlPr>
                              <a:rPr lang="en-US" altLang="zh-CN" sz="2400" b="1" i="1">
                                <a:latin typeface="Cambria Math" panose="02040503050406030204" pitchFamily="18" charset="0"/>
                              </a:rPr>
                            </m:ctrlPr>
                          </m:eqArrPr>
                          <m:e>
                            <m:m>
                              <m:mPr>
                                <m:mcs>
                                  <m:mc>
                                    <m:mcPr>
                                      <m:count m:val="2"/>
                                      <m:mcJc m:val="center"/>
                                    </m:mcPr>
                                  </m:mc>
                                </m:mcs>
                                <m:ctrlPr>
                                  <a:rPr lang="en-US" altLang="zh-CN" sz="2400" b="1" i="1">
                                    <a:latin typeface="Cambria Math" panose="02040503050406030204" pitchFamily="18" charset="0"/>
                                  </a:rPr>
                                </m:ctrlPr>
                              </m:mPr>
                              <m:mr>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mr>
                                  </m:m>
                                </m:e>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𝟏</m:t>
                                        </m:r>
                                      </m:e>
                                      <m:e>
                                        <m: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mr>
                                  </m:m>
                                </m:e>
                              </m:mr>
                              <m:mr>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e>
                                        <m:r>
                                          <a:rPr lang="en-US" altLang="zh-CN" sz="2400" b="1" i="1">
                                            <a:latin typeface="Cambria Math" panose="02040503050406030204" pitchFamily="18" charset="0"/>
                                          </a:rPr>
                                          <m:t>𝟏</m:t>
                                        </m:r>
                                      </m:e>
                                    </m:mr>
                                  </m:m>
                                </m:e>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mr>
                                  </m:m>
                                </m:e>
                              </m:mr>
                              <m:mr>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mr>
                                  </m:m>
                                </m:e>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mr>
                                  </m:m>
                                </m:e>
                              </m:mr>
                            </m:m>
                          </m:e>
                          <m:e>
                            <m:m>
                              <m:mPr>
                                <m:mcs>
                                  <m:mc>
                                    <m:mcPr>
                                      <m:count m:val="2"/>
                                      <m:mcJc m:val="center"/>
                                    </m:mcPr>
                                  </m:mc>
                                </m:mcs>
                                <m:ctrlPr>
                                  <a:rPr lang="en-US" altLang="zh-CN" sz="2400" b="1" i="1">
                                    <a:latin typeface="Cambria Math" panose="02040503050406030204" pitchFamily="18" charset="0"/>
                                  </a:rPr>
                                </m:ctrlPr>
                              </m:mPr>
                              <m:mr>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mr>
                                  </m:m>
                                </m:e>
                                <m:e>
                                  <m:m>
                                    <m:mPr>
                                      <m:mcs>
                                        <m:mc>
                                          <m:mcPr>
                                            <m:count m:val="3"/>
                                            <m:mcJc m:val="center"/>
                                          </m:mcPr>
                                        </m:mc>
                                      </m:mcs>
                                      <m:ctrlPr>
                                        <a:rPr lang="en-US" altLang="zh-CN" sz="2400" b="1" i="1">
                                          <a:latin typeface="Cambria Math" panose="02040503050406030204" pitchFamily="18" charset="0"/>
                                        </a:rPr>
                                      </m:ctrlPr>
                                    </m:mPr>
                                    <m:mr>
                                      <m:e>
                                        <m:r>
                                          <m:rPr>
                                            <m:brk m:alnAt="7"/>
                                          </m:rP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e>
                                        <m:r>
                                          <a:rPr lang="en-US" altLang="zh-CN" sz="2400" b="1" i="1">
                                            <a:latin typeface="Cambria Math" panose="02040503050406030204" pitchFamily="18" charset="0"/>
                                          </a:rPr>
                                          <m:t>𝟎</m:t>
                                        </m:r>
                                      </m:e>
                                    </m:mr>
                                  </m:m>
                                </m:e>
                              </m:mr>
                            </m:m>
                          </m:e>
                        </m:eqArr>
                      </m:e>
                    </m:d>
                  </m:oMath>
                </a14:m>
                <a:endParaRPr lang="en-US" altLang="zh-CN" sz="2400" b="1" i="1" dirty="0"/>
              </a:p>
              <a:p>
                <a:endParaRPr lang="zh-CN" altLang="en-US" sz="2400" b="1" i="1" dirty="0"/>
              </a:p>
            </p:txBody>
          </p:sp>
        </mc:Choice>
        <mc:Fallback xmlns="">
          <p:sp>
            <p:nvSpPr>
              <p:cNvPr id="8" name="文本框 7">
                <a:extLst>
                  <a:ext uri="{FF2B5EF4-FFF2-40B4-BE49-F238E27FC236}">
                    <a16:creationId xmlns:a16="http://schemas.microsoft.com/office/drawing/2014/main" id="{DF74AE59-2EDC-4951-6A23-B16E5318EB45}"/>
                  </a:ext>
                </a:extLst>
              </p:cNvPr>
              <p:cNvSpPr txBox="1">
                <a:spLocks noRot="1" noChangeAspect="1" noMove="1" noResize="1" noEditPoints="1" noAdjustHandles="1" noChangeArrowheads="1" noChangeShapeType="1" noTextEdit="1"/>
              </p:cNvSpPr>
              <p:nvPr/>
            </p:nvSpPr>
            <p:spPr>
              <a:xfrm>
                <a:off x="1735495" y="7703947"/>
                <a:ext cx="11308702" cy="5159874"/>
              </a:xfrm>
              <a:prstGeom prst="rect">
                <a:avLst/>
              </a:prstGeom>
              <a:blipFill>
                <a:blip r:embed="rId4"/>
                <a:stretch>
                  <a:fillRect l="-16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642274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5" name="组合 1034">
            <a:extLst>
              <a:ext uri="{FF2B5EF4-FFF2-40B4-BE49-F238E27FC236}">
                <a16:creationId xmlns:a16="http://schemas.microsoft.com/office/drawing/2014/main" id="{7DA511FD-3F1E-721E-8B54-CE89F26B8AF6}"/>
              </a:ext>
            </a:extLst>
          </p:cNvPr>
          <p:cNvGrpSpPr/>
          <p:nvPr/>
        </p:nvGrpSpPr>
        <p:grpSpPr>
          <a:xfrm>
            <a:off x="2946309" y="980902"/>
            <a:ext cx="8147231" cy="11546796"/>
            <a:chOff x="2946309" y="980902"/>
            <a:chExt cx="8147231" cy="11546796"/>
          </a:xfrm>
        </p:grpSpPr>
        <p:grpSp>
          <p:nvGrpSpPr>
            <p:cNvPr id="2" name="组合 1">
              <a:extLst>
                <a:ext uri="{FF2B5EF4-FFF2-40B4-BE49-F238E27FC236}">
                  <a16:creationId xmlns:a16="http://schemas.microsoft.com/office/drawing/2014/main" id="{07299009-CD37-77FC-1006-E6BC2683EC7F}"/>
                </a:ext>
              </a:extLst>
            </p:cNvPr>
            <p:cNvGrpSpPr/>
            <p:nvPr/>
          </p:nvGrpSpPr>
          <p:grpSpPr>
            <a:xfrm>
              <a:off x="2946309" y="980902"/>
              <a:ext cx="8147231" cy="8194122"/>
              <a:chOff x="400050" y="979714"/>
              <a:chExt cx="13239750" cy="13315950"/>
            </a:xfrm>
          </p:grpSpPr>
          <p:pic>
            <p:nvPicPr>
              <p:cNvPr id="1026" name="Picture 2">
                <a:extLst>
                  <a:ext uri="{FF2B5EF4-FFF2-40B4-BE49-F238E27FC236}">
                    <a16:creationId xmlns:a16="http://schemas.microsoft.com/office/drawing/2014/main" id="{725AADB6-56FA-B173-AED8-2EBC209F31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 y="979714"/>
                <a:ext cx="13239750" cy="54483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3A59810-E965-843B-6C14-4A14E3FD7F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 y="6428014"/>
                <a:ext cx="13239750" cy="78676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组合 4">
              <a:extLst>
                <a:ext uri="{FF2B5EF4-FFF2-40B4-BE49-F238E27FC236}">
                  <a16:creationId xmlns:a16="http://schemas.microsoft.com/office/drawing/2014/main" id="{47C40C3F-DFE0-47DC-EC0C-5C44487AEA7C}"/>
                </a:ext>
              </a:extLst>
            </p:cNvPr>
            <p:cNvGrpSpPr/>
            <p:nvPr/>
          </p:nvGrpSpPr>
          <p:grpSpPr>
            <a:xfrm>
              <a:off x="3132895" y="9671057"/>
              <a:ext cx="7774058" cy="2856641"/>
              <a:chOff x="2931655" y="2316939"/>
              <a:chExt cx="7774058" cy="2856641"/>
            </a:xfrm>
          </p:grpSpPr>
          <p:cxnSp>
            <p:nvCxnSpPr>
              <p:cNvPr id="6" name="直接箭头连接符 5">
                <a:extLst>
                  <a:ext uri="{FF2B5EF4-FFF2-40B4-BE49-F238E27FC236}">
                    <a16:creationId xmlns:a16="http://schemas.microsoft.com/office/drawing/2014/main" id="{FC0720AB-FE34-66BD-0664-97385DC853FD}"/>
                  </a:ext>
                </a:extLst>
              </p:cNvPr>
              <p:cNvCxnSpPr>
                <a:cxnSpLocks/>
                <a:stCxn id="9" idx="5"/>
                <a:endCxn id="11" idx="1"/>
              </p:cNvCxnSpPr>
              <p:nvPr/>
            </p:nvCxnSpPr>
            <p:spPr>
              <a:xfrm>
                <a:off x="3620186" y="3010078"/>
                <a:ext cx="372467" cy="48491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608BB61B-89AA-3959-C8C7-411C6572ACBA}"/>
                  </a:ext>
                </a:extLst>
              </p:cNvPr>
              <p:cNvSpPr/>
              <p:nvPr/>
            </p:nvSpPr>
            <p:spPr>
              <a:xfrm>
                <a:off x="2931655" y="232154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dirty="0"/>
                  <a:t>bIN</a:t>
                </a:r>
                <a:endParaRPr lang="zh-CN" altLang="en-US" b="1" i="1" dirty="0"/>
              </a:p>
            </p:txBody>
          </p:sp>
          <p:sp>
            <p:nvSpPr>
              <p:cNvPr id="10" name="椭圆 9">
                <a:extLst>
                  <a:ext uri="{FF2B5EF4-FFF2-40B4-BE49-F238E27FC236}">
                    <a16:creationId xmlns:a16="http://schemas.microsoft.com/office/drawing/2014/main" id="{3AE1421D-280A-CAF8-6D4A-F7DD24288F26}"/>
                  </a:ext>
                </a:extLst>
              </p:cNvPr>
              <p:cNvSpPr/>
              <p:nvPr/>
            </p:nvSpPr>
            <p:spPr>
              <a:xfrm>
                <a:off x="2931655" y="4366916"/>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dirty="0" err="1"/>
                  <a:t>aIN</a:t>
                </a:r>
                <a:endParaRPr lang="zh-CN" altLang="en-US" b="1" i="1" dirty="0"/>
              </a:p>
            </p:txBody>
          </p:sp>
          <p:sp>
            <p:nvSpPr>
              <p:cNvPr id="11" name="椭圆 10">
                <a:extLst>
                  <a:ext uri="{FF2B5EF4-FFF2-40B4-BE49-F238E27FC236}">
                    <a16:creationId xmlns:a16="http://schemas.microsoft.com/office/drawing/2014/main" id="{AD881EF0-0A5B-7166-DA09-5BA0D6B2086A}"/>
                  </a:ext>
                </a:extLst>
              </p:cNvPr>
              <p:cNvSpPr/>
              <p:nvPr/>
            </p:nvSpPr>
            <p:spPr>
              <a:xfrm>
                <a:off x="3874520" y="3376863"/>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cxnSp>
            <p:nvCxnSpPr>
              <p:cNvPr id="12" name="直接箭头连接符 11">
                <a:extLst>
                  <a:ext uri="{FF2B5EF4-FFF2-40B4-BE49-F238E27FC236}">
                    <a16:creationId xmlns:a16="http://schemas.microsoft.com/office/drawing/2014/main" id="{9A363B4E-326A-ECA3-246C-54ED229464FD}"/>
                  </a:ext>
                </a:extLst>
              </p:cNvPr>
              <p:cNvCxnSpPr>
                <a:cxnSpLocks/>
                <a:stCxn id="10" idx="7"/>
                <a:endCxn id="11" idx="3"/>
              </p:cNvCxnSpPr>
              <p:nvPr/>
            </p:nvCxnSpPr>
            <p:spPr>
              <a:xfrm flipV="1">
                <a:off x="3620186" y="4065394"/>
                <a:ext cx="372467" cy="419655"/>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CA0A9568-5C70-F541-9197-5919525412F2}"/>
                  </a:ext>
                </a:extLst>
              </p:cNvPr>
              <p:cNvSpPr/>
              <p:nvPr/>
            </p:nvSpPr>
            <p:spPr>
              <a:xfrm>
                <a:off x="4856199" y="232154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cxnSp>
            <p:nvCxnSpPr>
              <p:cNvPr id="14" name="直接箭头连接符 13">
                <a:extLst>
                  <a:ext uri="{FF2B5EF4-FFF2-40B4-BE49-F238E27FC236}">
                    <a16:creationId xmlns:a16="http://schemas.microsoft.com/office/drawing/2014/main" id="{5949174E-2506-F9A0-2C7A-9BCDE5DF6708}"/>
                  </a:ext>
                </a:extLst>
              </p:cNvPr>
              <p:cNvCxnSpPr>
                <a:cxnSpLocks/>
                <a:stCxn id="11" idx="7"/>
                <a:endCxn id="13" idx="3"/>
              </p:cNvCxnSpPr>
              <p:nvPr/>
            </p:nvCxnSpPr>
            <p:spPr>
              <a:xfrm flipV="1">
                <a:off x="4563051" y="3010078"/>
                <a:ext cx="411281" cy="48491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4CA37B8C-A724-435E-B406-2485653D9AA4}"/>
                  </a:ext>
                </a:extLst>
              </p:cNvPr>
              <p:cNvSpPr/>
              <p:nvPr/>
            </p:nvSpPr>
            <p:spPr>
              <a:xfrm>
                <a:off x="6780743" y="232154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6" name="椭圆 15">
                <a:extLst>
                  <a:ext uri="{FF2B5EF4-FFF2-40B4-BE49-F238E27FC236}">
                    <a16:creationId xmlns:a16="http://schemas.microsoft.com/office/drawing/2014/main" id="{C5DA6D95-1C3B-7533-B985-E2D552C91D06}"/>
                  </a:ext>
                </a:extLst>
              </p:cNvPr>
              <p:cNvSpPr/>
              <p:nvPr/>
            </p:nvSpPr>
            <p:spPr>
              <a:xfrm>
                <a:off x="5818471" y="3376863"/>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cxnSp>
            <p:nvCxnSpPr>
              <p:cNvPr id="17" name="直接箭头连接符 16">
                <a:extLst>
                  <a:ext uri="{FF2B5EF4-FFF2-40B4-BE49-F238E27FC236}">
                    <a16:creationId xmlns:a16="http://schemas.microsoft.com/office/drawing/2014/main" id="{4F2C988A-6020-5BAF-117A-1EE80F7A5E18}"/>
                  </a:ext>
                </a:extLst>
              </p:cNvPr>
              <p:cNvCxnSpPr>
                <a:cxnSpLocks/>
                <a:stCxn id="13" idx="5"/>
                <a:endCxn id="16" idx="1"/>
              </p:cNvCxnSpPr>
              <p:nvPr/>
            </p:nvCxnSpPr>
            <p:spPr>
              <a:xfrm>
                <a:off x="5544730" y="3010078"/>
                <a:ext cx="391874" cy="48491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E582BD62-6A10-5018-7780-D29B6B67B124}"/>
                  </a:ext>
                </a:extLst>
              </p:cNvPr>
              <p:cNvCxnSpPr>
                <a:cxnSpLocks/>
                <a:stCxn id="13" idx="6"/>
                <a:endCxn id="15" idx="2"/>
              </p:cNvCxnSpPr>
              <p:nvPr/>
            </p:nvCxnSpPr>
            <p:spPr>
              <a:xfrm>
                <a:off x="5662863" y="2724879"/>
                <a:ext cx="1117880" cy="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0329C060-8C1B-20D0-5994-F8661CD2570A}"/>
                  </a:ext>
                </a:extLst>
              </p:cNvPr>
              <p:cNvCxnSpPr>
                <a:cxnSpLocks/>
                <a:stCxn id="9" idx="6"/>
                <a:endCxn id="13" idx="2"/>
              </p:cNvCxnSpPr>
              <p:nvPr/>
            </p:nvCxnSpPr>
            <p:spPr>
              <a:xfrm>
                <a:off x="3738319" y="2724879"/>
                <a:ext cx="1117880" cy="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7899CE2F-8EDF-6D60-F693-148DDBD32AB1}"/>
                  </a:ext>
                </a:extLst>
              </p:cNvPr>
              <p:cNvCxnSpPr>
                <a:cxnSpLocks/>
                <a:stCxn id="16" idx="7"/>
                <a:endCxn id="15" idx="3"/>
              </p:cNvCxnSpPr>
              <p:nvPr/>
            </p:nvCxnSpPr>
            <p:spPr>
              <a:xfrm flipV="1">
                <a:off x="6507002" y="3010078"/>
                <a:ext cx="391874" cy="48491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D4E08AA5-D8D5-F463-C672-0405AB6D3E5A}"/>
                  </a:ext>
                </a:extLst>
              </p:cNvPr>
              <p:cNvSpPr/>
              <p:nvPr/>
            </p:nvSpPr>
            <p:spPr>
              <a:xfrm>
                <a:off x="8737600" y="3352411"/>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i="1" dirty="0"/>
              </a:p>
            </p:txBody>
          </p:sp>
          <p:sp>
            <p:nvSpPr>
              <p:cNvPr id="22" name="文本框 21">
                <a:extLst>
                  <a:ext uri="{FF2B5EF4-FFF2-40B4-BE49-F238E27FC236}">
                    <a16:creationId xmlns:a16="http://schemas.microsoft.com/office/drawing/2014/main" id="{D5258C9E-9605-7E2E-1399-5D66E97EF02A}"/>
                  </a:ext>
                </a:extLst>
              </p:cNvPr>
              <p:cNvSpPr txBox="1"/>
              <p:nvPr/>
            </p:nvSpPr>
            <p:spPr>
              <a:xfrm>
                <a:off x="8705490" y="3571075"/>
                <a:ext cx="968154" cy="384721"/>
              </a:xfrm>
              <a:prstGeom prst="rect">
                <a:avLst/>
              </a:prstGeom>
              <a:noFill/>
            </p:spPr>
            <p:txBody>
              <a:bodyPr wrap="square" rtlCol="0">
                <a:spAutoFit/>
              </a:bodyPr>
              <a:lstStyle/>
              <a:p>
                <a:r>
                  <a:rPr lang="en-US" altLang="zh-CN" sz="1900" b="1" i="1" dirty="0" err="1">
                    <a:solidFill>
                      <a:schemeClr val="bg1"/>
                    </a:solidFill>
                  </a:rPr>
                  <a:t>aOUT</a:t>
                </a:r>
                <a:endParaRPr lang="zh-CN" altLang="en-US" sz="1900" b="1" i="1" dirty="0">
                  <a:solidFill>
                    <a:schemeClr val="bg1"/>
                  </a:solidFill>
                </a:endParaRPr>
              </a:p>
            </p:txBody>
          </p:sp>
          <p:sp>
            <p:nvSpPr>
              <p:cNvPr id="23" name="椭圆 22">
                <a:extLst>
                  <a:ext uri="{FF2B5EF4-FFF2-40B4-BE49-F238E27FC236}">
                    <a16:creationId xmlns:a16="http://schemas.microsoft.com/office/drawing/2014/main" id="{F28964FE-4B72-0D27-C187-F9DB22F78A61}"/>
                  </a:ext>
                </a:extLst>
              </p:cNvPr>
              <p:cNvSpPr/>
              <p:nvPr/>
            </p:nvSpPr>
            <p:spPr>
              <a:xfrm>
                <a:off x="9754389" y="2329241"/>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i="1" dirty="0"/>
              </a:p>
            </p:txBody>
          </p:sp>
          <p:sp>
            <p:nvSpPr>
              <p:cNvPr id="24" name="文本框 23">
                <a:extLst>
                  <a:ext uri="{FF2B5EF4-FFF2-40B4-BE49-F238E27FC236}">
                    <a16:creationId xmlns:a16="http://schemas.microsoft.com/office/drawing/2014/main" id="{F8494856-C91C-F7C2-52FA-46F68013E953}"/>
                  </a:ext>
                </a:extLst>
              </p:cNvPr>
              <p:cNvSpPr txBox="1"/>
              <p:nvPr/>
            </p:nvSpPr>
            <p:spPr>
              <a:xfrm>
                <a:off x="9737559" y="2532518"/>
                <a:ext cx="968154" cy="384721"/>
              </a:xfrm>
              <a:prstGeom prst="rect">
                <a:avLst/>
              </a:prstGeom>
              <a:noFill/>
            </p:spPr>
            <p:txBody>
              <a:bodyPr wrap="square" rtlCol="0">
                <a:spAutoFit/>
              </a:bodyPr>
              <a:lstStyle/>
              <a:p>
                <a:r>
                  <a:rPr lang="en-US" altLang="zh-CN" sz="1900" b="1" i="1" dirty="0" err="1">
                    <a:solidFill>
                      <a:schemeClr val="bg1"/>
                    </a:solidFill>
                  </a:rPr>
                  <a:t>bOUT</a:t>
                </a:r>
                <a:endParaRPr lang="zh-CN" altLang="en-US" sz="1900" b="1" i="1" dirty="0">
                  <a:solidFill>
                    <a:schemeClr val="bg1"/>
                  </a:solidFill>
                </a:endParaRPr>
              </a:p>
            </p:txBody>
          </p:sp>
          <p:cxnSp>
            <p:nvCxnSpPr>
              <p:cNvPr id="25" name="直接箭头连接符 24">
                <a:extLst>
                  <a:ext uri="{FF2B5EF4-FFF2-40B4-BE49-F238E27FC236}">
                    <a16:creationId xmlns:a16="http://schemas.microsoft.com/office/drawing/2014/main" id="{F7187C46-2C10-2067-C20A-A2E9591ABFF9}"/>
                  </a:ext>
                </a:extLst>
              </p:cNvPr>
              <p:cNvCxnSpPr>
                <a:cxnSpLocks/>
                <a:stCxn id="11" idx="6"/>
                <a:endCxn id="16" idx="2"/>
              </p:cNvCxnSpPr>
              <p:nvPr/>
            </p:nvCxnSpPr>
            <p:spPr>
              <a:xfrm>
                <a:off x="4681184" y="3780195"/>
                <a:ext cx="1137287" cy="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45B552E6-FD1A-E743-FA7E-E06158B20566}"/>
                  </a:ext>
                </a:extLst>
              </p:cNvPr>
              <p:cNvCxnSpPr>
                <a:cxnSpLocks/>
                <a:stCxn id="21" idx="7"/>
                <a:endCxn id="23" idx="3"/>
              </p:cNvCxnSpPr>
              <p:nvPr/>
            </p:nvCxnSpPr>
            <p:spPr>
              <a:xfrm flipV="1">
                <a:off x="9426131" y="3017772"/>
                <a:ext cx="446391" cy="45277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9C97AFBA-4CB6-20B1-0408-083827A546C5}"/>
                  </a:ext>
                </a:extLst>
              </p:cNvPr>
              <p:cNvCxnSpPr>
                <a:cxnSpLocks/>
                <a:stCxn id="15" idx="6"/>
                <a:endCxn id="24" idx="1"/>
              </p:cNvCxnSpPr>
              <p:nvPr/>
            </p:nvCxnSpPr>
            <p:spPr>
              <a:xfrm>
                <a:off x="7587407" y="2724879"/>
                <a:ext cx="2150152" cy="0"/>
              </a:xfrm>
              <a:prstGeom prst="straightConnector1">
                <a:avLst/>
              </a:prstGeom>
              <a:ln w="41275">
                <a:solidFill>
                  <a:schemeClr val="tx1"/>
                </a:solidFill>
                <a:prstDash val="dash"/>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304D8FC3-27FD-5A44-F926-1C0097C619D2}"/>
                  </a:ext>
                </a:extLst>
              </p:cNvPr>
              <p:cNvCxnSpPr>
                <a:cxnSpLocks/>
                <a:stCxn id="16" idx="6"/>
                <a:endCxn id="22" idx="1"/>
              </p:cNvCxnSpPr>
              <p:nvPr/>
            </p:nvCxnSpPr>
            <p:spPr>
              <a:xfrm flipV="1">
                <a:off x="6625135" y="3763436"/>
                <a:ext cx="2080355" cy="16759"/>
              </a:xfrm>
              <a:prstGeom prst="straightConnector1">
                <a:avLst/>
              </a:prstGeom>
              <a:ln w="41275">
                <a:solidFill>
                  <a:schemeClr val="tx1"/>
                </a:solidFill>
                <a:prstDash val="dash"/>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469686F7-CA15-B69D-7A4D-7245791CCD9F}"/>
                  </a:ext>
                </a:extLst>
              </p:cNvPr>
              <p:cNvSpPr txBox="1"/>
              <p:nvPr/>
            </p:nvSpPr>
            <p:spPr>
              <a:xfrm>
                <a:off x="3824139" y="2321547"/>
                <a:ext cx="857045" cy="369332"/>
              </a:xfrm>
              <a:prstGeom prst="rect">
                <a:avLst/>
              </a:prstGeom>
              <a:noFill/>
            </p:spPr>
            <p:txBody>
              <a:bodyPr wrap="square" rtlCol="0">
                <a:spAutoFit/>
              </a:bodyPr>
              <a:lstStyle/>
              <a:p>
                <a:pPr algn="ctr"/>
                <a:r>
                  <a:rPr lang="en-US" altLang="zh-CN" dirty="0"/>
                  <a:t>b</a:t>
                </a:r>
                <a:endParaRPr lang="zh-CN" altLang="en-US" dirty="0"/>
              </a:p>
            </p:txBody>
          </p:sp>
          <p:sp>
            <p:nvSpPr>
              <p:cNvPr id="30" name="文本框 29">
                <a:extLst>
                  <a:ext uri="{FF2B5EF4-FFF2-40B4-BE49-F238E27FC236}">
                    <a16:creationId xmlns:a16="http://schemas.microsoft.com/office/drawing/2014/main" id="{50BBEDF2-50E4-C338-2D54-D6FF3F107EC8}"/>
                  </a:ext>
                </a:extLst>
              </p:cNvPr>
              <p:cNvSpPr txBox="1"/>
              <p:nvPr/>
            </p:nvSpPr>
            <p:spPr>
              <a:xfrm>
                <a:off x="3213309" y="3153004"/>
                <a:ext cx="857045" cy="369332"/>
              </a:xfrm>
              <a:prstGeom prst="rect">
                <a:avLst/>
              </a:prstGeom>
              <a:noFill/>
            </p:spPr>
            <p:txBody>
              <a:bodyPr wrap="square" rtlCol="0">
                <a:spAutoFit/>
              </a:bodyPr>
              <a:lstStyle/>
              <a:p>
                <a:pPr algn="ctr"/>
                <a:r>
                  <a:rPr lang="en-US" altLang="zh-CN" dirty="0"/>
                  <a:t>b</a:t>
                </a:r>
                <a:endParaRPr lang="zh-CN" altLang="en-US" dirty="0"/>
              </a:p>
            </p:txBody>
          </p:sp>
          <p:sp>
            <p:nvSpPr>
              <p:cNvPr id="31" name="文本框 30">
                <a:extLst>
                  <a:ext uri="{FF2B5EF4-FFF2-40B4-BE49-F238E27FC236}">
                    <a16:creationId xmlns:a16="http://schemas.microsoft.com/office/drawing/2014/main" id="{2EABB2E9-31AF-779D-8D5F-502E4B9997C3}"/>
                  </a:ext>
                </a:extLst>
              </p:cNvPr>
              <p:cNvSpPr txBox="1"/>
              <p:nvPr/>
            </p:nvSpPr>
            <p:spPr>
              <a:xfrm>
                <a:off x="3564130" y="4271786"/>
                <a:ext cx="857045" cy="369332"/>
              </a:xfrm>
              <a:prstGeom prst="rect">
                <a:avLst/>
              </a:prstGeom>
              <a:noFill/>
            </p:spPr>
            <p:txBody>
              <a:bodyPr wrap="square" rtlCol="0">
                <a:spAutoFit/>
              </a:bodyPr>
              <a:lstStyle/>
              <a:p>
                <a:pPr algn="ctr"/>
                <a:r>
                  <a:rPr lang="en-US" altLang="zh-CN" dirty="0"/>
                  <a:t>a</a:t>
                </a:r>
                <a:endParaRPr lang="zh-CN" altLang="en-US" dirty="0"/>
              </a:p>
            </p:txBody>
          </p:sp>
          <p:sp>
            <p:nvSpPr>
              <p:cNvPr id="1024" name="文本框 1023">
                <a:extLst>
                  <a:ext uri="{FF2B5EF4-FFF2-40B4-BE49-F238E27FC236}">
                    <a16:creationId xmlns:a16="http://schemas.microsoft.com/office/drawing/2014/main" id="{6FF94EA3-E814-C1EB-F7C0-9BDD3D701CB0}"/>
                  </a:ext>
                </a:extLst>
              </p:cNvPr>
              <p:cNvSpPr txBox="1"/>
              <p:nvPr/>
            </p:nvSpPr>
            <p:spPr>
              <a:xfrm>
                <a:off x="5786827" y="2321547"/>
                <a:ext cx="857045" cy="369332"/>
              </a:xfrm>
              <a:prstGeom prst="rect">
                <a:avLst/>
              </a:prstGeom>
              <a:noFill/>
            </p:spPr>
            <p:txBody>
              <a:bodyPr wrap="square" rtlCol="0">
                <a:spAutoFit/>
              </a:bodyPr>
              <a:lstStyle/>
              <a:p>
                <a:pPr algn="ctr"/>
                <a:r>
                  <a:rPr lang="en-US" altLang="zh-CN" dirty="0"/>
                  <a:t>tmp2</a:t>
                </a:r>
                <a:endParaRPr lang="zh-CN" altLang="en-US" dirty="0"/>
              </a:p>
            </p:txBody>
          </p:sp>
          <p:sp>
            <p:nvSpPr>
              <p:cNvPr id="1025" name="文本框 1024">
                <a:extLst>
                  <a:ext uri="{FF2B5EF4-FFF2-40B4-BE49-F238E27FC236}">
                    <a16:creationId xmlns:a16="http://schemas.microsoft.com/office/drawing/2014/main" id="{1F5DE3CC-9E33-4FCD-0040-783762F0F2B0}"/>
                  </a:ext>
                </a:extLst>
              </p:cNvPr>
              <p:cNvSpPr txBox="1"/>
              <p:nvPr/>
            </p:nvSpPr>
            <p:spPr>
              <a:xfrm>
                <a:off x="5673079" y="2973532"/>
                <a:ext cx="857045" cy="369332"/>
              </a:xfrm>
              <a:prstGeom prst="rect">
                <a:avLst/>
              </a:prstGeom>
              <a:noFill/>
            </p:spPr>
            <p:txBody>
              <a:bodyPr wrap="square" rtlCol="0">
                <a:spAutoFit/>
              </a:bodyPr>
              <a:lstStyle/>
              <a:p>
                <a:pPr algn="ctr"/>
                <a:r>
                  <a:rPr lang="en-US" altLang="zh-CN" dirty="0"/>
                  <a:t>tmp2</a:t>
                </a:r>
                <a:endParaRPr lang="zh-CN" altLang="en-US" dirty="0"/>
              </a:p>
            </p:txBody>
          </p:sp>
          <p:sp>
            <p:nvSpPr>
              <p:cNvPr id="1027" name="文本框 1026">
                <a:extLst>
                  <a:ext uri="{FF2B5EF4-FFF2-40B4-BE49-F238E27FC236}">
                    <a16:creationId xmlns:a16="http://schemas.microsoft.com/office/drawing/2014/main" id="{6A18C907-391E-ACA9-CFBF-BA6C409FF645}"/>
                  </a:ext>
                </a:extLst>
              </p:cNvPr>
              <p:cNvSpPr txBox="1"/>
              <p:nvPr/>
            </p:nvSpPr>
            <p:spPr>
              <a:xfrm>
                <a:off x="4674211" y="3153004"/>
                <a:ext cx="857045" cy="369332"/>
              </a:xfrm>
              <a:prstGeom prst="rect">
                <a:avLst/>
              </a:prstGeom>
              <a:noFill/>
            </p:spPr>
            <p:txBody>
              <a:bodyPr wrap="square" rtlCol="0">
                <a:spAutoFit/>
              </a:bodyPr>
              <a:lstStyle/>
              <a:p>
                <a:pPr algn="ctr"/>
                <a:r>
                  <a:rPr lang="en-US" altLang="zh-CN" dirty="0"/>
                  <a:t>tmp1</a:t>
                </a:r>
                <a:endParaRPr lang="zh-CN" altLang="en-US" dirty="0"/>
              </a:p>
            </p:txBody>
          </p:sp>
          <p:sp>
            <p:nvSpPr>
              <p:cNvPr id="1029" name="文本框 1028">
                <a:extLst>
                  <a:ext uri="{FF2B5EF4-FFF2-40B4-BE49-F238E27FC236}">
                    <a16:creationId xmlns:a16="http://schemas.microsoft.com/office/drawing/2014/main" id="{3511465E-C36A-0390-B3B4-E3DCF76D1F6F}"/>
                  </a:ext>
                </a:extLst>
              </p:cNvPr>
              <p:cNvSpPr txBox="1"/>
              <p:nvPr/>
            </p:nvSpPr>
            <p:spPr>
              <a:xfrm>
                <a:off x="4832046" y="3820629"/>
                <a:ext cx="857045" cy="369332"/>
              </a:xfrm>
              <a:prstGeom prst="rect">
                <a:avLst/>
              </a:prstGeom>
              <a:noFill/>
            </p:spPr>
            <p:txBody>
              <a:bodyPr wrap="square" rtlCol="0">
                <a:spAutoFit/>
              </a:bodyPr>
              <a:lstStyle/>
              <a:p>
                <a:pPr algn="ctr"/>
                <a:r>
                  <a:rPr lang="en-US" altLang="zh-CN" dirty="0"/>
                  <a:t>tmp1</a:t>
                </a:r>
                <a:endParaRPr lang="zh-CN" altLang="en-US" dirty="0"/>
              </a:p>
            </p:txBody>
          </p:sp>
          <p:sp>
            <p:nvSpPr>
              <p:cNvPr id="1030" name="文本框 1029">
                <a:extLst>
                  <a:ext uri="{FF2B5EF4-FFF2-40B4-BE49-F238E27FC236}">
                    <a16:creationId xmlns:a16="http://schemas.microsoft.com/office/drawing/2014/main" id="{9F7B83C3-8690-9E5B-6E77-1F5E7358FE48}"/>
                  </a:ext>
                </a:extLst>
              </p:cNvPr>
              <p:cNvSpPr txBox="1"/>
              <p:nvPr/>
            </p:nvSpPr>
            <p:spPr>
              <a:xfrm>
                <a:off x="6666530" y="3148554"/>
                <a:ext cx="857045" cy="369332"/>
              </a:xfrm>
              <a:prstGeom prst="rect">
                <a:avLst/>
              </a:prstGeom>
              <a:noFill/>
            </p:spPr>
            <p:txBody>
              <a:bodyPr wrap="square" rtlCol="0">
                <a:spAutoFit/>
              </a:bodyPr>
              <a:lstStyle/>
              <a:p>
                <a:pPr algn="ctr"/>
                <a:r>
                  <a:rPr lang="en-US" altLang="zh-CN" dirty="0"/>
                  <a:t>tmp3</a:t>
                </a:r>
                <a:endParaRPr lang="zh-CN" altLang="en-US" dirty="0"/>
              </a:p>
            </p:txBody>
          </p:sp>
          <p:cxnSp>
            <p:nvCxnSpPr>
              <p:cNvPr id="1031" name="直接箭头连接符 1030">
                <a:extLst>
                  <a:ext uri="{FF2B5EF4-FFF2-40B4-BE49-F238E27FC236}">
                    <a16:creationId xmlns:a16="http://schemas.microsoft.com/office/drawing/2014/main" id="{F9C6A1E0-3AC9-4822-C681-F33A3ECC28BE}"/>
                  </a:ext>
                </a:extLst>
              </p:cNvPr>
              <p:cNvCxnSpPr>
                <a:cxnSpLocks/>
                <a:stCxn id="15" idx="5"/>
                <a:endCxn id="21" idx="1"/>
              </p:cNvCxnSpPr>
              <p:nvPr/>
            </p:nvCxnSpPr>
            <p:spPr>
              <a:xfrm>
                <a:off x="7469274" y="3010078"/>
                <a:ext cx="1386459" cy="460466"/>
              </a:xfrm>
              <a:prstGeom prst="straightConnector1">
                <a:avLst/>
              </a:prstGeom>
              <a:ln w="41275">
                <a:solidFill>
                  <a:schemeClr val="tx1"/>
                </a:solidFill>
                <a:prstDash val="dash"/>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032" name="文本框 1031">
                <a:extLst>
                  <a:ext uri="{FF2B5EF4-FFF2-40B4-BE49-F238E27FC236}">
                    <a16:creationId xmlns:a16="http://schemas.microsoft.com/office/drawing/2014/main" id="{94143B29-4054-6E72-0939-1B40692F0597}"/>
                  </a:ext>
                </a:extLst>
              </p:cNvPr>
              <p:cNvSpPr txBox="1"/>
              <p:nvPr/>
            </p:nvSpPr>
            <p:spPr>
              <a:xfrm>
                <a:off x="8242715" y="2316939"/>
                <a:ext cx="857045" cy="369332"/>
              </a:xfrm>
              <a:prstGeom prst="rect">
                <a:avLst/>
              </a:prstGeom>
              <a:noFill/>
            </p:spPr>
            <p:txBody>
              <a:bodyPr wrap="square" rtlCol="0">
                <a:spAutoFit/>
              </a:bodyPr>
              <a:lstStyle/>
              <a:p>
                <a:pPr algn="ctr"/>
                <a:r>
                  <a:rPr lang="en-US" altLang="zh-CN" dirty="0"/>
                  <a:t>…</a:t>
                </a:r>
                <a:endParaRPr lang="zh-CN" altLang="en-US" dirty="0"/>
              </a:p>
            </p:txBody>
          </p:sp>
          <p:sp>
            <p:nvSpPr>
              <p:cNvPr id="1033" name="文本框 1032">
                <a:extLst>
                  <a:ext uri="{FF2B5EF4-FFF2-40B4-BE49-F238E27FC236}">
                    <a16:creationId xmlns:a16="http://schemas.microsoft.com/office/drawing/2014/main" id="{BCF52376-622B-A40B-0EF4-8669D571B717}"/>
                  </a:ext>
                </a:extLst>
              </p:cNvPr>
              <p:cNvSpPr txBox="1"/>
              <p:nvPr/>
            </p:nvSpPr>
            <p:spPr>
              <a:xfrm>
                <a:off x="7989751" y="2863149"/>
                <a:ext cx="857045" cy="369332"/>
              </a:xfrm>
              <a:prstGeom prst="rect">
                <a:avLst/>
              </a:prstGeom>
              <a:noFill/>
            </p:spPr>
            <p:txBody>
              <a:bodyPr wrap="square" rtlCol="0">
                <a:spAutoFit/>
              </a:bodyPr>
              <a:lstStyle/>
              <a:p>
                <a:pPr algn="ctr"/>
                <a:r>
                  <a:rPr lang="en-US" altLang="zh-CN" dirty="0"/>
                  <a:t>…</a:t>
                </a:r>
                <a:endParaRPr lang="zh-CN" altLang="en-US" dirty="0"/>
              </a:p>
            </p:txBody>
          </p:sp>
          <p:sp>
            <p:nvSpPr>
              <p:cNvPr id="1034" name="文本框 1033">
                <a:extLst>
                  <a:ext uri="{FF2B5EF4-FFF2-40B4-BE49-F238E27FC236}">
                    <a16:creationId xmlns:a16="http://schemas.microsoft.com/office/drawing/2014/main" id="{76E15A25-98EE-FA43-F447-FBC620957361}"/>
                  </a:ext>
                </a:extLst>
              </p:cNvPr>
              <p:cNvSpPr txBox="1"/>
              <p:nvPr/>
            </p:nvSpPr>
            <p:spPr>
              <a:xfrm>
                <a:off x="7252845" y="3820629"/>
                <a:ext cx="857045" cy="369332"/>
              </a:xfrm>
              <a:prstGeom prst="rect">
                <a:avLst/>
              </a:prstGeom>
              <a:noFill/>
            </p:spPr>
            <p:txBody>
              <a:bodyPr wrap="square" rtlCol="0">
                <a:spAutoFit/>
              </a:bodyPr>
              <a:lstStyle/>
              <a:p>
                <a:pPr algn="ctr"/>
                <a:r>
                  <a:rPr lang="en-US" altLang="zh-CN" dirty="0"/>
                  <a:t>…</a:t>
                </a:r>
                <a:endParaRPr lang="zh-CN" altLang="en-US" dirty="0"/>
              </a:p>
            </p:txBody>
          </p:sp>
        </p:grpSp>
      </p:grpSp>
    </p:spTree>
    <p:extLst>
      <p:ext uri="{BB962C8B-B14F-4D97-AF65-F5344CB8AC3E}">
        <p14:creationId xmlns:p14="http://schemas.microsoft.com/office/powerpoint/2010/main" val="25548720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3455872-1F70-0116-45DA-44228869FD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4339434"/>
            <a:ext cx="5657850" cy="500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9172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箭头: 下 3">
            <a:extLst>
              <a:ext uri="{FF2B5EF4-FFF2-40B4-BE49-F238E27FC236}">
                <a16:creationId xmlns:a16="http://schemas.microsoft.com/office/drawing/2014/main" id="{C5848D63-3A07-4880-1058-0628821F9BDF}"/>
              </a:ext>
            </a:extLst>
          </p:cNvPr>
          <p:cNvSpPr/>
          <p:nvPr/>
        </p:nvSpPr>
        <p:spPr>
          <a:xfrm>
            <a:off x="3625471" y="4615441"/>
            <a:ext cx="397052" cy="7476564"/>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53D5DA1A-7ADB-EFC1-2FCA-C2F55C15FB87}"/>
              </a:ext>
            </a:extLst>
          </p:cNvPr>
          <p:cNvSpPr txBox="1"/>
          <p:nvPr/>
        </p:nvSpPr>
        <p:spPr>
          <a:xfrm>
            <a:off x="4404279" y="5459506"/>
            <a:ext cx="5231292" cy="830997"/>
          </a:xfrm>
          <a:prstGeom prst="rect">
            <a:avLst/>
          </a:prstGeom>
          <a:noFill/>
        </p:spPr>
        <p:txBody>
          <a:bodyPr wrap="square" rtlCol="0">
            <a:spAutoFit/>
          </a:bodyPr>
          <a:lstStyle/>
          <a:p>
            <a:r>
              <a:rPr lang="en-US" altLang="zh-CN" sz="4800" b="1" i="1" dirty="0"/>
              <a:t>Computation</a:t>
            </a:r>
            <a:endParaRPr lang="zh-CN" altLang="en-US" sz="4800" b="1" i="1" dirty="0"/>
          </a:p>
        </p:txBody>
      </p:sp>
      <p:sp>
        <p:nvSpPr>
          <p:cNvPr id="8" name="文本框 7">
            <a:extLst>
              <a:ext uri="{FF2B5EF4-FFF2-40B4-BE49-F238E27FC236}">
                <a16:creationId xmlns:a16="http://schemas.microsoft.com/office/drawing/2014/main" id="{E1AAB1AF-28CE-8DCE-8AF4-760C4A1CD69E}"/>
              </a:ext>
            </a:extLst>
          </p:cNvPr>
          <p:cNvSpPr txBox="1"/>
          <p:nvPr/>
        </p:nvSpPr>
        <p:spPr>
          <a:xfrm>
            <a:off x="4404279" y="6424245"/>
            <a:ext cx="5231292" cy="830997"/>
          </a:xfrm>
          <a:prstGeom prst="rect">
            <a:avLst/>
          </a:prstGeom>
          <a:noFill/>
        </p:spPr>
        <p:txBody>
          <a:bodyPr wrap="square" rtlCol="0">
            <a:spAutoFit/>
          </a:bodyPr>
          <a:lstStyle/>
          <a:p>
            <a:r>
              <a:rPr lang="en-US" altLang="zh-CN" sz="4800" b="1" i="1" dirty="0"/>
              <a:t>Algebraic Circuit</a:t>
            </a:r>
            <a:endParaRPr lang="zh-CN" altLang="en-US" sz="4800" b="1" i="1" dirty="0"/>
          </a:p>
        </p:txBody>
      </p:sp>
      <p:sp>
        <p:nvSpPr>
          <p:cNvPr id="9" name="文本框 8">
            <a:extLst>
              <a:ext uri="{FF2B5EF4-FFF2-40B4-BE49-F238E27FC236}">
                <a16:creationId xmlns:a16="http://schemas.microsoft.com/office/drawing/2014/main" id="{A31004E9-EFB0-859C-BA15-82906107D6A0}"/>
              </a:ext>
            </a:extLst>
          </p:cNvPr>
          <p:cNvSpPr txBox="1"/>
          <p:nvPr/>
        </p:nvSpPr>
        <p:spPr>
          <a:xfrm>
            <a:off x="4404279" y="7388984"/>
            <a:ext cx="5231292" cy="830997"/>
          </a:xfrm>
          <a:prstGeom prst="rect">
            <a:avLst/>
          </a:prstGeom>
          <a:noFill/>
        </p:spPr>
        <p:txBody>
          <a:bodyPr wrap="square" rtlCol="0">
            <a:spAutoFit/>
          </a:bodyPr>
          <a:lstStyle/>
          <a:p>
            <a:r>
              <a:rPr lang="en-US" altLang="zh-CN" sz="4800" b="1" i="1" dirty="0"/>
              <a:t>R1CS</a:t>
            </a:r>
            <a:endParaRPr lang="zh-CN" altLang="en-US" sz="4800" b="1" i="1" dirty="0"/>
          </a:p>
        </p:txBody>
      </p:sp>
      <p:sp>
        <p:nvSpPr>
          <p:cNvPr id="10" name="文本框 9">
            <a:extLst>
              <a:ext uri="{FF2B5EF4-FFF2-40B4-BE49-F238E27FC236}">
                <a16:creationId xmlns:a16="http://schemas.microsoft.com/office/drawing/2014/main" id="{6B3AA581-3467-D660-14DE-3C97DAF094BB}"/>
              </a:ext>
            </a:extLst>
          </p:cNvPr>
          <p:cNvSpPr txBox="1"/>
          <p:nvPr/>
        </p:nvSpPr>
        <p:spPr>
          <a:xfrm>
            <a:off x="4404279" y="8353723"/>
            <a:ext cx="5231292" cy="830997"/>
          </a:xfrm>
          <a:prstGeom prst="rect">
            <a:avLst/>
          </a:prstGeom>
          <a:noFill/>
        </p:spPr>
        <p:txBody>
          <a:bodyPr wrap="square" rtlCol="0">
            <a:spAutoFit/>
          </a:bodyPr>
          <a:lstStyle/>
          <a:p>
            <a:r>
              <a:rPr lang="en-US" altLang="zh-CN" sz="4800" b="1" i="1" dirty="0"/>
              <a:t>Linear PCP</a:t>
            </a:r>
            <a:endParaRPr lang="zh-CN" altLang="en-US" sz="4800" b="1" i="1" dirty="0"/>
          </a:p>
        </p:txBody>
      </p:sp>
      <p:sp>
        <p:nvSpPr>
          <p:cNvPr id="11" name="文本框 10">
            <a:extLst>
              <a:ext uri="{FF2B5EF4-FFF2-40B4-BE49-F238E27FC236}">
                <a16:creationId xmlns:a16="http://schemas.microsoft.com/office/drawing/2014/main" id="{EB72ADB3-B965-AAF0-1497-51413501B20B}"/>
              </a:ext>
            </a:extLst>
          </p:cNvPr>
          <p:cNvSpPr txBox="1"/>
          <p:nvPr/>
        </p:nvSpPr>
        <p:spPr>
          <a:xfrm>
            <a:off x="4404278" y="9318462"/>
            <a:ext cx="7456028" cy="830997"/>
          </a:xfrm>
          <a:prstGeom prst="rect">
            <a:avLst/>
          </a:prstGeom>
          <a:noFill/>
        </p:spPr>
        <p:txBody>
          <a:bodyPr wrap="square" rtlCol="0">
            <a:spAutoFit/>
          </a:bodyPr>
          <a:lstStyle/>
          <a:p>
            <a:r>
              <a:rPr lang="en-US" altLang="zh-CN" sz="4800" b="1" i="1" dirty="0"/>
              <a:t>Linear Interactive Proof</a:t>
            </a:r>
            <a:endParaRPr lang="zh-CN" altLang="en-US" sz="4800" b="1" i="1" dirty="0"/>
          </a:p>
        </p:txBody>
      </p:sp>
      <p:sp>
        <p:nvSpPr>
          <p:cNvPr id="12" name="文本框 11">
            <a:extLst>
              <a:ext uri="{FF2B5EF4-FFF2-40B4-BE49-F238E27FC236}">
                <a16:creationId xmlns:a16="http://schemas.microsoft.com/office/drawing/2014/main" id="{63ED6189-9E08-DA78-AFA5-E0CCF9A0C815}"/>
              </a:ext>
            </a:extLst>
          </p:cNvPr>
          <p:cNvSpPr txBox="1"/>
          <p:nvPr/>
        </p:nvSpPr>
        <p:spPr>
          <a:xfrm>
            <a:off x="4404277" y="10283201"/>
            <a:ext cx="6192003" cy="830997"/>
          </a:xfrm>
          <a:prstGeom prst="rect">
            <a:avLst/>
          </a:prstGeom>
          <a:noFill/>
        </p:spPr>
        <p:txBody>
          <a:bodyPr wrap="square" rtlCol="0">
            <a:spAutoFit/>
          </a:bodyPr>
          <a:lstStyle/>
          <a:p>
            <a:r>
              <a:rPr lang="en-US" altLang="zh-CN" sz="4800" b="1" i="1" dirty="0" err="1"/>
              <a:t>zkSNARK</a:t>
            </a:r>
            <a:endParaRPr lang="zh-CN" altLang="en-US" sz="4800" b="1" i="1" dirty="0"/>
          </a:p>
        </p:txBody>
      </p:sp>
      <p:sp>
        <p:nvSpPr>
          <p:cNvPr id="13" name="椭圆 12">
            <a:extLst>
              <a:ext uri="{FF2B5EF4-FFF2-40B4-BE49-F238E27FC236}">
                <a16:creationId xmlns:a16="http://schemas.microsoft.com/office/drawing/2014/main" id="{02F7BB1A-9142-3BBB-FD93-3504DA67822F}"/>
              </a:ext>
            </a:extLst>
          </p:cNvPr>
          <p:cNvSpPr/>
          <p:nvPr/>
        </p:nvSpPr>
        <p:spPr>
          <a:xfrm>
            <a:off x="3625471" y="5676478"/>
            <a:ext cx="397052" cy="397052"/>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solidFill>
                <a:sysClr val="windowText" lastClr="000000"/>
              </a:solidFill>
            </a:endParaRPr>
          </a:p>
        </p:txBody>
      </p:sp>
      <p:sp>
        <p:nvSpPr>
          <p:cNvPr id="14" name="椭圆 13">
            <a:extLst>
              <a:ext uri="{FF2B5EF4-FFF2-40B4-BE49-F238E27FC236}">
                <a16:creationId xmlns:a16="http://schemas.microsoft.com/office/drawing/2014/main" id="{9E1687B5-8AA0-9BBD-6A66-D98DD138E6CD}"/>
              </a:ext>
            </a:extLst>
          </p:cNvPr>
          <p:cNvSpPr/>
          <p:nvPr/>
        </p:nvSpPr>
        <p:spPr>
          <a:xfrm>
            <a:off x="3625471" y="6641217"/>
            <a:ext cx="397052" cy="397052"/>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solidFill>
                <a:sysClr val="windowText" lastClr="000000"/>
              </a:solidFill>
            </a:endParaRPr>
          </a:p>
        </p:txBody>
      </p:sp>
      <p:sp>
        <p:nvSpPr>
          <p:cNvPr id="15" name="椭圆 14">
            <a:extLst>
              <a:ext uri="{FF2B5EF4-FFF2-40B4-BE49-F238E27FC236}">
                <a16:creationId xmlns:a16="http://schemas.microsoft.com/office/drawing/2014/main" id="{E2088052-85EE-8A83-7C54-89FCAE9E2B77}"/>
              </a:ext>
            </a:extLst>
          </p:cNvPr>
          <p:cNvSpPr/>
          <p:nvPr/>
        </p:nvSpPr>
        <p:spPr>
          <a:xfrm>
            <a:off x="3625471" y="7605956"/>
            <a:ext cx="397052" cy="397052"/>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solidFill>
                <a:sysClr val="windowText" lastClr="000000"/>
              </a:solidFill>
            </a:endParaRPr>
          </a:p>
        </p:txBody>
      </p:sp>
      <p:sp>
        <p:nvSpPr>
          <p:cNvPr id="16" name="椭圆 15">
            <a:extLst>
              <a:ext uri="{FF2B5EF4-FFF2-40B4-BE49-F238E27FC236}">
                <a16:creationId xmlns:a16="http://schemas.microsoft.com/office/drawing/2014/main" id="{785202A9-649E-5CF5-22CB-E68068CE5AF8}"/>
              </a:ext>
            </a:extLst>
          </p:cNvPr>
          <p:cNvSpPr/>
          <p:nvPr/>
        </p:nvSpPr>
        <p:spPr>
          <a:xfrm>
            <a:off x="3625473" y="8570695"/>
            <a:ext cx="397052" cy="397052"/>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solidFill>
                <a:sysClr val="windowText" lastClr="000000"/>
              </a:solidFill>
            </a:endParaRPr>
          </a:p>
        </p:txBody>
      </p:sp>
      <p:sp>
        <p:nvSpPr>
          <p:cNvPr id="17" name="椭圆 16">
            <a:extLst>
              <a:ext uri="{FF2B5EF4-FFF2-40B4-BE49-F238E27FC236}">
                <a16:creationId xmlns:a16="http://schemas.microsoft.com/office/drawing/2014/main" id="{F5EF60F3-8D15-3347-B016-F5FB517806AD}"/>
              </a:ext>
            </a:extLst>
          </p:cNvPr>
          <p:cNvSpPr/>
          <p:nvPr/>
        </p:nvSpPr>
        <p:spPr>
          <a:xfrm>
            <a:off x="3633121" y="9535434"/>
            <a:ext cx="397052" cy="397052"/>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solidFill>
                <a:sysClr val="windowText" lastClr="000000"/>
              </a:solidFill>
            </a:endParaRPr>
          </a:p>
        </p:txBody>
      </p:sp>
      <p:sp>
        <p:nvSpPr>
          <p:cNvPr id="18" name="椭圆 17">
            <a:extLst>
              <a:ext uri="{FF2B5EF4-FFF2-40B4-BE49-F238E27FC236}">
                <a16:creationId xmlns:a16="http://schemas.microsoft.com/office/drawing/2014/main" id="{39E3DD01-193B-56F8-D99F-7EAE8E608012}"/>
              </a:ext>
            </a:extLst>
          </p:cNvPr>
          <p:cNvSpPr/>
          <p:nvPr/>
        </p:nvSpPr>
        <p:spPr>
          <a:xfrm>
            <a:off x="3633121" y="10500173"/>
            <a:ext cx="397052" cy="397052"/>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solidFill>
                <a:sysClr val="windowText" lastClr="000000"/>
              </a:solidFill>
            </a:endParaRPr>
          </a:p>
        </p:txBody>
      </p:sp>
    </p:spTree>
    <p:extLst>
      <p:ext uri="{BB962C8B-B14F-4D97-AF65-F5344CB8AC3E}">
        <p14:creationId xmlns:p14="http://schemas.microsoft.com/office/powerpoint/2010/main" val="29319118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表格 10">
            <a:extLst>
              <a:ext uri="{FF2B5EF4-FFF2-40B4-BE49-F238E27FC236}">
                <a16:creationId xmlns:a16="http://schemas.microsoft.com/office/drawing/2014/main" id="{D652A0B7-F5AD-EE2E-156A-E9199C5AE783}"/>
              </a:ext>
            </a:extLst>
          </p:cNvPr>
          <p:cNvGraphicFramePr>
            <a:graphicFrameLocks noGrp="1"/>
          </p:cNvGraphicFramePr>
          <p:nvPr>
            <p:extLst>
              <p:ext uri="{D42A27DB-BD31-4B8C-83A1-F6EECF244321}">
                <p14:modId xmlns:p14="http://schemas.microsoft.com/office/powerpoint/2010/main" val="4228350714"/>
              </p:ext>
            </p:extLst>
          </p:nvPr>
        </p:nvGraphicFramePr>
        <p:xfrm>
          <a:off x="3450068" y="4888716"/>
          <a:ext cx="424872" cy="4339971"/>
        </p:xfrm>
        <a:graphic>
          <a:graphicData uri="http://schemas.openxmlformats.org/drawingml/2006/table">
            <a:tbl>
              <a:tblPr/>
              <a:tblGrid>
                <a:gridCol w="424872">
                  <a:extLst>
                    <a:ext uri="{9D8B030D-6E8A-4147-A177-3AD203B41FA5}">
                      <a16:colId xmlns:a16="http://schemas.microsoft.com/office/drawing/2014/main" val="3284115797"/>
                    </a:ext>
                  </a:extLst>
                </a:gridCol>
              </a:tblGrid>
              <a:tr h="423333">
                <a:tc>
                  <a:txBody>
                    <a:bodyPr/>
                    <a:lstStyle/>
                    <a:p>
                      <a:pPr algn="ctr"/>
                      <a:r>
                        <a:rPr lang="en-US" altLang="zh-CN" dirty="0"/>
                        <a:t>1</a:t>
                      </a:r>
                      <a:endParaRPr lang="zh-CN" altLang="en-US" dirty="0"/>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mpd="sng">
                      <a:solidFill>
                        <a:schemeClr val="tx1"/>
                      </a:solidFill>
                      <a:prstDash val="solid"/>
                    </a:lnB>
                  </a:tcPr>
                </a:tc>
                <a:extLst>
                  <a:ext uri="{0D108BD9-81ED-4DB2-BD59-A6C34878D82A}">
                    <a16:rowId xmlns:a16="http://schemas.microsoft.com/office/drawing/2014/main" val="1990453830"/>
                  </a:ext>
                </a:extLst>
              </a:tr>
              <a:tr h="423333">
                <a:tc>
                  <a:txBody>
                    <a:bodyPr/>
                    <a:lstStyle/>
                    <a:p>
                      <a:pPr algn="ctr"/>
                      <a:r>
                        <a:rPr lang="en-US" altLang="zh-CN" dirty="0"/>
                        <a:t>3</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749444591"/>
                  </a:ext>
                </a:extLst>
              </a:tr>
              <a:tr h="423333">
                <a:tc>
                  <a:txBody>
                    <a:bodyPr/>
                    <a:lstStyle/>
                    <a:p>
                      <a:pPr algn="ctr"/>
                      <a:r>
                        <a:rPr lang="en-US" altLang="zh-CN" dirty="0"/>
                        <a:t>35</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09538293"/>
                  </a:ext>
                </a:extLst>
              </a:tr>
              <a:tr h="423333">
                <a:tc>
                  <a:txBody>
                    <a:bodyPr/>
                    <a:lstStyle/>
                    <a:p>
                      <a:pPr algn="ctr"/>
                      <a:r>
                        <a:rPr lang="en-US" altLang="zh-CN" dirty="0"/>
                        <a:t>9</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083393356"/>
                  </a:ext>
                </a:extLst>
              </a:tr>
              <a:tr h="423333">
                <a:tc>
                  <a:txBody>
                    <a:bodyPr/>
                    <a:lstStyle/>
                    <a:p>
                      <a:pPr algn="ctr"/>
                      <a:r>
                        <a:rPr lang="en-US" altLang="zh-CN" dirty="0"/>
                        <a:t>27</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1765898160"/>
                  </a:ext>
                </a:extLst>
              </a:tr>
              <a:tr h="423333">
                <a:tc>
                  <a:txBody>
                    <a:bodyPr/>
                    <a:lstStyle/>
                    <a:p>
                      <a:pPr algn="ctr"/>
                      <a:r>
                        <a:rPr lang="en-US" altLang="zh-CN" dirty="0"/>
                        <a:t>30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22164412"/>
                  </a:ext>
                </a:extLst>
              </a:tr>
            </a:tbl>
          </a:graphicData>
        </a:graphic>
      </p:graphicFrame>
      <p:sp>
        <p:nvSpPr>
          <p:cNvPr id="12" name="文本框 11">
            <a:extLst>
              <a:ext uri="{FF2B5EF4-FFF2-40B4-BE49-F238E27FC236}">
                <a16:creationId xmlns:a16="http://schemas.microsoft.com/office/drawing/2014/main" id="{46768800-6954-CDC4-5A68-E04CD63A3E16}"/>
              </a:ext>
            </a:extLst>
          </p:cNvPr>
          <p:cNvSpPr txBox="1"/>
          <p:nvPr/>
        </p:nvSpPr>
        <p:spPr>
          <a:xfrm>
            <a:off x="3450068" y="4389954"/>
            <a:ext cx="424873" cy="461665"/>
          </a:xfrm>
          <a:prstGeom prst="rect">
            <a:avLst/>
          </a:prstGeom>
          <a:noFill/>
        </p:spPr>
        <p:txBody>
          <a:bodyPr wrap="square" rtlCol="0">
            <a:spAutoFit/>
          </a:bodyPr>
          <a:lstStyle/>
          <a:p>
            <a:pPr algn="ctr"/>
            <a:r>
              <a:rPr lang="en-US" altLang="zh-CN" sz="2400" b="1" dirty="0"/>
              <a:t>s</a:t>
            </a:r>
            <a:endParaRPr lang="zh-CN" altLang="en-US" sz="2400" b="1" dirty="0"/>
          </a:p>
        </p:txBody>
      </p:sp>
      <p:graphicFrame>
        <p:nvGraphicFramePr>
          <p:cNvPr id="13" name="表格 12">
            <a:extLst>
              <a:ext uri="{FF2B5EF4-FFF2-40B4-BE49-F238E27FC236}">
                <a16:creationId xmlns:a16="http://schemas.microsoft.com/office/drawing/2014/main" id="{2CCBCEF3-E5F9-9433-827B-41BF35CC01ED}"/>
              </a:ext>
            </a:extLst>
          </p:cNvPr>
          <p:cNvGraphicFramePr>
            <a:graphicFrameLocks noGrp="1"/>
          </p:cNvGraphicFramePr>
          <p:nvPr>
            <p:extLst>
              <p:ext uri="{D42A27DB-BD31-4B8C-83A1-F6EECF244321}">
                <p14:modId xmlns:p14="http://schemas.microsoft.com/office/powerpoint/2010/main" val="254570740"/>
              </p:ext>
            </p:extLst>
          </p:nvPr>
        </p:nvGraphicFramePr>
        <p:xfrm>
          <a:off x="4239777" y="4888716"/>
          <a:ext cx="424872" cy="3076194"/>
        </p:xfrm>
        <a:graphic>
          <a:graphicData uri="http://schemas.openxmlformats.org/drawingml/2006/table">
            <a:tbl>
              <a:tblPr/>
              <a:tblGrid>
                <a:gridCol w="424872">
                  <a:extLst>
                    <a:ext uri="{9D8B030D-6E8A-4147-A177-3AD203B41FA5}">
                      <a16:colId xmlns:a16="http://schemas.microsoft.com/office/drawing/2014/main" val="3284115797"/>
                    </a:ext>
                  </a:extLst>
                </a:gridCol>
              </a:tblGrid>
              <a:tr h="423333">
                <a:tc>
                  <a:txBody>
                    <a:bodyPr/>
                    <a:lstStyle/>
                    <a:p>
                      <a:pPr algn="ctr"/>
                      <a:r>
                        <a:rPr lang="en-US" altLang="zh-CN" dirty="0"/>
                        <a:t>5</a:t>
                      </a:r>
                      <a:endParaRPr lang="zh-CN" altLang="en-US" dirty="0"/>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mpd="sng">
                      <a:solidFill>
                        <a:schemeClr val="tx1"/>
                      </a:solidFill>
                      <a:prstDash val="solid"/>
                    </a:lnB>
                  </a:tcPr>
                </a:tc>
                <a:extLst>
                  <a:ext uri="{0D108BD9-81ED-4DB2-BD59-A6C34878D82A}">
                    <a16:rowId xmlns:a16="http://schemas.microsoft.com/office/drawing/2014/main" val="1990453830"/>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749444591"/>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09538293"/>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083393356"/>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1765898160"/>
                  </a:ext>
                </a:extLst>
              </a:tr>
              <a:tr h="423333">
                <a:tc>
                  <a:txBody>
                    <a:bodyPr/>
                    <a:lstStyle/>
                    <a:p>
                      <a:pPr algn="ctr"/>
                      <a:r>
                        <a:rPr lang="en-US" altLang="zh-CN" dirty="0"/>
                        <a:t>1</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22164412"/>
                  </a:ext>
                </a:extLst>
              </a:tr>
            </a:tbl>
          </a:graphicData>
        </a:graphic>
      </p:graphicFrame>
      <p:sp>
        <p:nvSpPr>
          <p:cNvPr id="14" name="文本框 13">
            <a:extLst>
              <a:ext uri="{FF2B5EF4-FFF2-40B4-BE49-F238E27FC236}">
                <a16:creationId xmlns:a16="http://schemas.microsoft.com/office/drawing/2014/main" id="{75281A9D-FC39-17B8-814E-E8B380C31BD8}"/>
              </a:ext>
            </a:extLst>
          </p:cNvPr>
          <p:cNvSpPr txBox="1"/>
          <p:nvPr/>
        </p:nvSpPr>
        <p:spPr>
          <a:xfrm>
            <a:off x="4239777" y="4389954"/>
            <a:ext cx="424873" cy="461665"/>
          </a:xfrm>
          <a:prstGeom prst="rect">
            <a:avLst/>
          </a:prstGeom>
          <a:noFill/>
        </p:spPr>
        <p:txBody>
          <a:bodyPr wrap="square" rtlCol="0">
            <a:spAutoFit/>
          </a:bodyPr>
          <a:lstStyle/>
          <a:p>
            <a:pPr algn="ctr"/>
            <a:r>
              <a:rPr lang="en-US" altLang="zh-CN" sz="2400" b="1" dirty="0"/>
              <a:t>a</a:t>
            </a:r>
            <a:endParaRPr lang="zh-CN" altLang="en-US" sz="2400" b="1" dirty="0"/>
          </a:p>
        </p:txBody>
      </p:sp>
      <p:graphicFrame>
        <p:nvGraphicFramePr>
          <p:cNvPr id="15" name="表格 14">
            <a:extLst>
              <a:ext uri="{FF2B5EF4-FFF2-40B4-BE49-F238E27FC236}">
                <a16:creationId xmlns:a16="http://schemas.microsoft.com/office/drawing/2014/main" id="{DB960F42-4BB8-F174-1737-6B6187B28ACB}"/>
              </a:ext>
            </a:extLst>
          </p:cNvPr>
          <p:cNvGraphicFramePr>
            <a:graphicFrameLocks noGrp="1"/>
          </p:cNvGraphicFramePr>
          <p:nvPr>
            <p:extLst>
              <p:ext uri="{D42A27DB-BD31-4B8C-83A1-F6EECF244321}">
                <p14:modId xmlns:p14="http://schemas.microsoft.com/office/powerpoint/2010/main" val="3736193402"/>
              </p:ext>
            </p:extLst>
          </p:nvPr>
        </p:nvGraphicFramePr>
        <p:xfrm>
          <a:off x="6241759" y="4888716"/>
          <a:ext cx="424872" cy="4339971"/>
        </p:xfrm>
        <a:graphic>
          <a:graphicData uri="http://schemas.openxmlformats.org/drawingml/2006/table">
            <a:tbl>
              <a:tblPr/>
              <a:tblGrid>
                <a:gridCol w="424872">
                  <a:extLst>
                    <a:ext uri="{9D8B030D-6E8A-4147-A177-3AD203B41FA5}">
                      <a16:colId xmlns:a16="http://schemas.microsoft.com/office/drawing/2014/main" val="3284115797"/>
                    </a:ext>
                  </a:extLst>
                </a:gridCol>
              </a:tblGrid>
              <a:tr h="423333">
                <a:tc>
                  <a:txBody>
                    <a:bodyPr/>
                    <a:lstStyle/>
                    <a:p>
                      <a:pPr algn="ctr"/>
                      <a:r>
                        <a:rPr lang="en-US" altLang="zh-CN" dirty="0"/>
                        <a:t>1</a:t>
                      </a:r>
                      <a:endParaRPr lang="zh-CN" altLang="en-US" dirty="0"/>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mpd="sng">
                      <a:solidFill>
                        <a:schemeClr val="tx1"/>
                      </a:solidFill>
                      <a:prstDash val="solid"/>
                    </a:lnB>
                  </a:tcPr>
                </a:tc>
                <a:extLst>
                  <a:ext uri="{0D108BD9-81ED-4DB2-BD59-A6C34878D82A}">
                    <a16:rowId xmlns:a16="http://schemas.microsoft.com/office/drawing/2014/main" val="1990453830"/>
                  </a:ext>
                </a:extLst>
              </a:tr>
              <a:tr h="423333">
                <a:tc>
                  <a:txBody>
                    <a:bodyPr/>
                    <a:lstStyle/>
                    <a:p>
                      <a:pPr algn="ctr"/>
                      <a:r>
                        <a:rPr lang="en-US" altLang="zh-CN" dirty="0"/>
                        <a:t>3</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749444591"/>
                  </a:ext>
                </a:extLst>
              </a:tr>
              <a:tr h="423333">
                <a:tc>
                  <a:txBody>
                    <a:bodyPr/>
                    <a:lstStyle/>
                    <a:p>
                      <a:pPr algn="ctr"/>
                      <a:r>
                        <a:rPr lang="en-US" altLang="zh-CN" dirty="0"/>
                        <a:t>35</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09538293"/>
                  </a:ext>
                </a:extLst>
              </a:tr>
              <a:tr h="423333">
                <a:tc>
                  <a:txBody>
                    <a:bodyPr/>
                    <a:lstStyle/>
                    <a:p>
                      <a:pPr algn="ctr"/>
                      <a:r>
                        <a:rPr lang="en-US" altLang="zh-CN" dirty="0"/>
                        <a:t>9</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083393356"/>
                  </a:ext>
                </a:extLst>
              </a:tr>
              <a:tr h="423333">
                <a:tc>
                  <a:txBody>
                    <a:bodyPr/>
                    <a:lstStyle/>
                    <a:p>
                      <a:pPr algn="ctr"/>
                      <a:r>
                        <a:rPr lang="en-US" altLang="zh-CN" dirty="0"/>
                        <a:t>27</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1765898160"/>
                  </a:ext>
                </a:extLst>
              </a:tr>
              <a:tr h="423333">
                <a:tc>
                  <a:txBody>
                    <a:bodyPr/>
                    <a:lstStyle/>
                    <a:p>
                      <a:pPr algn="ctr"/>
                      <a:r>
                        <a:rPr lang="en-US" altLang="zh-CN" dirty="0"/>
                        <a:t>30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22164412"/>
                  </a:ext>
                </a:extLst>
              </a:tr>
            </a:tbl>
          </a:graphicData>
        </a:graphic>
      </p:graphicFrame>
      <p:sp>
        <p:nvSpPr>
          <p:cNvPr id="16" name="文本框 15">
            <a:extLst>
              <a:ext uri="{FF2B5EF4-FFF2-40B4-BE49-F238E27FC236}">
                <a16:creationId xmlns:a16="http://schemas.microsoft.com/office/drawing/2014/main" id="{BF42F9E7-B210-FB6B-96C0-31E09A2C06C0}"/>
              </a:ext>
            </a:extLst>
          </p:cNvPr>
          <p:cNvSpPr txBox="1"/>
          <p:nvPr/>
        </p:nvSpPr>
        <p:spPr>
          <a:xfrm>
            <a:off x="6241759" y="4389954"/>
            <a:ext cx="424873" cy="461665"/>
          </a:xfrm>
          <a:prstGeom prst="rect">
            <a:avLst/>
          </a:prstGeom>
          <a:noFill/>
        </p:spPr>
        <p:txBody>
          <a:bodyPr wrap="square" rtlCol="0">
            <a:spAutoFit/>
          </a:bodyPr>
          <a:lstStyle/>
          <a:p>
            <a:pPr algn="ctr"/>
            <a:r>
              <a:rPr lang="en-US" altLang="zh-CN" sz="2400" b="1" dirty="0"/>
              <a:t>s</a:t>
            </a:r>
            <a:endParaRPr lang="zh-CN" altLang="en-US" sz="2400" b="1" dirty="0"/>
          </a:p>
        </p:txBody>
      </p:sp>
      <p:graphicFrame>
        <p:nvGraphicFramePr>
          <p:cNvPr id="17" name="表格 16">
            <a:extLst>
              <a:ext uri="{FF2B5EF4-FFF2-40B4-BE49-F238E27FC236}">
                <a16:creationId xmlns:a16="http://schemas.microsoft.com/office/drawing/2014/main" id="{BA463F9D-5DAE-6D0F-7C23-247AB3D6C780}"/>
              </a:ext>
            </a:extLst>
          </p:cNvPr>
          <p:cNvGraphicFramePr>
            <a:graphicFrameLocks noGrp="1"/>
          </p:cNvGraphicFramePr>
          <p:nvPr>
            <p:extLst>
              <p:ext uri="{D42A27DB-BD31-4B8C-83A1-F6EECF244321}">
                <p14:modId xmlns:p14="http://schemas.microsoft.com/office/powerpoint/2010/main" val="3343387715"/>
              </p:ext>
            </p:extLst>
          </p:nvPr>
        </p:nvGraphicFramePr>
        <p:xfrm>
          <a:off x="7031468" y="4888716"/>
          <a:ext cx="424872" cy="3076194"/>
        </p:xfrm>
        <a:graphic>
          <a:graphicData uri="http://schemas.openxmlformats.org/drawingml/2006/table">
            <a:tbl>
              <a:tblPr/>
              <a:tblGrid>
                <a:gridCol w="424872">
                  <a:extLst>
                    <a:ext uri="{9D8B030D-6E8A-4147-A177-3AD203B41FA5}">
                      <a16:colId xmlns:a16="http://schemas.microsoft.com/office/drawing/2014/main" val="3284115797"/>
                    </a:ext>
                  </a:extLst>
                </a:gridCol>
              </a:tblGrid>
              <a:tr h="423333">
                <a:tc>
                  <a:txBody>
                    <a:bodyPr/>
                    <a:lstStyle/>
                    <a:p>
                      <a:pPr algn="ctr"/>
                      <a:r>
                        <a:rPr lang="en-US" altLang="zh-CN" dirty="0"/>
                        <a:t>1</a:t>
                      </a:r>
                      <a:endParaRPr lang="zh-CN" altLang="en-US" dirty="0"/>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mpd="sng">
                      <a:solidFill>
                        <a:schemeClr val="tx1"/>
                      </a:solidFill>
                      <a:prstDash val="solid"/>
                    </a:lnB>
                  </a:tcPr>
                </a:tc>
                <a:extLst>
                  <a:ext uri="{0D108BD9-81ED-4DB2-BD59-A6C34878D82A}">
                    <a16:rowId xmlns:a16="http://schemas.microsoft.com/office/drawing/2014/main" val="1990453830"/>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749444591"/>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09538293"/>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083393356"/>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1765898160"/>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22164412"/>
                  </a:ext>
                </a:extLst>
              </a:tr>
            </a:tbl>
          </a:graphicData>
        </a:graphic>
      </p:graphicFrame>
      <p:sp>
        <p:nvSpPr>
          <p:cNvPr id="18" name="文本框 17">
            <a:extLst>
              <a:ext uri="{FF2B5EF4-FFF2-40B4-BE49-F238E27FC236}">
                <a16:creationId xmlns:a16="http://schemas.microsoft.com/office/drawing/2014/main" id="{11062E55-CA9D-486F-03B0-30C7C22A1527}"/>
              </a:ext>
            </a:extLst>
          </p:cNvPr>
          <p:cNvSpPr txBox="1"/>
          <p:nvPr/>
        </p:nvSpPr>
        <p:spPr>
          <a:xfrm>
            <a:off x="7031468" y="4389954"/>
            <a:ext cx="424873" cy="461665"/>
          </a:xfrm>
          <a:prstGeom prst="rect">
            <a:avLst/>
          </a:prstGeom>
          <a:noFill/>
        </p:spPr>
        <p:txBody>
          <a:bodyPr wrap="square" rtlCol="0">
            <a:spAutoFit/>
          </a:bodyPr>
          <a:lstStyle/>
          <a:p>
            <a:pPr algn="ctr"/>
            <a:r>
              <a:rPr lang="en-US" altLang="zh-CN" sz="2400" b="1" dirty="0"/>
              <a:t>b</a:t>
            </a:r>
            <a:endParaRPr lang="zh-CN" altLang="en-US" sz="2400" b="1" dirty="0"/>
          </a:p>
        </p:txBody>
      </p:sp>
      <p:graphicFrame>
        <p:nvGraphicFramePr>
          <p:cNvPr id="19" name="表格 18">
            <a:extLst>
              <a:ext uri="{FF2B5EF4-FFF2-40B4-BE49-F238E27FC236}">
                <a16:creationId xmlns:a16="http://schemas.microsoft.com/office/drawing/2014/main" id="{9CA75688-C573-EED8-A11A-A07428170432}"/>
              </a:ext>
            </a:extLst>
          </p:cNvPr>
          <p:cNvGraphicFramePr>
            <a:graphicFrameLocks noGrp="1"/>
          </p:cNvGraphicFramePr>
          <p:nvPr>
            <p:extLst>
              <p:ext uri="{D42A27DB-BD31-4B8C-83A1-F6EECF244321}">
                <p14:modId xmlns:p14="http://schemas.microsoft.com/office/powerpoint/2010/main" val="1335681487"/>
              </p:ext>
            </p:extLst>
          </p:nvPr>
        </p:nvGraphicFramePr>
        <p:xfrm>
          <a:off x="9033451" y="4888716"/>
          <a:ext cx="424872" cy="4339971"/>
        </p:xfrm>
        <a:graphic>
          <a:graphicData uri="http://schemas.openxmlformats.org/drawingml/2006/table">
            <a:tbl>
              <a:tblPr/>
              <a:tblGrid>
                <a:gridCol w="424872">
                  <a:extLst>
                    <a:ext uri="{9D8B030D-6E8A-4147-A177-3AD203B41FA5}">
                      <a16:colId xmlns:a16="http://schemas.microsoft.com/office/drawing/2014/main" val="3284115797"/>
                    </a:ext>
                  </a:extLst>
                </a:gridCol>
              </a:tblGrid>
              <a:tr h="423333">
                <a:tc>
                  <a:txBody>
                    <a:bodyPr/>
                    <a:lstStyle/>
                    <a:p>
                      <a:pPr algn="ctr"/>
                      <a:r>
                        <a:rPr lang="en-US" altLang="zh-CN" dirty="0"/>
                        <a:t>1</a:t>
                      </a:r>
                      <a:endParaRPr lang="zh-CN" altLang="en-US" dirty="0"/>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mpd="sng">
                      <a:solidFill>
                        <a:schemeClr val="tx1"/>
                      </a:solidFill>
                      <a:prstDash val="solid"/>
                    </a:lnB>
                  </a:tcPr>
                </a:tc>
                <a:extLst>
                  <a:ext uri="{0D108BD9-81ED-4DB2-BD59-A6C34878D82A}">
                    <a16:rowId xmlns:a16="http://schemas.microsoft.com/office/drawing/2014/main" val="1990453830"/>
                  </a:ext>
                </a:extLst>
              </a:tr>
              <a:tr h="423333">
                <a:tc>
                  <a:txBody>
                    <a:bodyPr/>
                    <a:lstStyle/>
                    <a:p>
                      <a:pPr algn="ctr"/>
                      <a:r>
                        <a:rPr lang="en-US" altLang="zh-CN" dirty="0"/>
                        <a:t>3</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749444591"/>
                  </a:ext>
                </a:extLst>
              </a:tr>
              <a:tr h="423333">
                <a:tc>
                  <a:txBody>
                    <a:bodyPr/>
                    <a:lstStyle/>
                    <a:p>
                      <a:pPr algn="ctr"/>
                      <a:r>
                        <a:rPr lang="en-US" altLang="zh-CN" dirty="0"/>
                        <a:t>35</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09538293"/>
                  </a:ext>
                </a:extLst>
              </a:tr>
              <a:tr h="423333">
                <a:tc>
                  <a:txBody>
                    <a:bodyPr/>
                    <a:lstStyle/>
                    <a:p>
                      <a:pPr algn="ctr"/>
                      <a:r>
                        <a:rPr lang="en-US" altLang="zh-CN" dirty="0"/>
                        <a:t>9</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083393356"/>
                  </a:ext>
                </a:extLst>
              </a:tr>
              <a:tr h="423333">
                <a:tc>
                  <a:txBody>
                    <a:bodyPr/>
                    <a:lstStyle/>
                    <a:p>
                      <a:pPr algn="ctr"/>
                      <a:r>
                        <a:rPr lang="en-US" altLang="zh-CN" dirty="0"/>
                        <a:t>27</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1765898160"/>
                  </a:ext>
                </a:extLst>
              </a:tr>
              <a:tr h="423333">
                <a:tc>
                  <a:txBody>
                    <a:bodyPr/>
                    <a:lstStyle/>
                    <a:p>
                      <a:pPr algn="ctr"/>
                      <a:r>
                        <a:rPr lang="en-US" altLang="zh-CN" dirty="0"/>
                        <a:t>30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22164412"/>
                  </a:ext>
                </a:extLst>
              </a:tr>
            </a:tbl>
          </a:graphicData>
        </a:graphic>
      </p:graphicFrame>
      <p:sp>
        <p:nvSpPr>
          <p:cNvPr id="20" name="文本框 19">
            <a:extLst>
              <a:ext uri="{FF2B5EF4-FFF2-40B4-BE49-F238E27FC236}">
                <a16:creationId xmlns:a16="http://schemas.microsoft.com/office/drawing/2014/main" id="{DE7E79AE-D3C7-0996-D73E-183E06792A0E}"/>
              </a:ext>
            </a:extLst>
          </p:cNvPr>
          <p:cNvSpPr txBox="1"/>
          <p:nvPr/>
        </p:nvSpPr>
        <p:spPr>
          <a:xfrm>
            <a:off x="9033451" y="4389954"/>
            <a:ext cx="424873" cy="461665"/>
          </a:xfrm>
          <a:prstGeom prst="rect">
            <a:avLst/>
          </a:prstGeom>
          <a:noFill/>
        </p:spPr>
        <p:txBody>
          <a:bodyPr wrap="square" rtlCol="0">
            <a:spAutoFit/>
          </a:bodyPr>
          <a:lstStyle/>
          <a:p>
            <a:pPr algn="ctr"/>
            <a:r>
              <a:rPr lang="en-US" altLang="zh-CN" sz="2400" b="1" dirty="0"/>
              <a:t>s</a:t>
            </a:r>
            <a:endParaRPr lang="zh-CN" altLang="en-US" sz="2400" b="1" dirty="0"/>
          </a:p>
        </p:txBody>
      </p:sp>
      <p:graphicFrame>
        <p:nvGraphicFramePr>
          <p:cNvPr id="21" name="表格 20">
            <a:extLst>
              <a:ext uri="{FF2B5EF4-FFF2-40B4-BE49-F238E27FC236}">
                <a16:creationId xmlns:a16="http://schemas.microsoft.com/office/drawing/2014/main" id="{66113A49-404C-256E-5042-3485DA9101FE}"/>
              </a:ext>
            </a:extLst>
          </p:cNvPr>
          <p:cNvGraphicFramePr>
            <a:graphicFrameLocks noGrp="1"/>
          </p:cNvGraphicFramePr>
          <p:nvPr>
            <p:extLst>
              <p:ext uri="{D42A27DB-BD31-4B8C-83A1-F6EECF244321}">
                <p14:modId xmlns:p14="http://schemas.microsoft.com/office/powerpoint/2010/main" val="2593123231"/>
              </p:ext>
            </p:extLst>
          </p:nvPr>
        </p:nvGraphicFramePr>
        <p:xfrm>
          <a:off x="9823160" y="4888716"/>
          <a:ext cx="424872" cy="3076194"/>
        </p:xfrm>
        <a:graphic>
          <a:graphicData uri="http://schemas.openxmlformats.org/drawingml/2006/table">
            <a:tbl>
              <a:tblPr/>
              <a:tblGrid>
                <a:gridCol w="424872">
                  <a:extLst>
                    <a:ext uri="{9D8B030D-6E8A-4147-A177-3AD203B41FA5}">
                      <a16:colId xmlns:a16="http://schemas.microsoft.com/office/drawing/2014/main" val="3284115797"/>
                    </a:ext>
                  </a:extLst>
                </a:gridCol>
              </a:tblGrid>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mpd="sng">
                      <a:solidFill>
                        <a:schemeClr val="tx1"/>
                      </a:solidFill>
                      <a:prstDash val="solid"/>
                    </a:lnB>
                  </a:tcPr>
                </a:tc>
                <a:extLst>
                  <a:ext uri="{0D108BD9-81ED-4DB2-BD59-A6C34878D82A}">
                    <a16:rowId xmlns:a16="http://schemas.microsoft.com/office/drawing/2014/main" val="1990453830"/>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749444591"/>
                  </a:ext>
                </a:extLst>
              </a:tr>
              <a:tr h="423333">
                <a:tc>
                  <a:txBody>
                    <a:bodyPr/>
                    <a:lstStyle/>
                    <a:p>
                      <a:pPr algn="ctr"/>
                      <a:r>
                        <a:rPr lang="en-US" altLang="zh-CN" dirty="0"/>
                        <a:t>1</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09538293"/>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083393356"/>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1765898160"/>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22164412"/>
                  </a:ext>
                </a:extLst>
              </a:tr>
            </a:tbl>
          </a:graphicData>
        </a:graphic>
      </p:graphicFrame>
      <p:sp>
        <p:nvSpPr>
          <p:cNvPr id="22" name="文本框 21">
            <a:extLst>
              <a:ext uri="{FF2B5EF4-FFF2-40B4-BE49-F238E27FC236}">
                <a16:creationId xmlns:a16="http://schemas.microsoft.com/office/drawing/2014/main" id="{53C6B946-D50B-452A-7FC4-57519353C001}"/>
              </a:ext>
            </a:extLst>
          </p:cNvPr>
          <p:cNvSpPr txBox="1"/>
          <p:nvPr/>
        </p:nvSpPr>
        <p:spPr>
          <a:xfrm>
            <a:off x="9823160" y="4389954"/>
            <a:ext cx="424873" cy="461665"/>
          </a:xfrm>
          <a:prstGeom prst="rect">
            <a:avLst/>
          </a:prstGeom>
          <a:noFill/>
        </p:spPr>
        <p:txBody>
          <a:bodyPr wrap="square" rtlCol="0">
            <a:spAutoFit/>
          </a:bodyPr>
          <a:lstStyle/>
          <a:p>
            <a:pPr algn="ctr"/>
            <a:r>
              <a:rPr lang="en-US" altLang="zh-CN" sz="2400" b="1" dirty="0"/>
              <a:t>c</a:t>
            </a:r>
            <a:endParaRPr lang="zh-CN" altLang="en-US" sz="2400" b="1" dirty="0"/>
          </a:p>
        </p:txBody>
      </p:sp>
      <p:sp>
        <p:nvSpPr>
          <p:cNvPr id="23" name="文本框 22">
            <a:extLst>
              <a:ext uri="{FF2B5EF4-FFF2-40B4-BE49-F238E27FC236}">
                <a16:creationId xmlns:a16="http://schemas.microsoft.com/office/drawing/2014/main" id="{C2CBE9DD-466D-74A2-8B8C-CB602640CF3D}"/>
              </a:ext>
            </a:extLst>
          </p:cNvPr>
          <p:cNvSpPr txBox="1"/>
          <p:nvPr/>
        </p:nvSpPr>
        <p:spPr>
          <a:xfrm>
            <a:off x="3450066" y="7724125"/>
            <a:ext cx="1214582" cy="369332"/>
          </a:xfrm>
          <a:prstGeom prst="rect">
            <a:avLst/>
          </a:prstGeom>
          <a:noFill/>
        </p:spPr>
        <p:txBody>
          <a:bodyPr wrap="square" rtlCol="0">
            <a:spAutoFit/>
          </a:bodyPr>
          <a:lstStyle/>
          <a:p>
            <a:pPr algn="ctr"/>
            <a:r>
              <a:rPr lang="en-US" altLang="zh-CN" b="1" dirty="0"/>
              <a:t>35</a:t>
            </a:r>
            <a:endParaRPr lang="zh-CN" altLang="en-US" b="1" dirty="0"/>
          </a:p>
        </p:txBody>
      </p:sp>
      <p:sp>
        <p:nvSpPr>
          <p:cNvPr id="24" name="文本框 23">
            <a:extLst>
              <a:ext uri="{FF2B5EF4-FFF2-40B4-BE49-F238E27FC236}">
                <a16:creationId xmlns:a16="http://schemas.microsoft.com/office/drawing/2014/main" id="{87DB9421-8145-97EE-56F4-95E436ABC73B}"/>
              </a:ext>
            </a:extLst>
          </p:cNvPr>
          <p:cNvSpPr txBox="1"/>
          <p:nvPr/>
        </p:nvSpPr>
        <p:spPr>
          <a:xfrm>
            <a:off x="6241757" y="7742536"/>
            <a:ext cx="1214582" cy="369332"/>
          </a:xfrm>
          <a:prstGeom prst="rect">
            <a:avLst/>
          </a:prstGeom>
          <a:noFill/>
        </p:spPr>
        <p:txBody>
          <a:bodyPr wrap="square" rtlCol="0">
            <a:spAutoFit/>
          </a:bodyPr>
          <a:lstStyle/>
          <a:p>
            <a:pPr algn="ctr"/>
            <a:r>
              <a:rPr lang="en-US" altLang="zh-CN" b="1" dirty="0"/>
              <a:t>1</a:t>
            </a:r>
            <a:endParaRPr lang="zh-CN" altLang="en-US" b="1" dirty="0"/>
          </a:p>
        </p:txBody>
      </p:sp>
      <p:sp>
        <p:nvSpPr>
          <p:cNvPr id="25" name="文本框 24">
            <a:extLst>
              <a:ext uri="{FF2B5EF4-FFF2-40B4-BE49-F238E27FC236}">
                <a16:creationId xmlns:a16="http://schemas.microsoft.com/office/drawing/2014/main" id="{58E48D37-445C-E30C-D861-1002FE0B87C9}"/>
              </a:ext>
            </a:extLst>
          </p:cNvPr>
          <p:cNvSpPr txBox="1"/>
          <p:nvPr/>
        </p:nvSpPr>
        <p:spPr>
          <a:xfrm>
            <a:off x="9033448" y="7724125"/>
            <a:ext cx="1214582" cy="369332"/>
          </a:xfrm>
          <a:prstGeom prst="rect">
            <a:avLst/>
          </a:prstGeom>
          <a:noFill/>
        </p:spPr>
        <p:txBody>
          <a:bodyPr wrap="square" rtlCol="0">
            <a:spAutoFit/>
          </a:bodyPr>
          <a:lstStyle/>
          <a:p>
            <a:pPr algn="ctr"/>
            <a:r>
              <a:rPr lang="en-US" altLang="zh-CN" b="1" dirty="0"/>
              <a:t>35</a:t>
            </a:r>
            <a:endParaRPr lang="zh-CN" altLang="en-US" b="1" dirty="0"/>
          </a:p>
        </p:txBody>
      </p:sp>
      <p:sp>
        <p:nvSpPr>
          <p:cNvPr id="26" name="文本框 25">
            <a:extLst>
              <a:ext uri="{FF2B5EF4-FFF2-40B4-BE49-F238E27FC236}">
                <a16:creationId xmlns:a16="http://schemas.microsoft.com/office/drawing/2014/main" id="{37C94342-5BF0-250F-746E-E379C4464D1C}"/>
              </a:ext>
            </a:extLst>
          </p:cNvPr>
          <p:cNvSpPr txBox="1"/>
          <p:nvPr/>
        </p:nvSpPr>
        <p:spPr>
          <a:xfrm>
            <a:off x="4845911" y="7751649"/>
            <a:ext cx="1214582" cy="369332"/>
          </a:xfrm>
          <a:prstGeom prst="rect">
            <a:avLst/>
          </a:prstGeom>
          <a:noFill/>
        </p:spPr>
        <p:txBody>
          <a:bodyPr wrap="square" rtlCol="0">
            <a:spAutoFit/>
          </a:bodyPr>
          <a:lstStyle/>
          <a:p>
            <a:pPr algn="ctr"/>
            <a:r>
              <a:rPr lang="en-US" altLang="zh-CN" b="1" dirty="0"/>
              <a:t>*</a:t>
            </a:r>
            <a:endParaRPr lang="zh-CN" altLang="en-US" b="1" dirty="0"/>
          </a:p>
        </p:txBody>
      </p:sp>
      <p:sp>
        <p:nvSpPr>
          <p:cNvPr id="27" name="文本框 26">
            <a:extLst>
              <a:ext uri="{FF2B5EF4-FFF2-40B4-BE49-F238E27FC236}">
                <a16:creationId xmlns:a16="http://schemas.microsoft.com/office/drawing/2014/main" id="{D3C7B44A-CA78-C8DF-5751-8B43BCB57254}"/>
              </a:ext>
            </a:extLst>
          </p:cNvPr>
          <p:cNvSpPr txBox="1"/>
          <p:nvPr/>
        </p:nvSpPr>
        <p:spPr>
          <a:xfrm>
            <a:off x="7637602" y="7751649"/>
            <a:ext cx="1214582" cy="369332"/>
          </a:xfrm>
          <a:prstGeom prst="rect">
            <a:avLst/>
          </a:prstGeom>
          <a:noFill/>
        </p:spPr>
        <p:txBody>
          <a:bodyPr wrap="square" rtlCol="0">
            <a:spAutoFit/>
          </a:bodyPr>
          <a:lstStyle/>
          <a:p>
            <a:pPr algn="ctr"/>
            <a:r>
              <a:rPr lang="en-US" altLang="zh-CN" b="1" dirty="0"/>
              <a:t>-</a:t>
            </a:r>
            <a:endParaRPr lang="zh-CN" altLang="en-US" b="1" dirty="0"/>
          </a:p>
        </p:txBody>
      </p:sp>
      <p:sp>
        <p:nvSpPr>
          <p:cNvPr id="28" name="文本框 27">
            <a:extLst>
              <a:ext uri="{FF2B5EF4-FFF2-40B4-BE49-F238E27FC236}">
                <a16:creationId xmlns:a16="http://schemas.microsoft.com/office/drawing/2014/main" id="{BF19C32E-276E-19E0-B239-4550F396787A}"/>
              </a:ext>
            </a:extLst>
          </p:cNvPr>
          <p:cNvSpPr txBox="1"/>
          <p:nvPr/>
        </p:nvSpPr>
        <p:spPr>
          <a:xfrm>
            <a:off x="10429293" y="7742474"/>
            <a:ext cx="1214582" cy="369332"/>
          </a:xfrm>
          <a:prstGeom prst="rect">
            <a:avLst/>
          </a:prstGeom>
          <a:noFill/>
        </p:spPr>
        <p:txBody>
          <a:bodyPr wrap="square" rtlCol="0">
            <a:spAutoFit/>
          </a:bodyPr>
          <a:lstStyle/>
          <a:p>
            <a:pPr algn="ctr"/>
            <a:r>
              <a:rPr lang="en-US" altLang="zh-CN" b="1" dirty="0"/>
              <a:t>= 0</a:t>
            </a:r>
            <a:endParaRPr lang="zh-CN" altLang="en-US" b="1" dirty="0"/>
          </a:p>
        </p:txBody>
      </p:sp>
    </p:spTree>
    <p:extLst>
      <p:ext uri="{BB962C8B-B14F-4D97-AF65-F5344CB8AC3E}">
        <p14:creationId xmlns:p14="http://schemas.microsoft.com/office/powerpoint/2010/main" val="19985712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目前成果</a:t>
            </a:r>
            <a:r>
              <a:rPr kumimoji="1" lang="en-US" altLang="zh-CN" dirty="0"/>
              <a:t>2: </a:t>
            </a:r>
            <a:r>
              <a:rPr kumimoji="1" lang="zh-CN" altLang="en-US" dirty="0"/>
              <a:t>瓦片生成</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31</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2082165" y="5010948"/>
            <a:ext cx="9875520" cy="4756153"/>
          </a:xfrm>
        </p:spPr>
        <p:txBody>
          <a:bodyPr>
            <a:normAutofit/>
          </a:bodyPr>
          <a:lstStyle/>
          <a:p>
            <a:r>
              <a:rPr kumimoji="1" lang="en-US" altLang="zh-CN" sz="2160" dirty="0" err="1"/>
              <a:t>AddLinear</a:t>
            </a:r>
            <a:r>
              <a:rPr kumimoji="1" lang="en-US" altLang="zh-CN" sz="2160" dirty="0"/>
              <a:t> </a:t>
            </a:r>
            <a:r>
              <a:rPr kumimoji="1" lang="zh-CN" altLang="en-US" sz="2160" dirty="0"/>
              <a:t>和 </a:t>
            </a:r>
            <a:r>
              <a:rPr kumimoji="1" lang="en-US" altLang="zh-CN" sz="2160" dirty="0" err="1"/>
              <a:t>MullLinear</a:t>
            </a:r>
            <a:r>
              <a:rPr kumimoji="1" lang="en-US" altLang="zh-CN" sz="2160" dirty="0"/>
              <a:t> </a:t>
            </a:r>
            <a:r>
              <a:rPr kumimoji="1" lang="zh-CN" altLang="en-US" sz="2160" dirty="0"/>
              <a:t>瓦片本质上都由线性约束产生</a:t>
            </a:r>
            <a:r>
              <a:rPr kumimoji="1" lang="en-US" altLang="zh-CN" sz="2160" dirty="0"/>
              <a:t>, </a:t>
            </a:r>
            <a:r>
              <a:rPr kumimoji="1" lang="zh-CN" altLang="en-US" sz="2160" dirty="0"/>
              <a:t>都是 </a:t>
            </a:r>
            <a:r>
              <a:rPr kumimoji="1" lang="en-US" altLang="zh-CN" sz="2160" dirty="0"/>
              <a:t>Linear </a:t>
            </a:r>
            <a:r>
              <a:rPr kumimoji="1" lang="zh-CN" altLang="en-US" sz="2160" dirty="0"/>
              <a:t>瓦片</a:t>
            </a:r>
            <a:r>
              <a:rPr kumimoji="1" lang="en-US" altLang="zh-CN" sz="2160" dirty="0"/>
              <a:t>, </a:t>
            </a:r>
            <a:r>
              <a:rPr kumimoji="1" lang="zh-CN" altLang="en-US" sz="2160" dirty="0"/>
              <a:t>但是由于在算法处理上逻辑完全不同</a:t>
            </a:r>
            <a:r>
              <a:rPr kumimoji="1" lang="en-US" altLang="zh-CN" sz="2160" dirty="0"/>
              <a:t>, </a:t>
            </a:r>
            <a:r>
              <a:rPr kumimoji="1" lang="zh-CN" altLang="en-US" sz="2160" dirty="0"/>
              <a:t>所以在此将其分为两个种类讨论</a:t>
            </a:r>
            <a:endParaRPr kumimoji="1" lang="en-US" altLang="zh-CN" sz="2160" dirty="0"/>
          </a:p>
          <a:p>
            <a:endParaRPr kumimoji="1" lang="en-US" altLang="zh-CN" sz="2160" dirty="0"/>
          </a:p>
          <a:p>
            <a:r>
              <a:rPr kumimoji="1" lang="zh-CN" altLang="en-US" sz="2400" dirty="0"/>
              <a:t>三个考量</a:t>
            </a:r>
            <a:r>
              <a:rPr kumimoji="1" lang="en-US" altLang="zh-CN" sz="2400" dirty="0"/>
              <a:t>:</a:t>
            </a:r>
          </a:p>
          <a:p>
            <a:pPr lvl="1"/>
            <a:r>
              <a:rPr kumimoji="1" lang="zh-CN" altLang="en-US" sz="2400" dirty="0"/>
              <a:t>将约束合并步骤暂时搁置</a:t>
            </a:r>
            <a:r>
              <a:rPr kumimoji="1" lang="en-US" altLang="zh-CN" sz="2400" dirty="0"/>
              <a:t>, </a:t>
            </a:r>
            <a:r>
              <a:rPr kumimoji="1" lang="zh-CN" altLang="en-US" sz="2400" dirty="0"/>
              <a:t>待后续步骤获取树中的更多信息后在进行</a:t>
            </a:r>
          </a:p>
          <a:p>
            <a:pPr lvl="1"/>
            <a:r>
              <a:rPr kumimoji="1" lang="zh-CN" altLang="en-US" sz="2400" dirty="0"/>
              <a:t>产生未合并的范式后</a:t>
            </a:r>
            <a:r>
              <a:rPr kumimoji="1" lang="en-US" altLang="zh-CN" sz="2400" dirty="0"/>
              <a:t>, </a:t>
            </a:r>
            <a:r>
              <a:rPr kumimoji="1" lang="zh-CN" altLang="en-US" sz="2400" dirty="0"/>
              <a:t>如有产生合并范式的需求</a:t>
            </a:r>
            <a:r>
              <a:rPr kumimoji="1" lang="en-US" altLang="zh-CN" sz="2400" dirty="0"/>
              <a:t>, </a:t>
            </a:r>
            <a:r>
              <a:rPr kumimoji="1" lang="zh-CN" altLang="en-US" sz="2400" dirty="0"/>
              <a:t>只需在未合并的范式上应用固定算法即可</a:t>
            </a:r>
            <a:r>
              <a:rPr kumimoji="1" lang="en-US" altLang="zh-CN" sz="2400" dirty="0"/>
              <a:t>, </a:t>
            </a:r>
            <a:r>
              <a:rPr kumimoji="1" lang="zh-CN" altLang="en-US" sz="2400" dirty="0"/>
              <a:t>相对简单</a:t>
            </a:r>
          </a:p>
          <a:p>
            <a:pPr lvl="1"/>
            <a:r>
              <a:rPr kumimoji="1" lang="zh-CN" altLang="en-US" sz="2400" dirty="0"/>
              <a:t>瓦片选取的算法实现也相对简单</a:t>
            </a:r>
            <a:endParaRPr kumimoji="1" lang="en-US" altLang="zh-CN" sz="2400" dirty="0"/>
          </a:p>
        </p:txBody>
      </p:sp>
    </p:spTree>
    <p:extLst>
      <p:ext uri="{BB962C8B-B14F-4D97-AF65-F5344CB8AC3E}">
        <p14:creationId xmlns:p14="http://schemas.microsoft.com/office/powerpoint/2010/main" val="19588404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zh-CN" altLang="en-US" dirty="0"/>
              <a:t>目前成果</a:t>
            </a:r>
            <a:r>
              <a:rPr kumimoji="1" lang="en-US" altLang="zh-CN" dirty="0"/>
              <a:t>3:</a:t>
            </a:r>
            <a:r>
              <a:rPr kumimoji="1" lang="zh-CN" altLang="en-US" dirty="0"/>
              <a:t>对图的进一步抽象</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32</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1709988" y="4785591"/>
            <a:ext cx="10174396" cy="4981511"/>
          </a:xfrm>
        </p:spPr>
        <p:txBody>
          <a:bodyPr>
            <a:normAutofit/>
          </a:bodyPr>
          <a:lstStyle/>
          <a:p>
            <a:r>
              <a:rPr kumimoji="1" lang="zh-CN" altLang="en-US" sz="2400" dirty="0"/>
              <a:t>将选出的</a:t>
            </a:r>
            <a:r>
              <a:rPr kumimoji="1" lang="en-US" altLang="zh-CN" sz="2400" dirty="0"/>
              <a:t>Linear</a:t>
            </a:r>
            <a:r>
              <a:rPr kumimoji="1" lang="zh-CN" altLang="en-US" sz="2400" dirty="0"/>
              <a:t>瓦片抽象成一个大的点</a:t>
            </a:r>
            <a:r>
              <a:rPr kumimoji="1" lang="en-US" altLang="zh-CN" sz="2400" dirty="0"/>
              <a:t>, Quadratic</a:t>
            </a:r>
            <a:r>
              <a:rPr kumimoji="1" lang="zh-CN" altLang="en-US" sz="2400" dirty="0"/>
              <a:t>瓦片中的点保持不变</a:t>
            </a:r>
            <a:endParaRPr kumimoji="1" lang="en-US" altLang="zh-CN" sz="2400" dirty="0"/>
          </a:p>
        </p:txBody>
      </p:sp>
      <p:grpSp>
        <p:nvGrpSpPr>
          <p:cNvPr id="31" name="组合 30">
            <a:extLst>
              <a:ext uri="{FF2B5EF4-FFF2-40B4-BE49-F238E27FC236}">
                <a16:creationId xmlns:a16="http://schemas.microsoft.com/office/drawing/2014/main" id="{831F3252-D20A-8B39-1BFB-836D8E68116A}"/>
              </a:ext>
            </a:extLst>
          </p:cNvPr>
          <p:cNvGrpSpPr/>
          <p:nvPr/>
        </p:nvGrpSpPr>
        <p:grpSpPr>
          <a:xfrm>
            <a:off x="2455375" y="5473121"/>
            <a:ext cx="9129100" cy="4563778"/>
            <a:chOff x="1231541" y="2062377"/>
            <a:chExt cx="9215491" cy="4606966"/>
          </a:xfrm>
        </p:grpSpPr>
        <p:sp>
          <p:nvSpPr>
            <p:cNvPr id="3" name="椭圆 2">
              <a:extLst>
                <a:ext uri="{FF2B5EF4-FFF2-40B4-BE49-F238E27FC236}">
                  <a16:creationId xmlns:a16="http://schemas.microsoft.com/office/drawing/2014/main" id="{9916C281-F946-9273-670E-F3B3BCB4DFFC}"/>
                </a:ext>
              </a:extLst>
            </p:cNvPr>
            <p:cNvSpPr/>
            <p:nvPr/>
          </p:nvSpPr>
          <p:spPr>
            <a:xfrm>
              <a:off x="4209679" y="2062377"/>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NUL</a:t>
              </a:r>
            </a:p>
            <a:p>
              <a:pPr algn="ctr"/>
              <a:r>
                <a:rPr lang="en-US" altLang="zh-CN" sz="1100" dirty="0"/>
                <a:t>X</a:t>
              </a:r>
              <a:endParaRPr lang="zh-CN" altLang="en-US" sz="1100" dirty="0"/>
            </a:p>
          </p:txBody>
        </p:sp>
        <p:sp>
          <p:nvSpPr>
            <p:cNvPr id="5" name="椭圆 4">
              <a:extLst>
                <a:ext uri="{FF2B5EF4-FFF2-40B4-BE49-F238E27FC236}">
                  <a16:creationId xmlns:a16="http://schemas.microsoft.com/office/drawing/2014/main" id="{9E766C5A-3D3F-633B-9CE5-20C0EEFF8B04}"/>
                </a:ext>
              </a:extLst>
            </p:cNvPr>
            <p:cNvSpPr/>
            <p:nvPr/>
          </p:nvSpPr>
          <p:spPr>
            <a:xfrm>
              <a:off x="4209679" y="3235711"/>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X^2</a:t>
              </a:r>
              <a:endParaRPr lang="zh-CN" altLang="en-US" sz="1100" dirty="0"/>
            </a:p>
          </p:txBody>
        </p:sp>
        <p:sp>
          <p:nvSpPr>
            <p:cNvPr id="6" name="椭圆 5">
              <a:extLst>
                <a:ext uri="{FF2B5EF4-FFF2-40B4-BE49-F238E27FC236}">
                  <a16:creationId xmlns:a16="http://schemas.microsoft.com/office/drawing/2014/main" id="{44EF8344-259D-8A98-E27A-CEADE83DB5F7}"/>
                </a:ext>
              </a:extLst>
            </p:cNvPr>
            <p:cNvSpPr/>
            <p:nvPr/>
          </p:nvSpPr>
          <p:spPr>
            <a:xfrm>
              <a:off x="3376659" y="4098324"/>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X^3</a:t>
              </a:r>
              <a:endParaRPr lang="zh-CN" altLang="en-US" sz="1100" dirty="0"/>
            </a:p>
          </p:txBody>
        </p:sp>
        <p:cxnSp>
          <p:nvCxnSpPr>
            <p:cNvPr id="7" name="连接符: 曲线 6">
              <a:extLst>
                <a:ext uri="{FF2B5EF4-FFF2-40B4-BE49-F238E27FC236}">
                  <a16:creationId xmlns:a16="http://schemas.microsoft.com/office/drawing/2014/main" id="{226EC00A-DC4E-80A9-EF9D-EC96D7881979}"/>
                </a:ext>
              </a:extLst>
            </p:cNvPr>
            <p:cNvCxnSpPr>
              <a:stCxn id="3" idx="4"/>
              <a:endCxn id="5" idx="0"/>
            </p:cNvCxnSpPr>
            <p:nvPr/>
          </p:nvCxnSpPr>
          <p:spPr>
            <a:xfrm rot="5400000">
              <a:off x="4342104" y="3008589"/>
              <a:ext cx="454243"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连接符: 曲线 7">
              <a:extLst>
                <a:ext uri="{FF2B5EF4-FFF2-40B4-BE49-F238E27FC236}">
                  <a16:creationId xmlns:a16="http://schemas.microsoft.com/office/drawing/2014/main" id="{EB26168F-72EB-B946-85CD-009BB0367652}"/>
                </a:ext>
              </a:extLst>
            </p:cNvPr>
            <p:cNvCxnSpPr>
              <a:stCxn id="5" idx="4"/>
              <a:endCxn id="6" idx="6"/>
            </p:cNvCxnSpPr>
            <p:nvPr/>
          </p:nvCxnSpPr>
          <p:spPr>
            <a:xfrm rot="5400000">
              <a:off x="4080954" y="3969599"/>
              <a:ext cx="503068" cy="47347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连接符: 曲线 9">
              <a:extLst>
                <a:ext uri="{FF2B5EF4-FFF2-40B4-BE49-F238E27FC236}">
                  <a16:creationId xmlns:a16="http://schemas.microsoft.com/office/drawing/2014/main" id="{EA62D3B6-FEE9-5805-F81A-821B27DEC6A5}"/>
                </a:ext>
              </a:extLst>
            </p:cNvPr>
            <p:cNvCxnSpPr>
              <a:cxnSpLocks/>
              <a:stCxn id="3" idx="3"/>
              <a:endCxn id="6" idx="0"/>
            </p:cNvCxnSpPr>
            <p:nvPr/>
          </p:nvCxnSpPr>
          <p:spPr>
            <a:xfrm rot="5400000">
              <a:off x="3314514" y="3097851"/>
              <a:ext cx="1422164" cy="57878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49A4F1EC-DAFA-87C5-D55E-508EAE74E828}"/>
                </a:ext>
              </a:extLst>
            </p:cNvPr>
            <p:cNvSpPr/>
            <p:nvPr/>
          </p:nvSpPr>
          <p:spPr>
            <a:xfrm>
              <a:off x="2557906" y="5048593"/>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12" name="连接符: 曲线 11">
              <a:extLst>
                <a:ext uri="{FF2B5EF4-FFF2-40B4-BE49-F238E27FC236}">
                  <a16:creationId xmlns:a16="http://schemas.microsoft.com/office/drawing/2014/main" id="{8ABDFEFB-4B22-AA1E-A383-8D53CCEE524E}"/>
                </a:ext>
              </a:extLst>
            </p:cNvPr>
            <p:cNvCxnSpPr>
              <a:stCxn id="6" idx="3"/>
              <a:endCxn id="11" idx="7"/>
            </p:cNvCxnSpPr>
            <p:nvPr/>
          </p:nvCxnSpPr>
          <p:spPr>
            <a:xfrm rot="5400000">
              <a:off x="3105931" y="4777865"/>
              <a:ext cx="441794" cy="31027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连接符: 曲线 12">
              <a:extLst>
                <a:ext uri="{FF2B5EF4-FFF2-40B4-BE49-F238E27FC236}">
                  <a16:creationId xmlns:a16="http://schemas.microsoft.com/office/drawing/2014/main" id="{FB05F541-6F7D-622E-9667-817910B1920E}"/>
                </a:ext>
              </a:extLst>
            </p:cNvPr>
            <p:cNvCxnSpPr>
              <a:stCxn id="3" idx="2"/>
              <a:endCxn id="11" idx="0"/>
            </p:cNvCxnSpPr>
            <p:nvPr/>
          </p:nvCxnSpPr>
          <p:spPr>
            <a:xfrm rot="10800000" flipV="1">
              <a:off x="2917453" y="2421923"/>
              <a:ext cx="1292227" cy="262667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椭圆 13">
              <a:extLst>
                <a:ext uri="{FF2B5EF4-FFF2-40B4-BE49-F238E27FC236}">
                  <a16:creationId xmlns:a16="http://schemas.microsoft.com/office/drawing/2014/main" id="{C8B34A82-022D-FE4B-43FE-50D5E6D07886}"/>
                </a:ext>
              </a:extLst>
            </p:cNvPr>
            <p:cNvSpPr/>
            <p:nvPr/>
          </p:nvSpPr>
          <p:spPr>
            <a:xfrm>
              <a:off x="1231541" y="5068443"/>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~ONE</a:t>
              </a:r>
            </a:p>
            <a:p>
              <a:pPr algn="ctr"/>
              <a:r>
                <a:rPr lang="en-US" altLang="zh-CN" sz="1100" dirty="0"/>
                <a:t>5</a:t>
              </a:r>
            </a:p>
          </p:txBody>
        </p:sp>
        <p:sp>
          <p:nvSpPr>
            <p:cNvPr id="15" name="椭圆 14">
              <a:extLst>
                <a:ext uri="{FF2B5EF4-FFF2-40B4-BE49-F238E27FC236}">
                  <a16:creationId xmlns:a16="http://schemas.microsoft.com/office/drawing/2014/main" id="{71648729-B346-C4F7-2D76-CDA011F085EA}"/>
                </a:ext>
              </a:extLst>
            </p:cNvPr>
            <p:cNvSpPr/>
            <p:nvPr/>
          </p:nvSpPr>
          <p:spPr>
            <a:xfrm>
              <a:off x="1920722" y="5950252"/>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16" name="连接符: 曲线 15">
              <a:extLst>
                <a:ext uri="{FF2B5EF4-FFF2-40B4-BE49-F238E27FC236}">
                  <a16:creationId xmlns:a16="http://schemas.microsoft.com/office/drawing/2014/main" id="{C33B9D58-044D-CE0F-7250-3E8E0180B063}"/>
                </a:ext>
              </a:extLst>
            </p:cNvPr>
            <p:cNvCxnSpPr>
              <a:stCxn id="14" idx="5"/>
              <a:endCxn id="15" idx="1"/>
            </p:cNvCxnSpPr>
            <p:nvPr/>
          </p:nvCxnSpPr>
          <p:spPr>
            <a:xfrm rot="16200000" flipH="1">
              <a:off x="1749010" y="5778540"/>
              <a:ext cx="373334" cy="18070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连接符: 曲线 16">
              <a:extLst>
                <a:ext uri="{FF2B5EF4-FFF2-40B4-BE49-F238E27FC236}">
                  <a16:creationId xmlns:a16="http://schemas.microsoft.com/office/drawing/2014/main" id="{611F99A9-4EA3-2989-37AA-4A13B6174759}"/>
                </a:ext>
              </a:extLst>
            </p:cNvPr>
            <p:cNvCxnSpPr>
              <a:stCxn id="11" idx="3"/>
              <a:endCxn id="15" idx="7"/>
            </p:cNvCxnSpPr>
            <p:nvPr/>
          </p:nvCxnSpPr>
          <p:spPr>
            <a:xfrm rot="5400000">
              <a:off x="2402268" y="5794614"/>
              <a:ext cx="393184" cy="1287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62E932D1-931A-34FF-4289-B66E5A73B74D}"/>
                </a:ext>
              </a:extLst>
            </p:cNvPr>
            <p:cNvSpPr/>
            <p:nvPr/>
          </p:nvSpPr>
          <p:spPr>
            <a:xfrm>
              <a:off x="9727941" y="2202378"/>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NUL</a:t>
              </a:r>
            </a:p>
            <a:p>
              <a:pPr algn="ctr"/>
              <a:r>
                <a:rPr lang="en-US" altLang="zh-CN" sz="1100" dirty="0"/>
                <a:t>X</a:t>
              </a:r>
              <a:endParaRPr lang="zh-CN" altLang="en-US" sz="1100" dirty="0"/>
            </a:p>
          </p:txBody>
        </p:sp>
        <p:sp>
          <p:nvSpPr>
            <p:cNvPr id="19" name="椭圆 18">
              <a:extLst>
                <a:ext uri="{FF2B5EF4-FFF2-40B4-BE49-F238E27FC236}">
                  <a16:creationId xmlns:a16="http://schemas.microsoft.com/office/drawing/2014/main" id="{3C93BF99-A2E5-87A4-B772-BE02514CCA59}"/>
                </a:ext>
              </a:extLst>
            </p:cNvPr>
            <p:cNvSpPr/>
            <p:nvPr/>
          </p:nvSpPr>
          <p:spPr>
            <a:xfrm>
              <a:off x="9727941" y="3375712"/>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X^2</a:t>
              </a:r>
              <a:endParaRPr lang="zh-CN" altLang="en-US" sz="1100" dirty="0"/>
            </a:p>
          </p:txBody>
        </p:sp>
        <p:sp>
          <p:nvSpPr>
            <p:cNvPr id="20" name="椭圆 19">
              <a:extLst>
                <a:ext uri="{FF2B5EF4-FFF2-40B4-BE49-F238E27FC236}">
                  <a16:creationId xmlns:a16="http://schemas.microsoft.com/office/drawing/2014/main" id="{56C830B9-B301-1FBA-C5B8-AAB5AD37B760}"/>
                </a:ext>
              </a:extLst>
            </p:cNvPr>
            <p:cNvSpPr/>
            <p:nvPr/>
          </p:nvSpPr>
          <p:spPr>
            <a:xfrm>
              <a:off x="8894921" y="4238325"/>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X^3</a:t>
              </a:r>
              <a:endParaRPr lang="zh-CN" altLang="en-US" sz="1100" dirty="0"/>
            </a:p>
          </p:txBody>
        </p:sp>
        <p:cxnSp>
          <p:nvCxnSpPr>
            <p:cNvPr id="21" name="连接符: 曲线 20">
              <a:extLst>
                <a:ext uri="{FF2B5EF4-FFF2-40B4-BE49-F238E27FC236}">
                  <a16:creationId xmlns:a16="http://schemas.microsoft.com/office/drawing/2014/main" id="{5F32C2CC-0BF5-477C-C861-7A09E9ECA3F9}"/>
                </a:ext>
              </a:extLst>
            </p:cNvPr>
            <p:cNvCxnSpPr>
              <a:stCxn id="18" idx="4"/>
              <a:endCxn id="19" idx="0"/>
            </p:cNvCxnSpPr>
            <p:nvPr/>
          </p:nvCxnSpPr>
          <p:spPr>
            <a:xfrm rot="5400000">
              <a:off x="9860366" y="3148590"/>
              <a:ext cx="454243"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连接符: 曲线 21">
              <a:extLst>
                <a:ext uri="{FF2B5EF4-FFF2-40B4-BE49-F238E27FC236}">
                  <a16:creationId xmlns:a16="http://schemas.microsoft.com/office/drawing/2014/main" id="{888EE4A8-F652-C055-BB56-5D390CC9120E}"/>
                </a:ext>
              </a:extLst>
            </p:cNvPr>
            <p:cNvCxnSpPr>
              <a:stCxn id="19" idx="4"/>
              <a:endCxn id="20" idx="6"/>
            </p:cNvCxnSpPr>
            <p:nvPr/>
          </p:nvCxnSpPr>
          <p:spPr>
            <a:xfrm rot="5400000">
              <a:off x="9599216" y="4109600"/>
              <a:ext cx="503068" cy="47347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连接符: 曲线 22">
              <a:extLst>
                <a:ext uri="{FF2B5EF4-FFF2-40B4-BE49-F238E27FC236}">
                  <a16:creationId xmlns:a16="http://schemas.microsoft.com/office/drawing/2014/main" id="{FD8DFC00-F890-03F6-7337-5B4A82FB7B0B}"/>
                </a:ext>
              </a:extLst>
            </p:cNvPr>
            <p:cNvCxnSpPr>
              <a:cxnSpLocks/>
              <a:stCxn id="18" idx="3"/>
              <a:endCxn id="20" idx="0"/>
            </p:cNvCxnSpPr>
            <p:nvPr/>
          </p:nvCxnSpPr>
          <p:spPr>
            <a:xfrm rot="5400000">
              <a:off x="8832776" y="3237852"/>
              <a:ext cx="1422164" cy="57878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A670A828-E303-279D-912A-615030FF320F}"/>
                </a:ext>
              </a:extLst>
            </p:cNvPr>
            <p:cNvSpPr/>
            <p:nvPr/>
          </p:nvSpPr>
          <p:spPr>
            <a:xfrm>
              <a:off x="8076168" y="5188594"/>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25" name="连接符: 曲线 24">
              <a:extLst>
                <a:ext uri="{FF2B5EF4-FFF2-40B4-BE49-F238E27FC236}">
                  <a16:creationId xmlns:a16="http://schemas.microsoft.com/office/drawing/2014/main" id="{E721C6B2-744A-AFEA-CBEB-04A5A4921BF7}"/>
                </a:ext>
              </a:extLst>
            </p:cNvPr>
            <p:cNvCxnSpPr>
              <a:stCxn id="20" idx="3"/>
              <a:endCxn id="24" idx="7"/>
            </p:cNvCxnSpPr>
            <p:nvPr/>
          </p:nvCxnSpPr>
          <p:spPr>
            <a:xfrm rot="5400000">
              <a:off x="8624193" y="4917866"/>
              <a:ext cx="441794" cy="31027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连接符: 曲线 25">
              <a:extLst>
                <a:ext uri="{FF2B5EF4-FFF2-40B4-BE49-F238E27FC236}">
                  <a16:creationId xmlns:a16="http://schemas.microsoft.com/office/drawing/2014/main" id="{70BF0269-2E4D-9160-9AA6-01F61FE5F61B}"/>
                </a:ext>
              </a:extLst>
            </p:cNvPr>
            <p:cNvCxnSpPr>
              <a:cxnSpLocks/>
              <a:stCxn id="18" idx="2"/>
              <a:endCxn id="28" idx="1"/>
            </p:cNvCxnSpPr>
            <p:nvPr/>
          </p:nvCxnSpPr>
          <p:spPr>
            <a:xfrm rot="10800000" flipV="1">
              <a:off x="7109347" y="2561923"/>
              <a:ext cx="2618594" cy="334132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椭圆 26">
              <a:extLst>
                <a:ext uri="{FF2B5EF4-FFF2-40B4-BE49-F238E27FC236}">
                  <a16:creationId xmlns:a16="http://schemas.microsoft.com/office/drawing/2014/main" id="{2C4FF0B0-E743-2EA7-AC93-E1A9A8883E94}"/>
                </a:ext>
              </a:extLst>
            </p:cNvPr>
            <p:cNvSpPr/>
            <p:nvPr/>
          </p:nvSpPr>
          <p:spPr>
            <a:xfrm>
              <a:off x="7962238" y="4162851"/>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~ONE</a:t>
              </a:r>
            </a:p>
            <a:p>
              <a:pPr algn="ctr"/>
              <a:r>
                <a:rPr lang="en-US" altLang="zh-CN" sz="1100" dirty="0"/>
                <a:t>5</a:t>
              </a:r>
            </a:p>
          </p:txBody>
        </p:sp>
        <p:sp>
          <p:nvSpPr>
            <p:cNvPr id="28" name="椭圆 27">
              <a:extLst>
                <a:ext uri="{FF2B5EF4-FFF2-40B4-BE49-F238E27FC236}">
                  <a16:creationId xmlns:a16="http://schemas.microsoft.com/office/drawing/2014/main" id="{4A07A434-68DD-DE7B-6A8C-6AFE574018F5}"/>
                </a:ext>
              </a:extLst>
            </p:cNvPr>
            <p:cNvSpPr/>
            <p:nvPr/>
          </p:nvSpPr>
          <p:spPr>
            <a:xfrm>
              <a:off x="7004039" y="5797939"/>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29" name="连接符: 曲线 28">
              <a:extLst>
                <a:ext uri="{FF2B5EF4-FFF2-40B4-BE49-F238E27FC236}">
                  <a16:creationId xmlns:a16="http://schemas.microsoft.com/office/drawing/2014/main" id="{3C068969-F42F-E826-CA4E-73AFE376B3ED}"/>
                </a:ext>
              </a:extLst>
            </p:cNvPr>
            <p:cNvCxnSpPr>
              <a:cxnSpLocks/>
              <a:stCxn id="27" idx="4"/>
              <a:endCxn id="24" idx="0"/>
            </p:cNvCxnSpPr>
            <p:nvPr/>
          </p:nvCxnSpPr>
          <p:spPr>
            <a:xfrm rot="16200000" flipH="1">
              <a:off x="8225423" y="4978303"/>
              <a:ext cx="306652" cy="11393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连接符: 曲线 29">
              <a:extLst>
                <a:ext uri="{FF2B5EF4-FFF2-40B4-BE49-F238E27FC236}">
                  <a16:creationId xmlns:a16="http://schemas.microsoft.com/office/drawing/2014/main" id="{88E18E72-5EA9-B0CE-06AC-998311BFB741}"/>
                </a:ext>
              </a:extLst>
            </p:cNvPr>
            <p:cNvCxnSpPr>
              <a:cxnSpLocks/>
              <a:stCxn id="24" idx="2"/>
              <a:endCxn id="28" idx="7"/>
            </p:cNvCxnSpPr>
            <p:nvPr/>
          </p:nvCxnSpPr>
          <p:spPr>
            <a:xfrm rot="10800000" flipV="1">
              <a:off x="7617822" y="5548139"/>
              <a:ext cx="458346" cy="35510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38" name="直接连接符 37">
            <a:extLst>
              <a:ext uri="{FF2B5EF4-FFF2-40B4-BE49-F238E27FC236}">
                <a16:creationId xmlns:a16="http://schemas.microsoft.com/office/drawing/2014/main" id="{6D7814AF-FADB-C580-6F6F-74BD1FB4642A}"/>
              </a:ext>
            </a:extLst>
          </p:cNvPr>
          <p:cNvCxnSpPr>
            <a:cxnSpLocks/>
          </p:cNvCxnSpPr>
          <p:nvPr/>
        </p:nvCxnSpPr>
        <p:spPr>
          <a:xfrm flipH="1">
            <a:off x="2143127" y="5141764"/>
            <a:ext cx="4087679" cy="169798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04D670A5-3ED6-C851-A95D-98386E0A865E}"/>
              </a:ext>
            </a:extLst>
          </p:cNvPr>
          <p:cNvCxnSpPr/>
          <p:nvPr/>
        </p:nvCxnSpPr>
        <p:spPr>
          <a:xfrm>
            <a:off x="2143126" y="6881953"/>
            <a:ext cx="283417" cy="326497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CF538E6B-8747-416F-413C-A09518D4E926}"/>
              </a:ext>
            </a:extLst>
          </p:cNvPr>
          <p:cNvCxnSpPr/>
          <p:nvPr/>
        </p:nvCxnSpPr>
        <p:spPr>
          <a:xfrm flipV="1">
            <a:off x="2417204" y="10036901"/>
            <a:ext cx="2024188" cy="15223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38790EB7-1692-E7F0-AC5C-B41C5005DA04}"/>
              </a:ext>
            </a:extLst>
          </p:cNvPr>
          <p:cNvCxnSpPr/>
          <p:nvPr/>
        </p:nvCxnSpPr>
        <p:spPr>
          <a:xfrm flipV="1">
            <a:off x="4481658" y="7628671"/>
            <a:ext cx="1028259" cy="242360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72D6B6C2-FB37-326A-F00D-E01F5EBEC42C}"/>
              </a:ext>
            </a:extLst>
          </p:cNvPr>
          <p:cNvCxnSpPr>
            <a:cxnSpLocks/>
          </p:cNvCxnSpPr>
          <p:nvPr/>
        </p:nvCxnSpPr>
        <p:spPr>
          <a:xfrm flipH="1" flipV="1">
            <a:off x="5040881" y="6762621"/>
            <a:ext cx="488721" cy="86605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093DEE2F-12B7-FF37-6598-DC598D199253}"/>
              </a:ext>
            </a:extLst>
          </p:cNvPr>
          <p:cNvCxnSpPr/>
          <p:nvPr/>
        </p:nvCxnSpPr>
        <p:spPr>
          <a:xfrm flipV="1">
            <a:off x="5032339" y="6081151"/>
            <a:ext cx="1554640" cy="68147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86DB65D3-F970-94A0-687F-4390FD0C530E}"/>
              </a:ext>
            </a:extLst>
          </p:cNvPr>
          <p:cNvCxnSpPr/>
          <p:nvPr/>
        </p:nvCxnSpPr>
        <p:spPr>
          <a:xfrm>
            <a:off x="6230806" y="5141763"/>
            <a:ext cx="356175" cy="93938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CAA70D41-AA4D-FA25-CB75-A7404D2B4E6E}"/>
              </a:ext>
            </a:extLst>
          </p:cNvPr>
          <p:cNvCxnSpPr>
            <a:cxnSpLocks/>
          </p:cNvCxnSpPr>
          <p:nvPr/>
        </p:nvCxnSpPr>
        <p:spPr>
          <a:xfrm flipH="1">
            <a:off x="7686097" y="5141764"/>
            <a:ext cx="4087679" cy="169798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59A7E128-BC2B-4E9F-5190-50B4E210993F}"/>
              </a:ext>
            </a:extLst>
          </p:cNvPr>
          <p:cNvCxnSpPr/>
          <p:nvPr/>
        </p:nvCxnSpPr>
        <p:spPr>
          <a:xfrm>
            <a:off x="7686096" y="6881953"/>
            <a:ext cx="283417" cy="326497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D4F1E4F6-0850-8A39-956F-0E0A26CD2749}"/>
              </a:ext>
            </a:extLst>
          </p:cNvPr>
          <p:cNvCxnSpPr/>
          <p:nvPr/>
        </p:nvCxnSpPr>
        <p:spPr>
          <a:xfrm flipV="1">
            <a:off x="7960174" y="10036901"/>
            <a:ext cx="2024188" cy="15223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9312CEDD-F80B-A4D9-E221-93A46D4A6BF2}"/>
              </a:ext>
            </a:extLst>
          </p:cNvPr>
          <p:cNvCxnSpPr/>
          <p:nvPr/>
        </p:nvCxnSpPr>
        <p:spPr>
          <a:xfrm flipV="1">
            <a:off x="10024628" y="7628671"/>
            <a:ext cx="1028259" cy="242360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56816A9C-DD24-D9D1-60F3-D87DFF0B661C}"/>
              </a:ext>
            </a:extLst>
          </p:cNvPr>
          <p:cNvCxnSpPr>
            <a:cxnSpLocks/>
          </p:cNvCxnSpPr>
          <p:nvPr/>
        </p:nvCxnSpPr>
        <p:spPr>
          <a:xfrm flipH="1" flipV="1">
            <a:off x="10583851" y="6762621"/>
            <a:ext cx="488721" cy="86605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56ADC081-1745-9323-B4D6-73F61E6CEF65}"/>
              </a:ext>
            </a:extLst>
          </p:cNvPr>
          <p:cNvCxnSpPr/>
          <p:nvPr/>
        </p:nvCxnSpPr>
        <p:spPr>
          <a:xfrm flipV="1">
            <a:off x="10575309" y="6081151"/>
            <a:ext cx="1554640" cy="68147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598D6586-8916-B795-3952-86157A8DCE32}"/>
              </a:ext>
            </a:extLst>
          </p:cNvPr>
          <p:cNvCxnSpPr/>
          <p:nvPr/>
        </p:nvCxnSpPr>
        <p:spPr>
          <a:xfrm>
            <a:off x="11773776" y="5141763"/>
            <a:ext cx="356175" cy="93938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53617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a:extLst>
              <a:ext uri="{FF2B5EF4-FFF2-40B4-BE49-F238E27FC236}">
                <a16:creationId xmlns:a16="http://schemas.microsoft.com/office/drawing/2014/main" id="{A1F715DA-5283-01E4-214E-C0173BB23F3A}"/>
              </a:ext>
            </a:extLst>
          </p:cNvPr>
          <p:cNvPicPr>
            <a:picLocks noChangeAspect="1"/>
          </p:cNvPicPr>
          <p:nvPr/>
        </p:nvPicPr>
        <p:blipFill>
          <a:blip r:embed="rId2"/>
          <a:stretch>
            <a:fillRect/>
          </a:stretch>
        </p:blipFill>
        <p:spPr>
          <a:xfrm>
            <a:off x="1749784" y="5301458"/>
            <a:ext cx="4495800" cy="3381375"/>
          </a:xfrm>
          <a:prstGeom prst="rect">
            <a:avLst/>
          </a:prstGeom>
        </p:spPr>
      </p:pic>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zh-CN" altLang="en-US" dirty="0"/>
              <a:t>目前成果</a:t>
            </a:r>
            <a:r>
              <a:rPr kumimoji="1" lang="en-US" altLang="zh-CN" dirty="0"/>
              <a:t>3:</a:t>
            </a:r>
            <a:r>
              <a:rPr kumimoji="1" lang="zh-CN" altLang="en-US" dirty="0"/>
              <a:t>对图的进一步抽象</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33</a:t>
            </a:fld>
            <a:endParaRPr lang="zh-CN" altLang="en-US" dirty="0"/>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1709988" y="4785591"/>
            <a:ext cx="10174396" cy="4981511"/>
          </a:xfrm>
        </p:spPr>
        <p:txBody>
          <a:bodyPr>
            <a:normAutofit/>
          </a:bodyPr>
          <a:lstStyle/>
          <a:p>
            <a:r>
              <a:rPr kumimoji="1" lang="zh-CN" altLang="en-US" sz="2400" dirty="0"/>
              <a:t>抽象后的图如图所示</a:t>
            </a:r>
            <a:r>
              <a:rPr kumimoji="1" lang="en-US" altLang="zh-CN" sz="2400" dirty="0"/>
              <a:t>:</a:t>
            </a:r>
          </a:p>
          <a:p>
            <a:endParaRPr kumimoji="1" lang="en-US" altLang="zh-CN" sz="2400" dirty="0"/>
          </a:p>
          <a:p>
            <a:endParaRPr kumimoji="1" lang="en-US" altLang="zh-CN" sz="2400" dirty="0"/>
          </a:p>
          <a:p>
            <a:endParaRPr kumimoji="1" lang="en-US" altLang="zh-CN" sz="2400" dirty="0"/>
          </a:p>
          <a:p>
            <a:endParaRPr kumimoji="1" lang="en-US" altLang="zh-CN" sz="2400" dirty="0"/>
          </a:p>
          <a:p>
            <a:endParaRPr kumimoji="1" lang="en-US" altLang="zh-CN" sz="2400" dirty="0"/>
          </a:p>
          <a:p>
            <a:endParaRPr kumimoji="1" lang="en-US" altLang="zh-CN" sz="2400" dirty="0"/>
          </a:p>
        </p:txBody>
      </p:sp>
      <p:sp>
        <p:nvSpPr>
          <p:cNvPr id="32" name="AutoShape 2">
            <a:extLst>
              <a:ext uri="{FF2B5EF4-FFF2-40B4-BE49-F238E27FC236}">
                <a16:creationId xmlns:a16="http://schemas.microsoft.com/office/drawing/2014/main" id="{166A6639-02D7-37AC-714B-050656EDCE60}"/>
              </a:ext>
            </a:extLst>
          </p:cNvPr>
          <p:cNvSpPr>
            <a:spLocks noChangeAspect="1" noChangeArrowheads="1"/>
          </p:cNvSpPr>
          <p:nvPr/>
        </p:nvSpPr>
        <p:spPr bwMode="auto">
          <a:xfrm>
            <a:off x="6867525" y="668734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内容占位符 2">
            <a:extLst>
              <a:ext uri="{FF2B5EF4-FFF2-40B4-BE49-F238E27FC236}">
                <a16:creationId xmlns:a16="http://schemas.microsoft.com/office/drawing/2014/main" id="{DB5906F8-F0E9-CFC5-11CC-2F489B26F342}"/>
              </a:ext>
            </a:extLst>
          </p:cNvPr>
          <p:cNvSpPr txBox="1">
            <a:spLocks/>
          </p:cNvSpPr>
          <p:nvPr/>
        </p:nvSpPr>
        <p:spPr>
          <a:xfrm>
            <a:off x="5895975" y="4785590"/>
            <a:ext cx="6061710" cy="4981511"/>
          </a:xfrm>
          <a:prstGeom prst="rect">
            <a:avLst/>
          </a:prstGeom>
        </p:spPr>
        <p:txBody>
          <a:bodyPr vert="horz" lIns="91440" tIns="45720" rIns="91440" bIns="45720" rtlCol="0">
            <a:normAutofit/>
          </a:bodyPr>
          <a:lstStyle>
            <a:lvl1pPr marL="411480" indent="-411480" algn="l" defTabSz="1097280" rtl="0" eaLnBrk="1" latinLnBrk="0" hangingPunct="1">
              <a:lnSpc>
                <a:spcPct val="120000"/>
              </a:lnSpc>
              <a:spcBef>
                <a:spcPts val="1440"/>
              </a:spcBef>
              <a:buFont typeface="Arial" pitchFamily="34" charset="0"/>
              <a:buChar char="•"/>
              <a:defRPr sz="3120" b="1"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1pPr>
            <a:lvl2pPr marL="891540" indent="-342900" algn="l" defTabSz="1097280" rtl="0" eaLnBrk="1" latinLnBrk="0" hangingPunct="1">
              <a:lnSpc>
                <a:spcPct val="120000"/>
              </a:lnSpc>
              <a:spcBef>
                <a:spcPct val="20000"/>
              </a:spcBef>
              <a:buFont typeface="Arial" pitchFamily="34" charset="0"/>
              <a:buChar char="–"/>
              <a:defRPr sz="288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2pPr>
            <a:lvl3pPr marL="1371600" indent="-274320" algn="l" defTabSz="1097280" rtl="0" eaLnBrk="1" latinLnBrk="0" hangingPunct="1">
              <a:lnSpc>
                <a:spcPct val="120000"/>
              </a:lnSpc>
              <a:spcBef>
                <a:spcPct val="20000"/>
              </a:spcBef>
              <a:buFont typeface="Arial" pitchFamily="34" charset="0"/>
              <a:buChar char="•"/>
              <a:defRPr sz="240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3pPr>
            <a:lvl4pPr marL="1920240" indent="-274320" algn="l" defTabSz="1097280" rtl="0" eaLnBrk="1" latinLnBrk="0" hangingPunct="1">
              <a:lnSpc>
                <a:spcPct val="120000"/>
              </a:lnSpc>
              <a:spcBef>
                <a:spcPct val="20000"/>
              </a:spcBef>
              <a:buFont typeface="Arial" pitchFamily="34" charset="0"/>
              <a:buChar char="–"/>
              <a:defRPr sz="216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4pPr>
            <a:lvl5pPr marL="2468880" indent="-274320" algn="l" defTabSz="1097280" rtl="0" eaLnBrk="1" latinLnBrk="0" hangingPunct="1">
              <a:lnSpc>
                <a:spcPct val="120000"/>
              </a:lnSpc>
              <a:spcBef>
                <a:spcPct val="20000"/>
              </a:spcBef>
              <a:buFont typeface="Arial" pitchFamily="34" charset="0"/>
              <a:buChar char="»"/>
              <a:defRPr sz="216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5pPr>
            <a:lvl6pPr marL="301752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kumimoji="1" lang="zh-CN" altLang="en-US" sz="2400" dirty="0"/>
              <a:t>边的类型有以下几种</a:t>
            </a:r>
            <a:endParaRPr kumimoji="1" lang="en-US" altLang="zh-CN" sz="2400" dirty="0"/>
          </a:p>
          <a:p>
            <a:pPr lvl="1"/>
            <a:r>
              <a:rPr kumimoji="1" lang="en-US" altLang="zh-CN" sz="2000" b="1" dirty="0" err="1"/>
              <a:t>RNode</a:t>
            </a:r>
            <a:r>
              <a:rPr kumimoji="1" lang="en-US" altLang="zh-CN" sz="2000" b="1" dirty="0"/>
              <a:t> </a:t>
            </a:r>
            <a:r>
              <a:rPr kumimoji="1" lang="zh-CN" altLang="en-US" sz="2000" b="1" dirty="0"/>
              <a:t>节点到 </a:t>
            </a:r>
            <a:r>
              <a:rPr kumimoji="1" lang="en-US" altLang="zh-CN" sz="2000" b="1" dirty="0" err="1"/>
              <a:t>RNode</a:t>
            </a:r>
            <a:r>
              <a:rPr kumimoji="1" lang="en-US" altLang="zh-CN" sz="2000" b="1" dirty="0"/>
              <a:t> </a:t>
            </a:r>
            <a:r>
              <a:rPr kumimoji="1" lang="zh-CN" altLang="en-US" sz="2000" b="1" dirty="0"/>
              <a:t>节点</a:t>
            </a:r>
            <a:r>
              <a:rPr kumimoji="1" lang="en-US" altLang="zh-CN" sz="2000" dirty="0"/>
              <a:t>: </a:t>
            </a:r>
            <a:r>
              <a:rPr kumimoji="1" lang="zh-CN" altLang="en-US" sz="2000" dirty="0"/>
              <a:t>与抽象前的 </a:t>
            </a:r>
            <a:r>
              <a:rPr kumimoji="1" lang="en-US" altLang="zh-CN" sz="2000" dirty="0" err="1"/>
              <a:t>RNodeGraph</a:t>
            </a:r>
            <a:r>
              <a:rPr kumimoji="1" lang="en-US" altLang="zh-CN" sz="2000" dirty="0"/>
              <a:t> </a:t>
            </a:r>
            <a:r>
              <a:rPr kumimoji="1" lang="zh-CN" altLang="en-US" sz="2000" dirty="0"/>
              <a:t>保持一致</a:t>
            </a:r>
            <a:endParaRPr kumimoji="1" lang="en-US" altLang="zh-CN" sz="2000" dirty="0"/>
          </a:p>
          <a:p>
            <a:pPr lvl="1"/>
            <a:endParaRPr kumimoji="1" lang="zh-CN" altLang="en-US" sz="2000" dirty="0"/>
          </a:p>
          <a:p>
            <a:pPr lvl="1"/>
            <a:r>
              <a:rPr kumimoji="1" lang="en-US" altLang="zh-CN" sz="2000" b="1" dirty="0" err="1"/>
              <a:t>RNode</a:t>
            </a:r>
            <a:r>
              <a:rPr kumimoji="1" lang="en-US" altLang="zh-CN" sz="2000" b="1" dirty="0"/>
              <a:t> </a:t>
            </a:r>
            <a:r>
              <a:rPr kumimoji="1" lang="zh-CN" altLang="en-US" sz="2000" b="1" dirty="0"/>
              <a:t>节点到 </a:t>
            </a:r>
            <a:r>
              <a:rPr kumimoji="1" lang="en-US" altLang="zh-CN" sz="2000" b="1" dirty="0"/>
              <a:t>Linear </a:t>
            </a:r>
            <a:r>
              <a:rPr kumimoji="1" lang="zh-CN" altLang="en-US" sz="2000" b="1" dirty="0"/>
              <a:t>瓦片抽象节点</a:t>
            </a:r>
            <a:r>
              <a:rPr kumimoji="1" lang="en-US" altLang="zh-CN" sz="2000" dirty="0"/>
              <a:t>: </a:t>
            </a:r>
            <a:r>
              <a:rPr kumimoji="1" lang="zh-CN" altLang="en-US" sz="2000" dirty="0"/>
              <a:t>如果抽象节点所代表的 </a:t>
            </a:r>
            <a:r>
              <a:rPr kumimoji="1" lang="en-US" altLang="zh-CN" sz="2000" dirty="0"/>
              <a:t>Linear</a:t>
            </a:r>
            <a:r>
              <a:rPr kumimoji="1" lang="zh-CN" altLang="en-US" sz="2000" dirty="0"/>
              <a:t>瓦片中存在 </a:t>
            </a:r>
            <a:r>
              <a:rPr kumimoji="1" lang="en-US" altLang="zh-CN" sz="2000" dirty="0" err="1"/>
              <a:t>RNode</a:t>
            </a:r>
            <a:r>
              <a:rPr kumimoji="1" lang="en-US" altLang="zh-CN" sz="2000" dirty="0"/>
              <a:t> </a:t>
            </a:r>
            <a:r>
              <a:rPr kumimoji="1" lang="zh-CN" altLang="en-US" sz="2000" dirty="0"/>
              <a:t>节点</a:t>
            </a:r>
            <a:r>
              <a:rPr kumimoji="1" lang="en-US" altLang="zh-CN" sz="2000" dirty="0"/>
              <a:t>, </a:t>
            </a:r>
            <a:r>
              <a:rPr kumimoji="1" lang="zh-CN" altLang="en-US" sz="2000" dirty="0"/>
              <a:t>则存在</a:t>
            </a:r>
            <a:endParaRPr kumimoji="1" lang="en-US" altLang="zh-CN" sz="2000" dirty="0"/>
          </a:p>
          <a:p>
            <a:pPr lvl="1"/>
            <a:endParaRPr kumimoji="1" lang="zh-CN" altLang="en-US" sz="2000" dirty="0"/>
          </a:p>
          <a:p>
            <a:pPr lvl="1"/>
            <a:r>
              <a:rPr kumimoji="1" lang="en-US" altLang="zh-CN" sz="2000" b="1" dirty="0"/>
              <a:t>Linear </a:t>
            </a:r>
            <a:r>
              <a:rPr kumimoji="1" lang="zh-CN" altLang="en-US" sz="2000" b="1" dirty="0"/>
              <a:t>瓦片抽象节点节点到 </a:t>
            </a:r>
            <a:r>
              <a:rPr kumimoji="1" lang="en-US" altLang="zh-CN" sz="2000" b="1" dirty="0"/>
              <a:t>Linear </a:t>
            </a:r>
            <a:r>
              <a:rPr kumimoji="1" lang="zh-CN" altLang="en-US" sz="2000" b="1" dirty="0"/>
              <a:t>瓦片抽象节点</a:t>
            </a:r>
            <a:r>
              <a:rPr kumimoji="1" lang="en-US" altLang="zh-CN" sz="2000" dirty="0"/>
              <a:t>: </a:t>
            </a:r>
            <a:r>
              <a:rPr kumimoji="1" lang="zh-CN" altLang="en-US" sz="2000" dirty="0"/>
              <a:t>如果两个抽象节点所代表的 </a:t>
            </a:r>
            <a:r>
              <a:rPr kumimoji="1" lang="en-US" altLang="zh-CN" sz="2000" dirty="0"/>
              <a:t>Linear </a:t>
            </a:r>
            <a:r>
              <a:rPr kumimoji="1" lang="zh-CN" altLang="en-US" sz="2000" dirty="0"/>
              <a:t>瓦片存在公有的 </a:t>
            </a:r>
            <a:r>
              <a:rPr kumimoji="1" lang="en-US" altLang="zh-CN" sz="2000" dirty="0" err="1"/>
              <a:t>RNode</a:t>
            </a:r>
            <a:r>
              <a:rPr kumimoji="1" lang="en-US" altLang="zh-CN" sz="2000" dirty="0"/>
              <a:t> </a:t>
            </a:r>
            <a:r>
              <a:rPr kumimoji="1" lang="zh-CN" altLang="en-US" sz="2000" dirty="0"/>
              <a:t>节点</a:t>
            </a:r>
            <a:r>
              <a:rPr kumimoji="1" lang="en-US" altLang="zh-CN" sz="2000" dirty="0"/>
              <a:t>. </a:t>
            </a:r>
            <a:r>
              <a:rPr kumimoji="1" lang="zh-CN" altLang="en-US" sz="2000" dirty="0"/>
              <a:t>则存在边</a:t>
            </a:r>
            <a:endParaRPr kumimoji="1" lang="en-US" altLang="zh-CN" sz="2000" dirty="0"/>
          </a:p>
        </p:txBody>
      </p:sp>
    </p:spTree>
    <p:extLst>
      <p:ext uri="{BB962C8B-B14F-4D97-AF65-F5344CB8AC3E}">
        <p14:creationId xmlns:p14="http://schemas.microsoft.com/office/powerpoint/2010/main" val="41471919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zh-CN" altLang="en-US" dirty="0"/>
              <a:t>目前成果</a:t>
            </a:r>
            <a:r>
              <a:rPr kumimoji="1" lang="en-US" altLang="zh-CN" dirty="0"/>
              <a:t>4:</a:t>
            </a:r>
            <a:r>
              <a:rPr kumimoji="1" lang="zh-CN" altLang="en-US" dirty="0"/>
              <a:t> 瓦片权重计算</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34</a:t>
            </a:fld>
            <a:endParaRPr lang="zh-CN" altLang="en-US"/>
          </a:p>
        </p:txBody>
      </p:sp>
      <mc:AlternateContent xmlns:mc="http://schemas.openxmlformats.org/markup-compatibility/2006" xmlns:a14="http://schemas.microsoft.com/office/drawing/2010/main">
        <mc:Choice Requires="a14">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1709988" y="4785591"/>
                <a:ext cx="10174396" cy="4981511"/>
              </a:xfrm>
            </p:spPr>
            <p:txBody>
              <a:bodyPr>
                <a:normAutofit/>
              </a:bodyPr>
              <a:lstStyle/>
              <a:p>
                <a:r>
                  <a:rPr kumimoji="1" lang="zh-CN" altLang="en-US" sz="2400" dirty="0"/>
                  <a:t>使用</a:t>
                </a:r>
                <a:r>
                  <a:rPr kumimoji="1" lang="en-US" altLang="zh-CN" sz="2400" dirty="0"/>
                  <a:t>Weighted </a:t>
                </a:r>
                <a:r>
                  <a:rPr kumimoji="1" lang="en-US" altLang="zh-CN" sz="2400" dirty="0" err="1"/>
                  <a:t>Pagerank</a:t>
                </a:r>
                <a:r>
                  <a:rPr kumimoji="1" lang="zh-CN" altLang="en-US" sz="2400" dirty="0"/>
                  <a:t>算法</a:t>
                </a:r>
                <a:endParaRPr kumimoji="1" lang="en-US" altLang="zh-CN" sz="2400" dirty="0"/>
              </a:p>
              <a:p>
                <a:pPr lvl="1"/>
                <a:r>
                  <a:rPr kumimoji="1" lang="en-US" altLang="zh-CN" sz="2160" dirty="0"/>
                  <a:t>Xing W, </a:t>
                </a:r>
                <a:r>
                  <a:rPr kumimoji="1" lang="en-US" altLang="zh-CN" sz="2160" dirty="0" err="1"/>
                  <a:t>Ghorbani</a:t>
                </a:r>
                <a:r>
                  <a:rPr kumimoji="1" lang="en-US" altLang="zh-CN" sz="2160" dirty="0"/>
                  <a:t> A. Weighted </a:t>
                </a:r>
                <a:r>
                  <a:rPr kumimoji="1" lang="en-US" altLang="zh-CN" sz="2160" dirty="0" err="1"/>
                  <a:t>pagerank</a:t>
                </a:r>
                <a:r>
                  <a:rPr kumimoji="1" lang="en-US" altLang="zh-CN" sz="2160" dirty="0"/>
                  <a:t> algorithm[C]//Proceedings. Second Annual Conference on Communication Networks and Services Research, 2004. IEEE, 2004: 305-314.</a:t>
                </a:r>
              </a:p>
              <a:p>
                <a:r>
                  <a:rPr kumimoji="1" lang="zh-CN" altLang="en-US" sz="2400" dirty="0"/>
                  <a:t>权重公式</a:t>
                </a:r>
                <a:endParaRPr kumimoji="1" lang="en-US" altLang="zh-CN" sz="2400" dirty="0"/>
              </a:p>
              <a:p>
                <a:pPr lvl="1"/>
                <a14:m>
                  <m:oMath xmlns:m="http://schemas.openxmlformats.org/officeDocument/2006/math">
                    <m:r>
                      <a:rPr lang="en-US" altLang="zh-CN" sz="3200" i="1">
                        <a:latin typeface="Cambria Math" panose="02040503050406030204" pitchFamily="18" charset="0"/>
                        <a:ea typeface="Cambria Math" panose="02040503050406030204" pitchFamily="18" charset="0"/>
                        <a:cs typeface="Cambria Math" panose="02040503050406030204" pitchFamily="18" charset="0"/>
                      </a:rPr>
                      <m:t>𝑃𝑅</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𝑢</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)=(1−</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𝑑</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𝑑</m:t>
                    </m:r>
                    <m:limLow>
                      <m:limLowPr>
                        <m:ctrlPr>
                          <a:rPr lang="zh-CN" altLang="zh-CN" sz="3200" i="1">
                            <a:latin typeface="Cambria Math" panose="02040503050406030204" pitchFamily="18" charset="0"/>
                            <a:ea typeface="Cambria Math" panose="02040503050406030204" pitchFamily="18" charset="0"/>
                          </a:rPr>
                        </m:ctrlPr>
                      </m:limLowPr>
                      <m:e>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e>
                      <m:lim>
                        <m:r>
                          <a:rPr lang="en-US" altLang="zh-CN" sz="3200" i="1">
                            <a:latin typeface="Cambria Math" panose="02040503050406030204" pitchFamily="18" charset="0"/>
                            <a:ea typeface="Cambria Math" panose="02040503050406030204" pitchFamily="18" charset="0"/>
                            <a:cs typeface="Cambria Math" panose="02040503050406030204" pitchFamily="18" charset="0"/>
                          </a:rPr>
                          <m:t>𝑣</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𝐵</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𝑢</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lim>
                    </m:limLow>
                    <m:r>
                      <a:rPr lang="en-US" altLang="zh-CN" sz="3200" i="1">
                        <a:latin typeface="Cambria Math" panose="02040503050406030204" pitchFamily="18" charset="0"/>
                        <a:ea typeface="Cambria Math" panose="02040503050406030204" pitchFamily="18" charset="0"/>
                        <a:cs typeface="Cambria Math" panose="02040503050406030204" pitchFamily="18" charset="0"/>
                      </a:rPr>
                      <m:t>𝑃𝑅</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𝑣</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sSubSup>
                      <m:sSubSupPr>
                        <m:ctrlPr>
                          <a:rPr lang="zh-CN" altLang="zh-CN" sz="3200" i="1">
                            <a:latin typeface="Cambria Math" panose="02040503050406030204" pitchFamily="18" charset="0"/>
                            <a:ea typeface="Cambria Math" panose="02040503050406030204" pitchFamily="18" charset="0"/>
                          </a:rPr>
                        </m:ctrlPr>
                      </m:sSubSupPr>
                      <m:e>
                        <m:r>
                          <a:rPr lang="en-US" altLang="zh-CN" sz="3200" i="1">
                            <a:latin typeface="Cambria Math" panose="02040503050406030204" pitchFamily="18" charset="0"/>
                            <a:ea typeface="Cambria Math" panose="02040503050406030204" pitchFamily="18" charset="0"/>
                            <a:cs typeface="Cambria Math" panose="02040503050406030204" pitchFamily="18" charset="0"/>
                          </a:rPr>
                          <m:t>𝑊</m:t>
                        </m:r>
                      </m:e>
                      <m:sub>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𝑣</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𝑢</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sub>
                      <m:sup>
                        <m:r>
                          <a:rPr lang="en-US" altLang="zh-CN" sz="3200" i="1">
                            <a:latin typeface="Cambria Math" panose="02040503050406030204" pitchFamily="18" charset="0"/>
                            <a:ea typeface="Cambria Math" panose="02040503050406030204" pitchFamily="18" charset="0"/>
                            <a:cs typeface="Cambria Math" panose="02040503050406030204" pitchFamily="18" charset="0"/>
                          </a:rPr>
                          <m:t>𝑖𝑛</m:t>
                        </m:r>
                      </m:sup>
                    </m:sSubSup>
                    <m:sSubSup>
                      <m:sSubSupPr>
                        <m:ctrlPr>
                          <a:rPr lang="zh-CN" altLang="zh-CN" sz="3200" i="1">
                            <a:latin typeface="Cambria Math" panose="02040503050406030204" pitchFamily="18" charset="0"/>
                            <a:ea typeface="Cambria Math" panose="02040503050406030204" pitchFamily="18" charset="0"/>
                          </a:rPr>
                        </m:ctrlPr>
                      </m:sSubSupPr>
                      <m:e>
                        <m:r>
                          <a:rPr lang="en-US" altLang="zh-CN" sz="3200" i="1">
                            <a:latin typeface="Cambria Math" panose="02040503050406030204" pitchFamily="18" charset="0"/>
                            <a:ea typeface="Cambria Math" panose="02040503050406030204" pitchFamily="18" charset="0"/>
                            <a:cs typeface="Cambria Math" panose="02040503050406030204" pitchFamily="18" charset="0"/>
                          </a:rPr>
                          <m:t>𝑊</m:t>
                        </m:r>
                      </m:e>
                      <m:sub>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𝑣</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𝑢</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sub>
                      <m:sup>
                        <m:r>
                          <a:rPr lang="en-US" altLang="zh-CN" sz="3200" i="1">
                            <a:latin typeface="Cambria Math" panose="02040503050406030204" pitchFamily="18" charset="0"/>
                            <a:ea typeface="Cambria Math" panose="02040503050406030204" pitchFamily="18" charset="0"/>
                            <a:cs typeface="Cambria Math" panose="02040503050406030204" pitchFamily="18" charset="0"/>
                          </a:rPr>
                          <m:t>𝑜𝑢𝑡</m:t>
                        </m:r>
                      </m:sup>
                    </m:sSubSup>
                  </m:oMath>
                </a14:m>
                <a:endParaRPr lang="en-US" altLang="zh-CN" sz="3200" dirty="0">
                  <a:latin typeface="Times New Roman" panose="02020603050405020304" pitchFamily="18" charset="0"/>
                  <a:ea typeface="Times New Roman" panose="02020603050405020304" pitchFamily="18" charset="0"/>
                </a:endParaRPr>
              </a:p>
              <a:p>
                <a:r>
                  <a:rPr kumimoji="1" lang="zh-CN" altLang="en-US" sz="2400" dirty="0"/>
                  <a:t>对</a:t>
                </a:r>
                <a:r>
                  <a:rPr kumimoji="1" lang="en-US" altLang="zh-CN" sz="2400" dirty="0"/>
                  <a:t>Linear</a:t>
                </a:r>
                <a:r>
                  <a:rPr kumimoji="1" lang="zh-CN" altLang="en-US" sz="2400" dirty="0"/>
                  <a:t>瓦片</a:t>
                </a:r>
                <a:r>
                  <a:rPr kumimoji="1" lang="en-US" altLang="zh-CN" sz="2400" dirty="0"/>
                  <a:t>,</a:t>
                </a:r>
                <a:r>
                  <a:rPr kumimoji="1" lang="zh-CN" altLang="en-US" sz="2400" dirty="0"/>
                  <a:t>使用其约束中系数的方差作为权重</a:t>
                </a:r>
                <a:endParaRPr kumimoji="1" lang="zh-CN" altLang="zh-CN" sz="2400" dirty="0"/>
              </a:p>
              <a:p>
                <a:pPr lvl="1"/>
                <a:endParaRPr kumimoji="1" lang="en-US" altLang="zh-CN" sz="2160" dirty="0"/>
              </a:p>
            </p:txBody>
          </p:sp>
        </mc:Choice>
        <mc:Fallback xmlns="">
          <p:sp>
            <p:nvSpPr>
              <p:cNvPr id="9" name="内容占位符 2">
                <a:extLst>
                  <a:ext uri="{FF2B5EF4-FFF2-40B4-BE49-F238E27FC236}">
                    <a16:creationId xmlns:a16="http://schemas.microsoft.com/office/drawing/2014/main" id="{EB648DB9-04AF-7B4D-A50C-D5002B6028A5}"/>
                  </a:ext>
                </a:extLst>
              </p:cNvPr>
              <p:cNvSpPr>
                <a:spLocks noGrp="1" noRot="1" noChangeAspect="1" noMove="1" noResize="1" noEditPoints="1" noAdjustHandles="1" noChangeArrowheads="1" noChangeShapeType="1" noTextEdit="1"/>
              </p:cNvSpPr>
              <p:nvPr>
                <p:ph idx="1"/>
              </p:nvPr>
            </p:nvSpPr>
            <p:spPr>
              <a:xfrm>
                <a:off x="1709988" y="4785591"/>
                <a:ext cx="10174396" cy="4981511"/>
              </a:xfrm>
              <a:blipFill>
                <a:blip r:embed="rId2"/>
                <a:stretch>
                  <a:fillRect l="-839" t="-2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209838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zh-CN" altLang="en-US" dirty="0"/>
              <a:t>目前成果</a:t>
            </a:r>
            <a:r>
              <a:rPr kumimoji="1" lang="en-US" altLang="zh-CN" dirty="0"/>
              <a:t>5:</a:t>
            </a:r>
            <a:r>
              <a:rPr kumimoji="1" lang="zh-CN" altLang="en-US" dirty="0"/>
              <a:t> 对线性瓦片的调整</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35</a:t>
            </a:fld>
            <a:endParaRPr lang="zh-CN" altLang="en-US"/>
          </a:p>
        </p:txBody>
      </p:sp>
      <mc:AlternateContent xmlns:mc="http://schemas.openxmlformats.org/markup-compatibility/2006" xmlns:a14="http://schemas.microsoft.com/office/drawing/2010/main">
        <mc:Choice Requires="a14">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1709988" y="4785591"/>
                <a:ext cx="10174396" cy="4981511"/>
              </a:xfrm>
            </p:spPr>
            <p:txBody>
              <a:bodyPr>
                <a:normAutofit lnSpcReduction="10000"/>
              </a:bodyPr>
              <a:lstStyle/>
              <a:p>
                <a:r>
                  <a:rPr kumimoji="1" lang="zh-CN" altLang="en-US" sz="2400" dirty="0"/>
                  <a:t>为什么要调整</a:t>
                </a:r>
                <a:endParaRPr kumimoji="1" lang="en-US" altLang="zh-CN" sz="2400" dirty="0"/>
              </a:p>
              <a:p>
                <a:pPr lvl="1"/>
                <a:r>
                  <a:rPr kumimoji="1" lang="zh-CN" altLang="en-US" sz="1920" dirty="0"/>
                  <a:t>将线性瓦片抽象成一个顶点之后</a:t>
                </a:r>
                <a:r>
                  <a:rPr kumimoji="1" lang="en-US" altLang="zh-CN" sz="1920" dirty="0"/>
                  <a:t>, </a:t>
                </a:r>
                <a:r>
                  <a:rPr kumimoji="1" lang="zh-CN" altLang="en-US" sz="1920" dirty="0"/>
                  <a:t>对于瓦片中新增的节点</a:t>
                </a:r>
                <a:r>
                  <a:rPr kumimoji="1" lang="en-US" altLang="zh-CN" sz="1920" dirty="0"/>
                  <a:t>, </a:t>
                </a:r>
                <a:r>
                  <a:rPr kumimoji="1" lang="zh-CN" altLang="en-US" sz="1920" dirty="0"/>
                  <a:t>没有有效的排序标准</a:t>
                </a:r>
                <a:endParaRPr kumimoji="1" lang="en-US" altLang="zh-CN" sz="1920" dirty="0"/>
              </a:p>
              <a:p>
                <a:pPr lvl="1"/>
                <a:endParaRPr kumimoji="1" lang="en-US" altLang="zh-CN" sz="1920" dirty="0"/>
              </a:p>
              <a:p>
                <a:r>
                  <a:rPr kumimoji="1" lang="zh-CN" altLang="en-US" sz="2400" dirty="0"/>
                  <a:t>提出排序标准</a:t>
                </a:r>
                <a:endParaRPr kumimoji="1" lang="en-US" altLang="zh-CN" sz="2400" dirty="0"/>
              </a:p>
              <a:p>
                <a:pPr lvl="1"/>
                <a14:m>
                  <m:oMath xmlns:m="http://schemas.openxmlformats.org/officeDocument/2006/math">
                    <m:r>
                      <a:rPr lang="en-US" altLang="zh-CN" sz="2400" i="1">
                        <a:latin typeface="Cambria Math" panose="02040503050406030204" pitchFamily="18" charset="0"/>
                        <a:ea typeface="Cambria Math" panose="02040503050406030204" pitchFamily="18" charset="0"/>
                        <a:cs typeface="Cambria Math" panose="02040503050406030204" pitchFamily="18" charset="0"/>
                      </a:rPr>
                      <m:t>𝑤𝑒𝑖𝑔h𝑡</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limLow>
                      <m:limLowPr>
                        <m:ctrlPr>
                          <a:rPr lang="zh-CN" altLang="zh-CN" sz="2400" i="1">
                            <a:latin typeface="Cambria Math" panose="02040503050406030204" pitchFamily="18" charset="0"/>
                            <a:ea typeface="Cambria Math" panose="02040503050406030204" pitchFamily="18" charset="0"/>
                          </a:rPr>
                        </m:ctrlPr>
                      </m:limLowPr>
                      <m:e>
                        <m:r>
                          <a:rPr lang="en-US" altLang="zh-CN" sz="2400" i="1">
                            <a:latin typeface="Cambria Math" panose="02040503050406030204" pitchFamily="18" charset="0"/>
                            <a:ea typeface="Cambria Math" panose="02040503050406030204" pitchFamily="18" charset="0"/>
                            <a:cs typeface="Cambria Math" panose="02040503050406030204" pitchFamily="18" charset="0"/>
                          </a:rPr>
                          <m:t>∑</m:t>
                        </m:r>
                      </m:e>
                      <m:lim>
                        <m:r>
                          <a:rPr lang="en-US" altLang="zh-CN" sz="2400" i="1">
                            <a:latin typeface="Cambria Math" panose="02040503050406030204" pitchFamily="18" charset="0"/>
                            <a:ea typeface="Cambria Math" panose="02040503050406030204" pitchFamily="18" charset="0"/>
                            <a:cs typeface="Cambria Math" panose="02040503050406030204" pitchFamily="18" charset="0"/>
                          </a:rPr>
                          <m:t>𝑜𝑡h𝑒𝑟</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𝑙𝑖𝑛𝑒𝑎𝑟</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𝑡𝑖𝑙𝑒𝑠</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lim>
                    </m:limLow>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𝑓𝑖𝑒𝑙𝑑</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 </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𝑤𝑒𝑖𝑔h𝑡</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𝑜𝑓</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𝑙𝑖𝑛𝑒𝑎𝑟</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𝑡𝑖𝑙𝑒</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oMath>
                </a14:m>
                <a:endParaRPr lang="en-US" altLang="zh-CN" sz="2400" dirty="0">
                  <a:latin typeface="Times New Roman" panose="02020603050405020304" pitchFamily="18" charset="0"/>
                  <a:ea typeface="Times New Roman" panose="02020603050405020304" pitchFamily="18" charset="0"/>
                </a:endParaRPr>
              </a:p>
              <a:p>
                <a:pPr lvl="1"/>
                <a:endParaRPr lang="en-US" altLang="zh-CN" sz="2400" dirty="0">
                  <a:latin typeface="Times New Roman" panose="02020603050405020304" pitchFamily="18" charset="0"/>
                  <a:ea typeface="Times New Roman" panose="02020603050405020304" pitchFamily="18" charset="0"/>
                </a:endParaRPr>
              </a:p>
              <a:p>
                <a:r>
                  <a:rPr kumimoji="1" lang="zh-CN" altLang="en-US" sz="2400" dirty="0"/>
                  <a:t>原因</a:t>
                </a:r>
                <a:endParaRPr kumimoji="1" lang="en-US" altLang="zh-CN" sz="2400" dirty="0"/>
              </a:p>
              <a:p>
                <a:pPr lvl="1"/>
                <a:r>
                  <a:rPr kumimoji="1" lang="zh-CN" altLang="en-US" sz="1920" dirty="0"/>
                  <a:t>在线性瓦片中引入的新变量</a:t>
                </a:r>
                <a:r>
                  <a:rPr kumimoji="1" lang="en-US" altLang="zh-CN" sz="1920" dirty="0"/>
                  <a:t>, </a:t>
                </a:r>
                <a:r>
                  <a:rPr kumimoji="1" lang="zh-CN" altLang="en-US" sz="1920" dirty="0"/>
                  <a:t>其在其他线性瓦片中出现的情况某种程度上反映了其在整个约束组中的重要程度</a:t>
                </a:r>
                <a:endParaRPr kumimoji="1" lang="en-US" altLang="zh-CN" sz="1920" dirty="0"/>
              </a:p>
              <a:p>
                <a:pPr lvl="1"/>
                <a:r>
                  <a:rPr kumimoji="1" lang="zh-CN" altLang="en-US" sz="1920" dirty="0"/>
                  <a:t>如果某些新变量只在本身的约束中出现</a:t>
                </a:r>
                <a:r>
                  <a:rPr kumimoji="1" lang="en-US" altLang="zh-CN" sz="1920" dirty="0"/>
                  <a:t>, </a:t>
                </a:r>
                <a:r>
                  <a:rPr kumimoji="1" lang="zh-CN" altLang="en-US" sz="1920" dirty="0"/>
                  <a:t>他们的权重都将为 </a:t>
                </a:r>
                <a:r>
                  <a:rPr kumimoji="1" lang="en-US" altLang="zh-CN" sz="1920" dirty="0"/>
                  <a:t>0.</a:t>
                </a:r>
                <a:endParaRPr kumimoji="1" lang="zh-CN" altLang="zh-CN" sz="1920" dirty="0"/>
              </a:p>
              <a:p>
                <a:pPr lvl="1"/>
                <a:endParaRPr kumimoji="1" lang="en-US" altLang="zh-CN" sz="1920" dirty="0"/>
              </a:p>
              <a:p>
                <a:endParaRPr kumimoji="1" lang="en-US" altLang="zh-CN" sz="2160" dirty="0"/>
              </a:p>
            </p:txBody>
          </p:sp>
        </mc:Choice>
        <mc:Fallback xmlns="">
          <p:sp>
            <p:nvSpPr>
              <p:cNvPr id="9" name="内容占位符 2">
                <a:extLst>
                  <a:ext uri="{FF2B5EF4-FFF2-40B4-BE49-F238E27FC236}">
                    <a16:creationId xmlns:a16="http://schemas.microsoft.com/office/drawing/2014/main" id="{EB648DB9-04AF-7B4D-A50C-D5002B6028A5}"/>
                  </a:ext>
                </a:extLst>
              </p:cNvPr>
              <p:cNvSpPr>
                <a:spLocks noGrp="1" noRot="1" noChangeAspect="1" noMove="1" noResize="1" noEditPoints="1" noAdjustHandles="1" noChangeArrowheads="1" noChangeShapeType="1" noTextEdit="1"/>
              </p:cNvSpPr>
              <p:nvPr>
                <p:ph idx="1"/>
              </p:nvPr>
            </p:nvSpPr>
            <p:spPr>
              <a:xfrm>
                <a:off x="1709988" y="4785591"/>
                <a:ext cx="10174396" cy="4981511"/>
              </a:xfrm>
              <a:blipFill>
                <a:blip r:embed="rId2"/>
                <a:stretch>
                  <a:fillRect l="-839" t="-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995563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C3CFBB2-29A4-9845-909C-D2C6211C1301}"/>
              </a:ext>
            </a:extLst>
          </p:cNvPr>
          <p:cNvSpPr>
            <a:spLocks noGrp="1"/>
          </p:cNvSpPr>
          <p:nvPr>
            <p:ph type="title"/>
          </p:nvPr>
        </p:nvSpPr>
        <p:spPr/>
        <p:txBody>
          <a:bodyPr/>
          <a:lstStyle/>
          <a:p>
            <a:r>
              <a:rPr kumimoji="1" lang="zh-CN" altLang="en-US" b="1" dirty="0"/>
              <a:t>感谢您的倾听</a:t>
            </a:r>
            <a:r>
              <a:rPr kumimoji="1" lang="en-US" altLang="zh-CN" b="1" dirty="0"/>
              <a:t>!</a:t>
            </a:r>
            <a:endParaRPr kumimoji="1" lang="zh-CN" altLang="en-US" b="1" dirty="0"/>
          </a:p>
        </p:txBody>
      </p:sp>
      <p:sp>
        <p:nvSpPr>
          <p:cNvPr id="6" name="文本占位符 5">
            <a:extLst>
              <a:ext uri="{FF2B5EF4-FFF2-40B4-BE49-F238E27FC236}">
                <a16:creationId xmlns:a16="http://schemas.microsoft.com/office/drawing/2014/main" id="{88326478-0DD6-F849-B334-5BDB7DEEC82C}"/>
              </a:ext>
            </a:extLst>
          </p:cNvPr>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1262638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C3CFBB2-29A4-9845-909C-D2C6211C1301}"/>
              </a:ext>
            </a:extLst>
          </p:cNvPr>
          <p:cNvSpPr>
            <a:spLocks noGrp="1"/>
          </p:cNvSpPr>
          <p:nvPr>
            <p:ph type="title"/>
          </p:nvPr>
        </p:nvSpPr>
        <p:spPr/>
        <p:txBody>
          <a:bodyPr/>
          <a:lstStyle/>
          <a:p>
            <a:r>
              <a:rPr kumimoji="1" lang="zh-CN" altLang="en-US" b="1" dirty="0"/>
              <a:t>预期进度</a:t>
            </a:r>
          </a:p>
        </p:txBody>
      </p:sp>
      <p:sp>
        <p:nvSpPr>
          <p:cNvPr id="6" name="文本占位符 5">
            <a:extLst>
              <a:ext uri="{FF2B5EF4-FFF2-40B4-BE49-F238E27FC236}">
                <a16:creationId xmlns:a16="http://schemas.microsoft.com/office/drawing/2014/main" id="{88326478-0DD6-F849-B334-5BDB7DEEC82C}"/>
              </a:ext>
            </a:extLst>
          </p:cNvPr>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992096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3B7212-F12A-D74A-92BD-E30CFBD4760A}"/>
              </a:ext>
            </a:extLst>
          </p:cNvPr>
          <p:cNvSpPr>
            <a:spLocks noGrp="1"/>
          </p:cNvSpPr>
          <p:nvPr>
            <p:ph type="title"/>
          </p:nvPr>
        </p:nvSpPr>
        <p:spPr/>
        <p:txBody>
          <a:bodyPr/>
          <a:lstStyle/>
          <a:p>
            <a:r>
              <a:rPr kumimoji="1" lang="zh-CN" altLang="en-US" dirty="0"/>
              <a:t>预期进度</a:t>
            </a:r>
          </a:p>
        </p:txBody>
      </p:sp>
      <p:sp>
        <p:nvSpPr>
          <p:cNvPr id="4" name="灯片编号占位符 3">
            <a:extLst>
              <a:ext uri="{FF2B5EF4-FFF2-40B4-BE49-F238E27FC236}">
                <a16:creationId xmlns:a16="http://schemas.microsoft.com/office/drawing/2014/main" id="{A388E478-06E9-5246-A637-C9DCE4E63FD9}"/>
              </a:ext>
            </a:extLst>
          </p:cNvPr>
          <p:cNvSpPr>
            <a:spLocks noGrp="1"/>
          </p:cNvSpPr>
          <p:nvPr>
            <p:ph type="sldNum" sz="quarter" idx="12"/>
          </p:nvPr>
        </p:nvSpPr>
        <p:spPr/>
        <p:txBody>
          <a:bodyPr/>
          <a:lstStyle/>
          <a:p>
            <a:pPr defTabSz="1097280"/>
            <a:fld id="{ADE361C3-C043-4A6E-BDCE-8DA1E7D90A3B}" type="slidenum">
              <a:rPr lang="zh-CN" altLang="en-US">
                <a:solidFill>
                  <a:srgbClr val="000000">
                    <a:tint val="75000"/>
                  </a:srgbClr>
                </a:solidFill>
              </a:rPr>
              <a:pPr defTabSz="1097280"/>
              <a:t>5</a:t>
            </a:fld>
            <a:endParaRPr lang="zh-CN" altLang="en-US">
              <a:solidFill>
                <a:srgbClr val="000000">
                  <a:tint val="75000"/>
                </a:srgbClr>
              </a:solidFill>
            </a:endParaRPr>
          </a:p>
        </p:txBody>
      </p:sp>
      <p:graphicFrame>
        <p:nvGraphicFramePr>
          <p:cNvPr id="7" name="表格 7">
            <a:extLst>
              <a:ext uri="{FF2B5EF4-FFF2-40B4-BE49-F238E27FC236}">
                <a16:creationId xmlns:a16="http://schemas.microsoft.com/office/drawing/2014/main" id="{6C434E3A-1C7E-3BC6-82CE-DF23BDA4A6E2}"/>
              </a:ext>
            </a:extLst>
          </p:cNvPr>
          <p:cNvGraphicFramePr>
            <a:graphicFrameLocks noGrp="1"/>
          </p:cNvGraphicFramePr>
          <p:nvPr>
            <p:ph idx="1"/>
          </p:nvPr>
        </p:nvGraphicFramePr>
        <p:xfrm>
          <a:off x="2082165" y="5010944"/>
          <a:ext cx="9875520" cy="4392168"/>
        </p:xfrm>
        <a:graphic>
          <a:graphicData uri="http://schemas.openxmlformats.org/drawingml/2006/table">
            <a:tbl>
              <a:tblPr firstRow="1" bandRow="1">
                <a:tableStyleId>{5C22544A-7EE6-4342-B048-85BDC9FD1C3A}</a:tableStyleId>
              </a:tblPr>
              <a:tblGrid>
                <a:gridCol w="1999834">
                  <a:extLst>
                    <a:ext uri="{9D8B030D-6E8A-4147-A177-3AD203B41FA5}">
                      <a16:colId xmlns:a16="http://schemas.microsoft.com/office/drawing/2014/main" val="39694728"/>
                    </a:ext>
                  </a:extLst>
                </a:gridCol>
                <a:gridCol w="1641782">
                  <a:extLst>
                    <a:ext uri="{9D8B030D-6E8A-4147-A177-3AD203B41FA5}">
                      <a16:colId xmlns:a16="http://schemas.microsoft.com/office/drawing/2014/main" val="3797062645"/>
                    </a:ext>
                  </a:extLst>
                </a:gridCol>
                <a:gridCol w="1987421">
                  <a:extLst>
                    <a:ext uri="{9D8B030D-6E8A-4147-A177-3AD203B41FA5}">
                      <a16:colId xmlns:a16="http://schemas.microsoft.com/office/drawing/2014/main" val="368964166"/>
                    </a:ext>
                  </a:extLst>
                </a:gridCol>
                <a:gridCol w="4246483">
                  <a:extLst>
                    <a:ext uri="{9D8B030D-6E8A-4147-A177-3AD203B41FA5}">
                      <a16:colId xmlns:a16="http://schemas.microsoft.com/office/drawing/2014/main" val="224139414"/>
                    </a:ext>
                  </a:extLst>
                </a:gridCol>
              </a:tblGrid>
              <a:tr h="504749">
                <a:tc>
                  <a:txBody>
                    <a:bodyPr/>
                    <a:lstStyle/>
                    <a:p>
                      <a:pPr algn="ctr"/>
                      <a:r>
                        <a:rPr lang="zh-CN" altLang="en-US" sz="2600" dirty="0"/>
                        <a:t>阶段</a:t>
                      </a:r>
                    </a:p>
                  </a:txBody>
                  <a:tcPr marL="109728" marR="109728" marT="54864" marB="54864"/>
                </a:tc>
                <a:tc>
                  <a:txBody>
                    <a:bodyPr/>
                    <a:lstStyle/>
                    <a:p>
                      <a:pPr algn="ctr"/>
                      <a:r>
                        <a:rPr lang="zh-CN" altLang="en-US" sz="2600" dirty="0"/>
                        <a:t>开始时间</a:t>
                      </a:r>
                    </a:p>
                  </a:txBody>
                  <a:tcPr marL="109728" marR="109728" marT="54864" marB="54864"/>
                </a:tc>
                <a:tc>
                  <a:txBody>
                    <a:bodyPr/>
                    <a:lstStyle/>
                    <a:p>
                      <a:pPr algn="ctr"/>
                      <a:r>
                        <a:rPr lang="zh-CN" altLang="en-US" sz="2600" dirty="0"/>
                        <a:t>结束时间</a:t>
                      </a:r>
                    </a:p>
                  </a:txBody>
                  <a:tcPr marL="109728" marR="109728" marT="54864" marB="54864"/>
                </a:tc>
                <a:tc>
                  <a:txBody>
                    <a:bodyPr/>
                    <a:lstStyle/>
                    <a:p>
                      <a:pPr algn="ctr"/>
                      <a:r>
                        <a:rPr lang="zh-CN" altLang="en-US" sz="2600" dirty="0"/>
                        <a:t>目标</a:t>
                      </a:r>
                    </a:p>
                  </a:txBody>
                  <a:tcPr marL="109728" marR="109728" marT="54864" marB="54864"/>
                </a:tc>
                <a:extLst>
                  <a:ext uri="{0D108BD9-81ED-4DB2-BD59-A6C34878D82A}">
                    <a16:rowId xmlns:a16="http://schemas.microsoft.com/office/drawing/2014/main" val="2084660440"/>
                  </a:ext>
                </a:extLst>
              </a:tr>
              <a:tr h="1024128">
                <a:tc>
                  <a:txBody>
                    <a:bodyPr/>
                    <a:lstStyle/>
                    <a:p>
                      <a:pPr algn="ctr"/>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初期了解</a:t>
                      </a:r>
                    </a:p>
                  </a:txBody>
                  <a:tcPr marL="82296" marR="82296" marT="0" marB="0"/>
                </a:tc>
                <a:tc>
                  <a:txBody>
                    <a:bodyPr/>
                    <a:lstStyle/>
                    <a:p>
                      <a:pPr algn="ct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2023.1.15</a:t>
                      </a:r>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ctr"/>
                      <a:r>
                        <a:rPr kumimoji="1" 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2023.2.5</a:t>
                      </a:r>
                      <a:endPar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l"/>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初步了解</a:t>
                      </a:r>
                      <a:r>
                        <a:rPr kumimoji="1" lang="en-US" sz="1700" b="0" i="0" kern="1200" dirty="0" err="1">
                          <a:solidFill>
                            <a:schemeClr val="tx1">
                              <a:lumMod val="75000"/>
                              <a:lumOff val="25000"/>
                            </a:schemeClr>
                          </a:solidFill>
                          <a:latin typeface="+mn-lt"/>
                          <a:ea typeface="微软雅黑" panose="020B0503020204020204" pitchFamily="34" charset="-122"/>
                          <a:cs typeface="Times New Roman" panose="02020603050405020304" pitchFamily="18" charset="0"/>
                        </a:rPr>
                        <a:t>Circom</a:t>
                      </a:r>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和</a:t>
                      </a: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R1CS</a:t>
                      </a:r>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的相关背景知识，调研主流编译器，总结等价</a:t>
                      </a: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R1CS</a:t>
                      </a:r>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约束生成的规律。</a:t>
                      </a:r>
                      <a:endParaRPr kumimoji="1" lang="en-US" altLang="zh-CN"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p>
                      <a:pPr algn="l"/>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extLst>
                  <a:ext uri="{0D108BD9-81ED-4DB2-BD59-A6C34878D82A}">
                    <a16:rowId xmlns:a16="http://schemas.microsoft.com/office/drawing/2014/main" val="3853836478"/>
                  </a:ext>
                </a:extLst>
              </a:tr>
              <a:tr h="1024128">
                <a:tc>
                  <a:txBody>
                    <a:bodyPr/>
                    <a:lstStyle/>
                    <a:p>
                      <a:pPr algn="ctr"/>
                      <a:r>
                        <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整体设计</a:t>
                      </a:r>
                      <a:r>
                        <a:rPr kumimoji="1" 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1</a:t>
                      </a:r>
                      <a:endPar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ct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2023.2.5</a:t>
                      </a:r>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ct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2023.2.26</a:t>
                      </a:r>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l"/>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查阅相关文献和外文资料，熟悉数据流图的特点，设计数据流图表达</a:t>
                      </a: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R1CS</a:t>
                      </a:r>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中的数据关系。</a:t>
                      </a:r>
                      <a:endParaRPr kumimoji="1" lang="en-US" altLang="zh-CN"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p>
                      <a:pPr algn="l"/>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extLst>
                  <a:ext uri="{0D108BD9-81ED-4DB2-BD59-A6C34878D82A}">
                    <a16:rowId xmlns:a16="http://schemas.microsoft.com/office/drawing/2014/main" val="850025451"/>
                  </a:ext>
                </a:extLst>
              </a:tr>
              <a:tr h="512064">
                <a:tc>
                  <a:txBody>
                    <a:bodyPr/>
                    <a:lstStyle/>
                    <a:p>
                      <a:pPr algn="ctr"/>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整体设计</a:t>
                      </a: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2</a:t>
                      </a:r>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ct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2023.2.26</a:t>
                      </a:r>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ct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2023.3.19</a:t>
                      </a:r>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l"/>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制定根据数据流图生成</a:t>
                      </a: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R1CS</a:t>
                      </a:r>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范式的规则。</a:t>
                      </a:r>
                      <a:endParaRPr kumimoji="1" lang="en-US" altLang="zh-CN"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p>
                      <a:pPr algn="l"/>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extLst>
                  <a:ext uri="{0D108BD9-81ED-4DB2-BD59-A6C34878D82A}">
                    <a16:rowId xmlns:a16="http://schemas.microsoft.com/office/drawing/2014/main" val="3939059247"/>
                  </a:ext>
                </a:extLst>
              </a:tr>
              <a:tr h="768096">
                <a:tc>
                  <a:txBody>
                    <a:bodyPr/>
                    <a:lstStyle/>
                    <a:p>
                      <a:pPr algn="ctr"/>
                      <a:r>
                        <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实际操作及编程</a:t>
                      </a:r>
                    </a:p>
                  </a:txBody>
                  <a:tcPr marL="82296" marR="82296" marT="0" marB="0"/>
                </a:tc>
                <a:tc>
                  <a:txBody>
                    <a:bodyPr/>
                    <a:lstStyle/>
                    <a:p>
                      <a:pPr algn="ctr"/>
                      <a:r>
                        <a:rPr kumimoji="1" 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2023.3.19</a:t>
                      </a:r>
                      <a:endPar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ctr"/>
                      <a:r>
                        <a:rPr kumimoji="1" 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2023.4.9</a:t>
                      </a:r>
                      <a:endPar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l"/>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设计并完成范式生成的算法，使之能够正确运行</a:t>
                      </a:r>
                      <a:endParaRPr kumimoji="1" lang="en-US" altLang="zh-CN"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p>
                      <a:pPr algn="l"/>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extLst>
                  <a:ext uri="{0D108BD9-81ED-4DB2-BD59-A6C34878D82A}">
                    <a16:rowId xmlns:a16="http://schemas.microsoft.com/office/drawing/2014/main" val="149808298"/>
                  </a:ext>
                </a:extLst>
              </a:tr>
              <a:tr h="512064">
                <a:tc>
                  <a:txBody>
                    <a:bodyPr/>
                    <a:lstStyle/>
                    <a:p>
                      <a:pPr algn="ctr"/>
                      <a:r>
                        <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论文撰写</a:t>
                      </a:r>
                    </a:p>
                  </a:txBody>
                  <a:tcPr marL="82296" marR="82296" marT="0" marB="0"/>
                </a:tc>
                <a:tc>
                  <a:txBody>
                    <a:bodyPr/>
                    <a:lstStyle/>
                    <a:p>
                      <a:pPr algn="ctr"/>
                      <a:r>
                        <a:rPr kumimoji="1" 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2023.4.9</a:t>
                      </a:r>
                      <a:endPar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ctr"/>
                      <a:r>
                        <a:rPr kumimoji="1" 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2023.5.5</a:t>
                      </a:r>
                      <a:endPar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l"/>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毕业论文的撰写、修改以及完善</a:t>
                      </a:r>
                      <a:endParaRPr kumimoji="1" lang="en-US" altLang="zh-CN"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p>
                      <a:pPr algn="l"/>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extLst>
                  <a:ext uri="{0D108BD9-81ED-4DB2-BD59-A6C34878D82A}">
                    <a16:rowId xmlns:a16="http://schemas.microsoft.com/office/drawing/2014/main" val="3480338671"/>
                  </a:ext>
                </a:extLst>
              </a:tr>
            </a:tbl>
          </a:graphicData>
        </a:graphic>
      </p:graphicFrame>
    </p:spTree>
    <p:extLst>
      <p:ext uri="{BB962C8B-B14F-4D97-AF65-F5344CB8AC3E}">
        <p14:creationId xmlns:p14="http://schemas.microsoft.com/office/powerpoint/2010/main" val="4013850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C3CFBB2-29A4-9845-909C-D2C6211C1301}"/>
              </a:ext>
            </a:extLst>
          </p:cNvPr>
          <p:cNvSpPr>
            <a:spLocks noGrp="1"/>
          </p:cNvSpPr>
          <p:nvPr>
            <p:ph type="title"/>
          </p:nvPr>
        </p:nvSpPr>
        <p:spPr/>
        <p:txBody>
          <a:bodyPr/>
          <a:lstStyle/>
          <a:p>
            <a:r>
              <a:rPr kumimoji="1" lang="zh-CN" altLang="en-US" dirty="0"/>
              <a:t>目前成果</a:t>
            </a:r>
            <a:endParaRPr kumimoji="1" lang="zh-CN" altLang="en-US" b="1" dirty="0"/>
          </a:p>
        </p:txBody>
      </p:sp>
      <p:sp>
        <p:nvSpPr>
          <p:cNvPr id="6" name="文本占位符 5">
            <a:extLst>
              <a:ext uri="{FF2B5EF4-FFF2-40B4-BE49-F238E27FC236}">
                <a16:creationId xmlns:a16="http://schemas.microsoft.com/office/drawing/2014/main" id="{88326478-0DD6-F849-B334-5BDB7DEEC82C}"/>
              </a:ext>
            </a:extLst>
          </p:cNvPr>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21807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7</a:t>
            </a:fld>
            <a:endParaRPr lang="zh-CN" altLang="en-US"/>
          </a:p>
        </p:txBody>
      </p:sp>
      <p:sp>
        <p:nvSpPr>
          <p:cNvPr id="2" name="矩形: 圆角 1">
            <a:extLst>
              <a:ext uri="{FF2B5EF4-FFF2-40B4-BE49-F238E27FC236}">
                <a16:creationId xmlns:a16="http://schemas.microsoft.com/office/drawing/2014/main" id="{F253783D-31AF-D68E-8D16-CDA1743B8D73}"/>
              </a:ext>
            </a:extLst>
          </p:cNvPr>
          <p:cNvSpPr/>
          <p:nvPr/>
        </p:nvSpPr>
        <p:spPr>
          <a:xfrm>
            <a:off x="5639533" y="2497018"/>
            <a:ext cx="2760784" cy="10550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宋体" panose="02010600030101010101" pitchFamily="2" charset="-122"/>
                <a:ea typeface="宋体" panose="02010600030101010101" pitchFamily="2" charset="-122"/>
              </a:rPr>
              <a:t>R1CS</a:t>
            </a:r>
            <a:r>
              <a:rPr lang="zh-CN" altLang="en-US" sz="3200" b="1" dirty="0">
                <a:latin typeface="宋体" panose="02010600030101010101" pitchFamily="2" charset="-122"/>
                <a:ea typeface="宋体" panose="02010600030101010101" pitchFamily="2" charset="-122"/>
              </a:rPr>
              <a:t>约束组</a:t>
            </a:r>
          </a:p>
        </p:txBody>
      </p:sp>
      <p:cxnSp>
        <p:nvCxnSpPr>
          <p:cNvPr id="5" name="直接箭头连接符 4">
            <a:extLst>
              <a:ext uri="{FF2B5EF4-FFF2-40B4-BE49-F238E27FC236}">
                <a16:creationId xmlns:a16="http://schemas.microsoft.com/office/drawing/2014/main" id="{5C835405-B816-C50A-D66A-A8EBC6452979}"/>
              </a:ext>
            </a:extLst>
          </p:cNvPr>
          <p:cNvCxnSpPr>
            <a:cxnSpLocks/>
            <a:stCxn id="2" idx="2"/>
            <a:endCxn id="8" idx="0"/>
          </p:cNvCxnSpPr>
          <p:nvPr/>
        </p:nvCxnSpPr>
        <p:spPr>
          <a:xfrm>
            <a:off x="7019925" y="3552095"/>
            <a:ext cx="0" cy="782516"/>
          </a:xfrm>
          <a:prstGeom prst="straightConnector1">
            <a:avLst/>
          </a:prstGeom>
          <a:ln w="920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8" name="矩形: 圆角 7">
            <a:extLst>
              <a:ext uri="{FF2B5EF4-FFF2-40B4-BE49-F238E27FC236}">
                <a16:creationId xmlns:a16="http://schemas.microsoft.com/office/drawing/2014/main" id="{E953E906-1DE1-5849-AA19-252D1F14893D}"/>
              </a:ext>
            </a:extLst>
          </p:cNvPr>
          <p:cNvSpPr/>
          <p:nvPr/>
        </p:nvSpPr>
        <p:spPr>
          <a:xfrm>
            <a:off x="5639533" y="4334611"/>
            <a:ext cx="2760784" cy="10550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latin typeface="宋体" panose="02010600030101010101" pitchFamily="2" charset="-122"/>
                <a:ea typeface="宋体" panose="02010600030101010101" pitchFamily="2" charset="-122"/>
              </a:rPr>
              <a:t>生成数据流图</a:t>
            </a:r>
          </a:p>
        </p:txBody>
      </p:sp>
      <p:sp>
        <p:nvSpPr>
          <p:cNvPr id="11" name="矩形: 圆角 10">
            <a:extLst>
              <a:ext uri="{FF2B5EF4-FFF2-40B4-BE49-F238E27FC236}">
                <a16:creationId xmlns:a16="http://schemas.microsoft.com/office/drawing/2014/main" id="{508D47EC-F6E9-07A6-F6BC-AABB83B876DF}"/>
              </a:ext>
            </a:extLst>
          </p:cNvPr>
          <p:cNvSpPr/>
          <p:nvPr/>
        </p:nvSpPr>
        <p:spPr>
          <a:xfrm>
            <a:off x="3177687" y="6128242"/>
            <a:ext cx="2760784" cy="10550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latin typeface="宋体" panose="02010600030101010101" pitchFamily="2" charset="-122"/>
                <a:ea typeface="宋体" panose="02010600030101010101" pitchFamily="2" charset="-122"/>
              </a:rPr>
              <a:t>分割数据流图</a:t>
            </a:r>
          </a:p>
        </p:txBody>
      </p:sp>
      <p:cxnSp>
        <p:nvCxnSpPr>
          <p:cNvPr id="12" name="直接箭头连接符 11">
            <a:extLst>
              <a:ext uri="{FF2B5EF4-FFF2-40B4-BE49-F238E27FC236}">
                <a16:creationId xmlns:a16="http://schemas.microsoft.com/office/drawing/2014/main" id="{B88E1877-A2FF-6BF7-D2EE-FC0476B97724}"/>
              </a:ext>
            </a:extLst>
          </p:cNvPr>
          <p:cNvCxnSpPr>
            <a:cxnSpLocks/>
            <a:stCxn id="8" idx="2"/>
            <a:endCxn id="11" idx="0"/>
          </p:cNvCxnSpPr>
          <p:nvPr/>
        </p:nvCxnSpPr>
        <p:spPr>
          <a:xfrm flipH="1">
            <a:off x="4558079" y="5389688"/>
            <a:ext cx="2461846" cy="738554"/>
          </a:xfrm>
          <a:prstGeom prst="straightConnector1">
            <a:avLst/>
          </a:prstGeom>
          <a:ln w="920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7" name="矩形: 圆角 16">
            <a:extLst>
              <a:ext uri="{FF2B5EF4-FFF2-40B4-BE49-F238E27FC236}">
                <a16:creationId xmlns:a16="http://schemas.microsoft.com/office/drawing/2014/main" id="{9ABEC3FD-66C1-7652-0C63-AFF2B9B621DC}"/>
              </a:ext>
            </a:extLst>
          </p:cNvPr>
          <p:cNvSpPr/>
          <p:nvPr/>
        </p:nvSpPr>
        <p:spPr>
          <a:xfrm>
            <a:off x="5639533" y="8009797"/>
            <a:ext cx="2760784" cy="10550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latin typeface="宋体" panose="02010600030101010101" pitchFamily="2" charset="-122"/>
                <a:ea typeface="宋体" panose="02010600030101010101" pitchFamily="2" charset="-122"/>
              </a:rPr>
              <a:t>抽象数据流图</a:t>
            </a:r>
          </a:p>
        </p:txBody>
      </p:sp>
      <p:sp>
        <p:nvSpPr>
          <p:cNvPr id="18" name="矩形: 圆角 17">
            <a:extLst>
              <a:ext uri="{FF2B5EF4-FFF2-40B4-BE49-F238E27FC236}">
                <a16:creationId xmlns:a16="http://schemas.microsoft.com/office/drawing/2014/main" id="{1A855536-C91B-ECBF-F137-A0D6E0DFDC28}"/>
              </a:ext>
            </a:extLst>
          </p:cNvPr>
          <p:cNvSpPr/>
          <p:nvPr/>
        </p:nvSpPr>
        <p:spPr>
          <a:xfrm>
            <a:off x="5639533" y="11438797"/>
            <a:ext cx="2760784" cy="10550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latin typeface="宋体" panose="02010600030101010101" pitchFamily="2" charset="-122"/>
                <a:ea typeface="宋体" panose="02010600030101010101" pitchFamily="2" charset="-122"/>
              </a:rPr>
              <a:t>生成</a:t>
            </a:r>
            <a:r>
              <a:rPr lang="en-US" altLang="zh-CN" sz="3200" b="1" dirty="0">
                <a:latin typeface="宋体" panose="02010600030101010101" pitchFamily="2" charset="-122"/>
                <a:ea typeface="宋体" panose="02010600030101010101" pitchFamily="2" charset="-122"/>
              </a:rPr>
              <a:t>R1CS</a:t>
            </a:r>
            <a:r>
              <a:rPr lang="zh-CN" altLang="en-US" sz="3200" b="1" dirty="0">
                <a:latin typeface="宋体" panose="02010600030101010101" pitchFamily="2" charset="-122"/>
                <a:ea typeface="宋体" panose="02010600030101010101" pitchFamily="2" charset="-122"/>
              </a:rPr>
              <a:t>范式</a:t>
            </a:r>
          </a:p>
        </p:txBody>
      </p:sp>
      <p:cxnSp>
        <p:nvCxnSpPr>
          <p:cNvPr id="24" name="直接箭头连接符 23">
            <a:extLst>
              <a:ext uri="{FF2B5EF4-FFF2-40B4-BE49-F238E27FC236}">
                <a16:creationId xmlns:a16="http://schemas.microsoft.com/office/drawing/2014/main" id="{251B699D-E85B-2454-3902-A6549FF8FCD1}"/>
              </a:ext>
            </a:extLst>
          </p:cNvPr>
          <p:cNvCxnSpPr>
            <a:cxnSpLocks/>
            <a:stCxn id="11" idx="2"/>
            <a:endCxn id="17" idx="0"/>
          </p:cNvCxnSpPr>
          <p:nvPr/>
        </p:nvCxnSpPr>
        <p:spPr>
          <a:xfrm>
            <a:off x="4558079" y="7183319"/>
            <a:ext cx="2461846" cy="826478"/>
          </a:xfrm>
          <a:prstGeom prst="straightConnector1">
            <a:avLst/>
          </a:prstGeom>
          <a:ln w="920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96" name="矩形: 圆角 95">
            <a:extLst>
              <a:ext uri="{FF2B5EF4-FFF2-40B4-BE49-F238E27FC236}">
                <a16:creationId xmlns:a16="http://schemas.microsoft.com/office/drawing/2014/main" id="{7E8F45C8-C002-FB98-A07C-FFD183697622}"/>
              </a:ext>
            </a:extLst>
          </p:cNvPr>
          <p:cNvSpPr/>
          <p:nvPr/>
        </p:nvSpPr>
        <p:spPr>
          <a:xfrm>
            <a:off x="8031775" y="9724297"/>
            <a:ext cx="2760784" cy="10550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latin typeface="宋体" panose="02010600030101010101" pitchFamily="2" charset="-122"/>
                <a:ea typeface="宋体" panose="02010600030101010101" pitchFamily="2" charset="-122"/>
              </a:rPr>
              <a:t>计算所分割的子图权重</a:t>
            </a:r>
          </a:p>
        </p:txBody>
      </p:sp>
      <p:cxnSp>
        <p:nvCxnSpPr>
          <p:cNvPr id="97" name="直接箭头连接符 96">
            <a:extLst>
              <a:ext uri="{FF2B5EF4-FFF2-40B4-BE49-F238E27FC236}">
                <a16:creationId xmlns:a16="http://schemas.microsoft.com/office/drawing/2014/main" id="{94021619-826A-9701-7799-F59D5D75B02A}"/>
              </a:ext>
            </a:extLst>
          </p:cNvPr>
          <p:cNvCxnSpPr>
            <a:cxnSpLocks/>
            <a:stCxn id="8" idx="2"/>
            <a:endCxn id="17" idx="0"/>
          </p:cNvCxnSpPr>
          <p:nvPr/>
        </p:nvCxnSpPr>
        <p:spPr>
          <a:xfrm>
            <a:off x="7019925" y="5389688"/>
            <a:ext cx="0" cy="2620109"/>
          </a:xfrm>
          <a:prstGeom prst="straightConnector1">
            <a:avLst/>
          </a:prstGeom>
          <a:ln w="920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直接箭头连接符 99">
            <a:extLst>
              <a:ext uri="{FF2B5EF4-FFF2-40B4-BE49-F238E27FC236}">
                <a16:creationId xmlns:a16="http://schemas.microsoft.com/office/drawing/2014/main" id="{39B290E6-416F-4391-8A5E-1DEEF08B7687}"/>
              </a:ext>
            </a:extLst>
          </p:cNvPr>
          <p:cNvCxnSpPr>
            <a:cxnSpLocks/>
            <a:stCxn id="17" idx="2"/>
            <a:endCxn id="18" idx="0"/>
          </p:cNvCxnSpPr>
          <p:nvPr/>
        </p:nvCxnSpPr>
        <p:spPr>
          <a:xfrm>
            <a:off x="7019925" y="9064874"/>
            <a:ext cx="0" cy="2373923"/>
          </a:xfrm>
          <a:prstGeom prst="straightConnector1">
            <a:avLst/>
          </a:prstGeom>
          <a:ln w="920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直接箭头连接符 104">
            <a:extLst>
              <a:ext uri="{FF2B5EF4-FFF2-40B4-BE49-F238E27FC236}">
                <a16:creationId xmlns:a16="http://schemas.microsoft.com/office/drawing/2014/main" id="{00EB85AC-AFED-2DCD-FA0B-471C55500580}"/>
              </a:ext>
            </a:extLst>
          </p:cNvPr>
          <p:cNvCxnSpPr>
            <a:cxnSpLocks/>
            <a:stCxn id="17" idx="2"/>
            <a:endCxn id="96" idx="0"/>
          </p:cNvCxnSpPr>
          <p:nvPr/>
        </p:nvCxnSpPr>
        <p:spPr>
          <a:xfrm>
            <a:off x="7019925" y="9064874"/>
            <a:ext cx="2392242" cy="659423"/>
          </a:xfrm>
          <a:prstGeom prst="straightConnector1">
            <a:avLst/>
          </a:prstGeom>
          <a:ln w="920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直接箭头连接符 107">
            <a:extLst>
              <a:ext uri="{FF2B5EF4-FFF2-40B4-BE49-F238E27FC236}">
                <a16:creationId xmlns:a16="http://schemas.microsoft.com/office/drawing/2014/main" id="{8FB433D5-69F2-1E2E-0F94-FBB708EC71F1}"/>
              </a:ext>
            </a:extLst>
          </p:cNvPr>
          <p:cNvCxnSpPr>
            <a:cxnSpLocks/>
            <a:stCxn id="96" idx="2"/>
            <a:endCxn id="18" idx="0"/>
          </p:cNvCxnSpPr>
          <p:nvPr/>
        </p:nvCxnSpPr>
        <p:spPr>
          <a:xfrm flipH="1">
            <a:off x="7019925" y="10779374"/>
            <a:ext cx="2392242" cy="659423"/>
          </a:xfrm>
          <a:prstGeom prst="straightConnector1">
            <a:avLst/>
          </a:prstGeom>
          <a:ln w="920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1648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B1A10709-E041-2BBD-DDEC-34CBB2D64740}"/>
              </a:ext>
            </a:extLst>
          </p:cNvPr>
          <p:cNvSpPr>
            <a:spLocks noGrp="1"/>
          </p:cNvSpPr>
          <p:nvPr>
            <p:ph type="sldNum" sz="quarter" idx="12"/>
          </p:nvPr>
        </p:nvSpPr>
        <p:spPr/>
        <p:txBody>
          <a:bodyPr/>
          <a:lstStyle/>
          <a:p>
            <a:fld id="{ADE361C3-C043-4A6E-BDCE-8DA1E7D90A3B}" type="slidenum">
              <a:rPr lang="zh-CN" altLang="en-US" smtClean="0"/>
              <a:t>8</a:t>
            </a:fld>
            <a:endParaRPr lang="zh-CN" altLang="en-US"/>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D77D4AA-1331-E442-3AF2-5B93C1469269}"/>
                  </a:ext>
                </a:extLst>
              </p:cNvPr>
              <p:cNvSpPr txBox="1"/>
              <p:nvPr/>
            </p:nvSpPr>
            <p:spPr>
              <a:xfrm>
                <a:off x="296972" y="10696184"/>
                <a:ext cx="701594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800" smtClean="0">
                          <a:latin typeface="Cambria Math" panose="02040503050406030204" pitchFamily="18" charset="0"/>
                        </a:rPr>
                        <m:t> </m:t>
                      </m:r>
                      <m:r>
                        <a:rPr lang="zh-CN" altLang="en-US" sz="2800" i="1">
                          <a:latin typeface="Cambria Math" panose="02040503050406030204" pitchFamily="18" charset="0"/>
                        </a:rPr>
                        <m:t>𝑎</m:t>
                      </m:r>
                      <m:r>
                        <a:rPr lang="zh-CN" altLang="en-US" sz="2800" i="0">
                          <a:latin typeface="Cambria Math" panose="02040503050406030204" pitchFamily="18" charset="0"/>
                        </a:rPr>
                        <m:t>×</m:t>
                      </m:r>
                      <m:r>
                        <a:rPr lang="zh-CN" altLang="en-US" sz="2800" i="1">
                          <a:latin typeface="Cambria Math" panose="02040503050406030204" pitchFamily="18" charset="0"/>
                        </a:rPr>
                        <m:t>𝑏</m:t>
                      </m:r>
                      <m:r>
                        <a:rPr lang="zh-CN" altLang="en-US" sz="2800" i="0">
                          <a:latin typeface="Cambria Math" panose="02040503050406030204" pitchFamily="18" charset="0"/>
                        </a:rPr>
                        <m:t>=</m:t>
                      </m:r>
                      <m:r>
                        <a:rPr lang="zh-CN" altLang="en-US" sz="2800" i="1">
                          <a:latin typeface="Cambria Math" panose="02040503050406030204" pitchFamily="18" charset="0"/>
                        </a:rPr>
                        <m:t>𝑟</m:t>
                      </m:r>
                      <m:r>
                        <a:rPr lang="zh-CN" altLang="en-US" sz="2800" i="0">
                          <a:latin typeface="Cambria Math" panose="02040503050406030204" pitchFamily="18" charset="0"/>
                        </a:rPr>
                        <m:t>, </m:t>
                      </m:r>
                      <m:r>
                        <a:rPr lang="zh-CN" altLang="en-US" sz="2800" i="1">
                          <a:latin typeface="Cambria Math" panose="02040503050406030204" pitchFamily="18" charset="0"/>
                        </a:rPr>
                        <m:t>𝑟</m:t>
                      </m:r>
                      <m:r>
                        <a:rPr lang="zh-CN" altLang="en-US" sz="2800" i="0">
                          <a:latin typeface="Cambria Math" panose="02040503050406030204" pitchFamily="18" charset="0"/>
                        </a:rPr>
                        <m:t>+</m:t>
                      </m:r>
                      <m:r>
                        <a:rPr lang="zh-CN" altLang="en-US" sz="2800" i="1">
                          <a:latin typeface="Cambria Math" panose="02040503050406030204" pitchFamily="18" charset="0"/>
                        </a:rPr>
                        <m:t>𝑐</m:t>
                      </m:r>
                      <m:r>
                        <a:rPr lang="zh-CN" altLang="en-US" sz="2800" i="0">
                          <a:latin typeface="Cambria Math" panose="02040503050406030204" pitchFamily="18" charset="0"/>
                        </a:rPr>
                        <m:t>+</m:t>
                      </m:r>
                      <m:r>
                        <a:rPr lang="zh-CN" altLang="en-US" sz="2800" i="1">
                          <a:latin typeface="Cambria Math" panose="02040503050406030204" pitchFamily="18" charset="0"/>
                        </a:rPr>
                        <m:t>𝑑</m:t>
                      </m:r>
                      <m:r>
                        <a:rPr lang="zh-CN" altLang="en-US" sz="2800" i="0">
                          <a:latin typeface="Cambria Math" panose="02040503050406030204" pitchFamily="18" charset="0"/>
                        </a:rPr>
                        <m:t>=</m:t>
                      </m:r>
                      <m:r>
                        <a:rPr lang="zh-CN" altLang="en-US" sz="2800" i="1">
                          <a:latin typeface="Cambria Math" panose="02040503050406030204" pitchFamily="18" charset="0"/>
                        </a:rPr>
                        <m:t>𝑓</m:t>
                      </m:r>
                    </m:oMath>
                  </m:oMathPara>
                </a14:m>
                <a:endParaRPr lang="zh-CN" altLang="en-US" sz="2800" dirty="0"/>
              </a:p>
            </p:txBody>
          </p:sp>
        </mc:Choice>
        <mc:Fallback xmlns="">
          <p:sp>
            <p:nvSpPr>
              <p:cNvPr id="3" name="文本框 2">
                <a:extLst>
                  <a:ext uri="{FF2B5EF4-FFF2-40B4-BE49-F238E27FC236}">
                    <a16:creationId xmlns:a16="http://schemas.microsoft.com/office/drawing/2014/main" id="{AD77D4AA-1331-E442-3AF2-5B93C1469269}"/>
                  </a:ext>
                </a:extLst>
              </p:cNvPr>
              <p:cNvSpPr txBox="1">
                <a:spLocks noRot="1" noChangeAspect="1" noMove="1" noResize="1" noEditPoints="1" noAdjustHandles="1" noChangeArrowheads="1" noChangeShapeType="1" noTextEdit="1"/>
              </p:cNvSpPr>
              <p:nvPr/>
            </p:nvSpPr>
            <p:spPr>
              <a:xfrm>
                <a:off x="296972" y="10696184"/>
                <a:ext cx="7015942" cy="523220"/>
              </a:xfrm>
              <a:prstGeom prst="rect">
                <a:avLst/>
              </a:prstGeom>
              <a:blipFill>
                <a:blip r:embed="rId2"/>
                <a:stretch>
                  <a:fillRect/>
                </a:stretch>
              </a:blipFill>
            </p:spPr>
            <p:txBody>
              <a:bodyPr/>
              <a:lstStyle/>
              <a:p>
                <a:r>
                  <a:rPr lang="zh-CN" altLang="en-US">
                    <a:noFill/>
                  </a:rPr>
                  <a:t> </a:t>
                </a:r>
              </a:p>
            </p:txBody>
          </p:sp>
        </mc:Fallback>
      </mc:AlternateContent>
      <p:cxnSp>
        <p:nvCxnSpPr>
          <p:cNvPr id="5" name="直接箭头连接符 4">
            <a:extLst>
              <a:ext uri="{FF2B5EF4-FFF2-40B4-BE49-F238E27FC236}">
                <a16:creationId xmlns:a16="http://schemas.microsoft.com/office/drawing/2014/main" id="{F567F9E2-EC52-9584-71DF-2407A462F468}"/>
              </a:ext>
            </a:extLst>
          </p:cNvPr>
          <p:cNvCxnSpPr>
            <a:cxnSpLocks/>
            <a:stCxn id="6" idx="5"/>
            <a:endCxn id="7" idx="1"/>
          </p:cNvCxnSpPr>
          <p:nvPr/>
        </p:nvCxnSpPr>
        <p:spPr>
          <a:xfrm>
            <a:off x="2880146" y="4689098"/>
            <a:ext cx="354399" cy="41170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6" name="椭圆 5">
            <a:extLst>
              <a:ext uri="{FF2B5EF4-FFF2-40B4-BE49-F238E27FC236}">
                <a16:creationId xmlns:a16="http://schemas.microsoft.com/office/drawing/2014/main" id="{BA44C2AC-1B0B-6070-E4D2-BBE831400F1F}"/>
              </a:ext>
            </a:extLst>
          </p:cNvPr>
          <p:cNvSpPr/>
          <p:nvPr/>
        </p:nvSpPr>
        <p:spPr>
          <a:xfrm>
            <a:off x="2191615" y="400056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a</a:t>
            </a:r>
            <a:endParaRPr lang="zh-CN" altLang="en-US" sz="2800" b="1" i="1" dirty="0"/>
          </a:p>
        </p:txBody>
      </p:sp>
      <p:sp>
        <p:nvSpPr>
          <p:cNvPr id="7" name="椭圆 6">
            <a:extLst>
              <a:ext uri="{FF2B5EF4-FFF2-40B4-BE49-F238E27FC236}">
                <a16:creationId xmlns:a16="http://schemas.microsoft.com/office/drawing/2014/main" id="{C7E5A612-44FC-8FF0-C84C-1D91378AB4B8}"/>
              </a:ext>
            </a:extLst>
          </p:cNvPr>
          <p:cNvSpPr/>
          <p:nvPr/>
        </p:nvSpPr>
        <p:spPr>
          <a:xfrm>
            <a:off x="3116412" y="4982666"/>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 name="椭圆 12">
            <a:extLst>
              <a:ext uri="{FF2B5EF4-FFF2-40B4-BE49-F238E27FC236}">
                <a16:creationId xmlns:a16="http://schemas.microsoft.com/office/drawing/2014/main" id="{C2FDDAD5-F4E7-8A88-65CE-C1027B5AB640}"/>
              </a:ext>
            </a:extLst>
          </p:cNvPr>
          <p:cNvSpPr/>
          <p:nvPr/>
        </p:nvSpPr>
        <p:spPr>
          <a:xfrm>
            <a:off x="4056436" y="400056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b</a:t>
            </a:r>
            <a:endParaRPr lang="zh-CN" altLang="en-US" sz="2800" b="1" i="1" dirty="0"/>
          </a:p>
        </p:txBody>
      </p:sp>
      <p:cxnSp>
        <p:nvCxnSpPr>
          <p:cNvPr id="14" name="直接箭头连接符 13">
            <a:extLst>
              <a:ext uri="{FF2B5EF4-FFF2-40B4-BE49-F238E27FC236}">
                <a16:creationId xmlns:a16="http://schemas.microsoft.com/office/drawing/2014/main" id="{777F29CE-83DC-835B-E774-88E88BB5017F}"/>
              </a:ext>
            </a:extLst>
          </p:cNvPr>
          <p:cNvCxnSpPr>
            <a:cxnSpLocks/>
            <a:stCxn id="13" idx="3"/>
            <a:endCxn id="7" idx="7"/>
          </p:cNvCxnSpPr>
          <p:nvPr/>
        </p:nvCxnSpPr>
        <p:spPr>
          <a:xfrm flipH="1">
            <a:off x="3804943" y="4689098"/>
            <a:ext cx="369626" cy="41170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2306ED41-D0DF-0D63-21F8-9152BA5CA40F}"/>
              </a:ext>
            </a:extLst>
          </p:cNvPr>
          <p:cNvSpPr/>
          <p:nvPr/>
        </p:nvSpPr>
        <p:spPr>
          <a:xfrm>
            <a:off x="3116412" y="626967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r</a:t>
            </a:r>
            <a:endParaRPr lang="zh-CN" altLang="en-US" sz="2800" b="1" i="1" dirty="0"/>
          </a:p>
        </p:txBody>
      </p:sp>
      <p:cxnSp>
        <p:nvCxnSpPr>
          <p:cNvPr id="19" name="直接箭头连接符 18">
            <a:extLst>
              <a:ext uri="{FF2B5EF4-FFF2-40B4-BE49-F238E27FC236}">
                <a16:creationId xmlns:a16="http://schemas.microsoft.com/office/drawing/2014/main" id="{9CDC6568-1CE0-0C86-2913-7AC689379312}"/>
              </a:ext>
            </a:extLst>
          </p:cNvPr>
          <p:cNvCxnSpPr>
            <a:cxnSpLocks/>
            <a:stCxn id="7" idx="4"/>
            <a:endCxn id="18" idx="0"/>
          </p:cNvCxnSpPr>
          <p:nvPr/>
        </p:nvCxnSpPr>
        <p:spPr>
          <a:xfrm>
            <a:off x="3519744" y="5789330"/>
            <a:ext cx="0" cy="48034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7B6A103F-A37C-D8CE-7AEF-ED7519C9E041}"/>
              </a:ext>
            </a:extLst>
          </p:cNvPr>
          <p:cNvCxnSpPr>
            <a:cxnSpLocks/>
            <a:stCxn id="24" idx="3"/>
            <a:endCxn id="29" idx="7"/>
          </p:cNvCxnSpPr>
          <p:nvPr/>
        </p:nvCxnSpPr>
        <p:spPr>
          <a:xfrm flipH="1">
            <a:off x="4744967" y="6958201"/>
            <a:ext cx="377736" cy="44935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BE3124BA-5B93-CBCA-C999-035ED216459A}"/>
              </a:ext>
            </a:extLst>
          </p:cNvPr>
          <p:cNvSpPr/>
          <p:nvPr/>
        </p:nvSpPr>
        <p:spPr>
          <a:xfrm>
            <a:off x="5004570" y="626967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c</a:t>
            </a:r>
            <a:endParaRPr lang="zh-CN" altLang="en-US" sz="2800" b="1" i="1" dirty="0"/>
          </a:p>
        </p:txBody>
      </p:sp>
      <p:cxnSp>
        <p:nvCxnSpPr>
          <p:cNvPr id="26" name="直接箭头连接符 25">
            <a:extLst>
              <a:ext uri="{FF2B5EF4-FFF2-40B4-BE49-F238E27FC236}">
                <a16:creationId xmlns:a16="http://schemas.microsoft.com/office/drawing/2014/main" id="{D54B8C74-CDD1-D539-D51E-8E3680F69AE6}"/>
              </a:ext>
            </a:extLst>
          </p:cNvPr>
          <p:cNvCxnSpPr>
            <a:cxnSpLocks/>
            <a:stCxn id="18" idx="5"/>
            <a:endCxn id="29" idx="1"/>
          </p:cNvCxnSpPr>
          <p:nvPr/>
        </p:nvCxnSpPr>
        <p:spPr>
          <a:xfrm>
            <a:off x="3804943" y="6958201"/>
            <a:ext cx="369626" cy="44935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29" name="椭圆 28">
            <a:extLst>
              <a:ext uri="{FF2B5EF4-FFF2-40B4-BE49-F238E27FC236}">
                <a16:creationId xmlns:a16="http://schemas.microsoft.com/office/drawing/2014/main" id="{EAE2575A-B7D8-5AB7-5EBC-53354A841D6F}"/>
              </a:ext>
            </a:extLst>
          </p:cNvPr>
          <p:cNvSpPr/>
          <p:nvPr/>
        </p:nvSpPr>
        <p:spPr>
          <a:xfrm>
            <a:off x="4056436" y="728942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37" name="椭圆 36">
            <a:extLst>
              <a:ext uri="{FF2B5EF4-FFF2-40B4-BE49-F238E27FC236}">
                <a16:creationId xmlns:a16="http://schemas.microsoft.com/office/drawing/2014/main" id="{B91E9632-8345-93F0-D442-3C52A3C31B74}"/>
              </a:ext>
            </a:extLst>
          </p:cNvPr>
          <p:cNvSpPr/>
          <p:nvPr/>
        </p:nvSpPr>
        <p:spPr>
          <a:xfrm>
            <a:off x="2186367" y="732955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d</a:t>
            </a:r>
            <a:endParaRPr lang="zh-CN" altLang="en-US" sz="2800" b="1" i="1" dirty="0"/>
          </a:p>
        </p:txBody>
      </p:sp>
      <p:cxnSp>
        <p:nvCxnSpPr>
          <p:cNvPr id="38" name="直接箭头连接符 37">
            <a:extLst>
              <a:ext uri="{FF2B5EF4-FFF2-40B4-BE49-F238E27FC236}">
                <a16:creationId xmlns:a16="http://schemas.microsoft.com/office/drawing/2014/main" id="{659E5850-CD48-232F-9F88-907F8D757F1C}"/>
              </a:ext>
            </a:extLst>
          </p:cNvPr>
          <p:cNvCxnSpPr>
            <a:cxnSpLocks/>
            <a:stCxn id="29" idx="3"/>
            <a:endCxn id="41" idx="7"/>
          </p:cNvCxnSpPr>
          <p:nvPr/>
        </p:nvCxnSpPr>
        <p:spPr>
          <a:xfrm flipH="1">
            <a:off x="3814922" y="7977951"/>
            <a:ext cx="359647" cy="48948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2F5CF796-5D88-2279-70F6-0B9CA706D5F1}"/>
              </a:ext>
            </a:extLst>
          </p:cNvPr>
          <p:cNvCxnSpPr>
            <a:cxnSpLocks/>
            <a:stCxn id="37" idx="5"/>
            <a:endCxn id="41" idx="1"/>
          </p:cNvCxnSpPr>
          <p:nvPr/>
        </p:nvCxnSpPr>
        <p:spPr>
          <a:xfrm>
            <a:off x="2874898" y="8018081"/>
            <a:ext cx="369626" cy="44935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41" name="椭圆 40">
            <a:extLst>
              <a:ext uri="{FF2B5EF4-FFF2-40B4-BE49-F238E27FC236}">
                <a16:creationId xmlns:a16="http://schemas.microsoft.com/office/drawing/2014/main" id="{510217C0-4CA6-DC6D-8E45-8738B03DB791}"/>
              </a:ext>
            </a:extLst>
          </p:cNvPr>
          <p:cNvSpPr/>
          <p:nvPr/>
        </p:nvSpPr>
        <p:spPr>
          <a:xfrm>
            <a:off x="3126391" y="834930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45" name="椭圆 44">
            <a:extLst>
              <a:ext uri="{FF2B5EF4-FFF2-40B4-BE49-F238E27FC236}">
                <a16:creationId xmlns:a16="http://schemas.microsoft.com/office/drawing/2014/main" id="{F479FF4E-E4B0-A99E-ECBE-BE9ECDB6CE38}"/>
              </a:ext>
            </a:extLst>
          </p:cNvPr>
          <p:cNvSpPr/>
          <p:nvPr/>
        </p:nvSpPr>
        <p:spPr>
          <a:xfrm>
            <a:off x="3126391" y="963630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f</a:t>
            </a:r>
            <a:endParaRPr lang="zh-CN" altLang="en-US" sz="2800" b="1" i="1" dirty="0"/>
          </a:p>
        </p:txBody>
      </p:sp>
      <p:cxnSp>
        <p:nvCxnSpPr>
          <p:cNvPr id="46" name="直接箭头连接符 45">
            <a:extLst>
              <a:ext uri="{FF2B5EF4-FFF2-40B4-BE49-F238E27FC236}">
                <a16:creationId xmlns:a16="http://schemas.microsoft.com/office/drawing/2014/main" id="{2BFC0D68-DE9F-9B79-EF97-791CD364A8AA}"/>
              </a:ext>
            </a:extLst>
          </p:cNvPr>
          <p:cNvCxnSpPr>
            <a:cxnSpLocks/>
            <a:stCxn id="41" idx="4"/>
            <a:endCxn id="45" idx="0"/>
          </p:cNvCxnSpPr>
          <p:nvPr/>
        </p:nvCxnSpPr>
        <p:spPr>
          <a:xfrm>
            <a:off x="3529723" y="9155964"/>
            <a:ext cx="0" cy="48034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2DD511CD-4C9D-ACDA-3AD6-0B5EFA3CAB81}"/>
                  </a:ext>
                </a:extLst>
              </p:cNvPr>
              <p:cNvSpPr txBox="1"/>
              <p:nvPr/>
            </p:nvSpPr>
            <p:spPr>
              <a:xfrm>
                <a:off x="6321917" y="10696184"/>
                <a:ext cx="701594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800" i="1" smtClean="0">
                          <a:latin typeface="Cambria Math" panose="02040503050406030204" pitchFamily="18" charset="0"/>
                        </a:rPr>
                        <m:t>𝑎</m:t>
                      </m:r>
                      <m:r>
                        <a:rPr lang="zh-CN" altLang="en-US" sz="2800" i="0">
                          <a:latin typeface="Cambria Math" panose="02040503050406030204" pitchFamily="18" charset="0"/>
                        </a:rPr>
                        <m:t>×</m:t>
                      </m:r>
                      <m:r>
                        <a:rPr lang="zh-CN" altLang="en-US" sz="2800" i="1">
                          <a:latin typeface="Cambria Math" panose="02040503050406030204" pitchFamily="18" charset="0"/>
                        </a:rPr>
                        <m:t>𝑏</m:t>
                      </m:r>
                      <m:r>
                        <a:rPr lang="zh-CN" altLang="en-US" sz="2800" i="0">
                          <a:latin typeface="Cambria Math" panose="02040503050406030204" pitchFamily="18" charset="0"/>
                        </a:rPr>
                        <m:t>+</m:t>
                      </m:r>
                      <m:r>
                        <a:rPr lang="zh-CN" altLang="en-US" sz="2800" i="1">
                          <a:latin typeface="Cambria Math" panose="02040503050406030204" pitchFamily="18" charset="0"/>
                        </a:rPr>
                        <m:t>𝑐</m:t>
                      </m:r>
                      <m:r>
                        <a:rPr lang="zh-CN" altLang="en-US" sz="2800" i="0">
                          <a:latin typeface="Cambria Math" panose="02040503050406030204" pitchFamily="18" charset="0"/>
                        </a:rPr>
                        <m:t>+</m:t>
                      </m:r>
                      <m:r>
                        <a:rPr lang="zh-CN" altLang="en-US" sz="2800" i="1">
                          <a:latin typeface="Cambria Math" panose="02040503050406030204" pitchFamily="18" charset="0"/>
                        </a:rPr>
                        <m:t>𝑑</m:t>
                      </m:r>
                      <m:r>
                        <a:rPr lang="zh-CN" altLang="en-US" sz="2800" i="0">
                          <a:latin typeface="Cambria Math" panose="02040503050406030204" pitchFamily="18" charset="0"/>
                        </a:rPr>
                        <m:t>=</m:t>
                      </m:r>
                      <m:r>
                        <a:rPr lang="zh-CN" altLang="en-US" sz="2800" i="1">
                          <a:latin typeface="Cambria Math" panose="02040503050406030204" pitchFamily="18" charset="0"/>
                        </a:rPr>
                        <m:t>𝑓</m:t>
                      </m:r>
                    </m:oMath>
                  </m:oMathPara>
                </a14:m>
                <a:endParaRPr lang="zh-CN" altLang="en-US" sz="2800" dirty="0"/>
              </a:p>
            </p:txBody>
          </p:sp>
        </mc:Choice>
        <mc:Fallback xmlns="">
          <p:sp>
            <p:nvSpPr>
              <p:cNvPr id="49" name="文本框 48">
                <a:extLst>
                  <a:ext uri="{FF2B5EF4-FFF2-40B4-BE49-F238E27FC236}">
                    <a16:creationId xmlns:a16="http://schemas.microsoft.com/office/drawing/2014/main" id="{2DD511CD-4C9D-ACDA-3AD6-0B5EFA3CAB81}"/>
                  </a:ext>
                </a:extLst>
              </p:cNvPr>
              <p:cNvSpPr txBox="1">
                <a:spLocks noRot="1" noChangeAspect="1" noMove="1" noResize="1" noEditPoints="1" noAdjustHandles="1" noChangeArrowheads="1" noChangeShapeType="1" noTextEdit="1"/>
              </p:cNvSpPr>
              <p:nvPr/>
            </p:nvSpPr>
            <p:spPr>
              <a:xfrm>
                <a:off x="6321917" y="10696184"/>
                <a:ext cx="7015942" cy="523220"/>
              </a:xfrm>
              <a:prstGeom prst="rect">
                <a:avLst/>
              </a:prstGeom>
              <a:blipFill>
                <a:blip r:embed="rId3"/>
                <a:stretch>
                  <a:fillRect/>
                </a:stretch>
              </a:blipFill>
            </p:spPr>
            <p:txBody>
              <a:bodyPr/>
              <a:lstStyle/>
              <a:p>
                <a:r>
                  <a:rPr lang="zh-CN" altLang="en-US">
                    <a:noFill/>
                  </a:rPr>
                  <a:t> </a:t>
                </a:r>
              </a:p>
            </p:txBody>
          </p:sp>
        </mc:Fallback>
      </mc:AlternateContent>
      <p:cxnSp>
        <p:nvCxnSpPr>
          <p:cNvPr id="50" name="直接箭头连接符 49">
            <a:extLst>
              <a:ext uri="{FF2B5EF4-FFF2-40B4-BE49-F238E27FC236}">
                <a16:creationId xmlns:a16="http://schemas.microsoft.com/office/drawing/2014/main" id="{C7F916B4-A3AC-9900-7DDB-7185C333E4C8}"/>
              </a:ext>
            </a:extLst>
          </p:cNvPr>
          <p:cNvCxnSpPr>
            <a:cxnSpLocks/>
            <a:stCxn id="51" idx="5"/>
            <a:endCxn id="52" idx="1"/>
          </p:cNvCxnSpPr>
          <p:nvPr/>
        </p:nvCxnSpPr>
        <p:spPr>
          <a:xfrm>
            <a:off x="9152302" y="5979098"/>
            <a:ext cx="354399" cy="41170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51" name="椭圆 50">
            <a:extLst>
              <a:ext uri="{FF2B5EF4-FFF2-40B4-BE49-F238E27FC236}">
                <a16:creationId xmlns:a16="http://schemas.microsoft.com/office/drawing/2014/main" id="{C1AFE2CE-0194-9275-5438-7AFC41ABF964}"/>
              </a:ext>
            </a:extLst>
          </p:cNvPr>
          <p:cNvSpPr/>
          <p:nvPr/>
        </p:nvSpPr>
        <p:spPr>
          <a:xfrm>
            <a:off x="8463771" y="529056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a</a:t>
            </a:r>
            <a:endParaRPr lang="zh-CN" altLang="en-US" sz="2800" b="1" i="1" dirty="0"/>
          </a:p>
        </p:txBody>
      </p:sp>
      <p:sp>
        <p:nvSpPr>
          <p:cNvPr id="52" name="椭圆 51">
            <a:extLst>
              <a:ext uri="{FF2B5EF4-FFF2-40B4-BE49-F238E27FC236}">
                <a16:creationId xmlns:a16="http://schemas.microsoft.com/office/drawing/2014/main" id="{DA0AC9D6-759E-9DED-64CE-55280DECC251}"/>
              </a:ext>
            </a:extLst>
          </p:cNvPr>
          <p:cNvSpPr/>
          <p:nvPr/>
        </p:nvSpPr>
        <p:spPr>
          <a:xfrm>
            <a:off x="9388568" y="6272666"/>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53" name="椭圆 52">
            <a:extLst>
              <a:ext uri="{FF2B5EF4-FFF2-40B4-BE49-F238E27FC236}">
                <a16:creationId xmlns:a16="http://schemas.microsoft.com/office/drawing/2014/main" id="{B3BDE936-0C8E-4E48-170E-D266227C8B78}"/>
              </a:ext>
            </a:extLst>
          </p:cNvPr>
          <p:cNvSpPr/>
          <p:nvPr/>
        </p:nvSpPr>
        <p:spPr>
          <a:xfrm>
            <a:off x="10328592" y="529056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b</a:t>
            </a:r>
            <a:endParaRPr lang="zh-CN" altLang="en-US" sz="2800" b="1" i="1" dirty="0"/>
          </a:p>
        </p:txBody>
      </p:sp>
      <p:cxnSp>
        <p:nvCxnSpPr>
          <p:cNvPr id="54" name="直接箭头连接符 53">
            <a:extLst>
              <a:ext uri="{FF2B5EF4-FFF2-40B4-BE49-F238E27FC236}">
                <a16:creationId xmlns:a16="http://schemas.microsoft.com/office/drawing/2014/main" id="{F1EAA697-012C-3886-E52F-842F31FE0B65}"/>
              </a:ext>
            </a:extLst>
          </p:cNvPr>
          <p:cNvCxnSpPr>
            <a:cxnSpLocks/>
            <a:stCxn id="53" idx="3"/>
            <a:endCxn id="52" idx="7"/>
          </p:cNvCxnSpPr>
          <p:nvPr/>
        </p:nvCxnSpPr>
        <p:spPr>
          <a:xfrm flipH="1">
            <a:off x="10077099" y="5979098"/>
            <a:ext cx="369626" cy="41170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097631DA-A981-7F53-EF22-7EDA05B64E38}"/>
              </a:ext>
            </a:extLst>
          </p:cNvPr>
          <p:cNvCxnSpPr>
            <a:cxnSpLocks/>
            <a:stCxn id="58" idx="3"/>
            <a:endCxn id="60" idx="7"/>
          </p:cNvCxnSpPr>
          <p:nvPr/>
        </p:nvCxnSpPr>
        <p:spPr>
          <a:xfrm flipH="1">
            <a:off x="11041571" y="6958201"/>
            <a:ext cx="377736" cy="44935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58" name="椭圆 57">
            <a:extLst>
              <a:ext uri="{FF2B5EF4-FFF2-40B4-BE49-F238E27FC236}">
                <a16:creationId xmlns:a16="http://schemas.microsoft.com/office/drawing/2014/main" id="{E907AD4D-D146-725E-864F-8DAE80BD6468}"/>
              </a:ext>
            </a:extLst>
          </p:cNvPr>
          <p:cNvSpPr/>
          <p:nvPr/>
        </p:nvSpPr>
        <p:spPr>
          <a:xfrm>
            <a:off x="11301174" y="626967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c</a:t>
            </a:r>
            <a:endParaRPr lang="zh-CN" altLang="en-US" sz="2800" b="1" i="1" dirty="0"/>
          </a:p>
        </p:txBody>
      </p:sp>
      <p:cxnSp>
        <p:nvCxnSpPr>
          <p:cNvPr id="59" name="直接箭头连接符 58">
            <a:extLst>
              <a:ext uri="{FF2B5EF4-FFF2-40B4-BE49-F238E27FC236}">
                <a16:creationId xmlns:a16="http://schemas.microsoft.com/office/drawing/2014/main" id="{A7805D2B-07E6-AD64-7A68-83A07111432A}"/>
              </a:ext>
            </a:extLst>
          </p:cNvPr>
          <p:cNvCxnSpPr>
            <a:cxnSpLocks/>
            <a:stCxn id="52" idx="5"/>
            <a:endCxn id="60" idx="1"/>
          </p:cNvCxnSpPr>
          <p:nvPr/>
        </p:nvCxnSpPr>
        <p:spPr>
          <a:xfrm>
            <a:off x="10077099" y="6961197"/>
            <a:ext cx="394074" cy="44635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60" name="椭圆 59">
            <a:extLst>
              <a:ext uri="{FF2B5EF4-FFF2-40B4-BE49-F238E27FC236}">
                <a16:creationId xmlns:a16="http://schemas.microsoft.com/office/drawing/2014/main" id="{EE72382D-4B14-E928-86B8-2507ABD1F027}"/>
              </a:ext>
            </a:extLst>
          </p:cNvPr>
          <p:cNvSpPr/>
          <p:nvPr/>
        </p:nvSpPr>
        <p:spPr>
          <a:xfrm>
            <a:off x="10353040" y="728942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61" name="椭圆 60">
            <a:extLst>
              <a:ext uri="{FF2B5EF4-FFF2-40B4-BE49-F238E27FC236}">
                <a16:creationId xmlns:a16="http://schemas.microsoft.com/office/drawing/2014/main" id="{69BFB4C1-2C06-34EE-DEF2-921C506FF036}"/>
              </a:ext>
            </a:extLst>
          </p:cNvPr>
          <p:cNvSpPr/>
          <p:nvPr/>
        </p:nvSpPr>
        <p:spPr>
          <a:xfrm>
            <a:off x="8482971" y="732955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d</a:t>
            </a:r>
            <a:endParaRPr lang="zh-CN" altLang="en-US" sz="2800" b="1" i="1" dirty="0"/>
          </a:p>
        </p:txBody>
      </p:sp>
      <p:cxnSp>
        <p:nvCxnSpPr>
          <p:cNvPr id="62" name="直接箭头连接符 61">
            <a:extLst>
              <a:ext uri="{FF2B5EF4-FFF2-40B4-BE49-F238E27FC236}">
                <a16:creationId xmlns:a16="http://schemas.microsoft.com/office/drawing/2014/main" id="{A35C2E75-093F-CBB1-0C3D-A878674A2D4C}"/>
              </a:ext>
            </a:extLst>
          </p:cNvPr>
          <p:cNvCxnSpPr>
            <a:cxnSpLocks/>
            <a:stCxn id="60" idx="3"/>
            <a:endCxn id="64" idx="7"/>
          </p:cNvCxnSpPr>
          <p:nvPr/>
        </p:nvCxnSpPr>
        <p:spPr>
          <a:xfrm flipH="1">
            <a:off x="10111526" y="7977951"/>
            <a:ext cx="359647" cy="48948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3ACDFADA-ECC5-AD42-1E3F-299B73964CC7}"/>
              </a:ext>
            </a:extLst>
          </p:cNvPr>
          <p:cNvCxnSpPr>
            <a:cxnSpLocks/>
            <a:stCxn id="61" idx="5"/>
            <a:endCxn id="64" idx="1"/>
          </p:cNvCxnSpPr>
          <p:nvPr/>
        </p:nvCxnSpPr>
        <p:spPr>
          <a:xfrm>
            <a:off x="9171502" y="8018081"/>
            <a:ext cx="369626" cy="44935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64" name="椭圆 63">
            <a:extLst>
              <a:ext uri="{FF2B5EF4-FFF2-40B4-BE49-F238E27FC236}">
                <a16:creationId xmlns:a16="http://schemas.microsoft.com/office/drawing/2014/main" id="{1CEC9016-0613-12A7-92CD-93B634043F40}"/>
              </a:ext>
            </a:extLst>
          </p:cNvPr>
          <p:cNvSpPr/>
          <p:nvPr/>
        </p:nvSpPr>
        <p:spPr>
          <a:xfrm>
            <a:off x="9422995" y="834930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65" name="椭圆 64">
            <a:extLst>
              <a:ext uri="{FF2B5EF4-FFF2-40B4-BE49-F238E27FC236}">
                <a16:creationId xmlns:a16="http://schemas.microsoft.com/office/drawing/2014/main" id="{8412B330-8537-C8DE-6092-AEFF1AD271F7}"/>
              </a:ext>
            </a:extLst>
          </p:cNvPr>
          <p:cNvSpPr/>
          <p:nvPr/>
        </p:nvSpPr>
        <p:spPr>
          <a:xfrm>
            <a:off x="9422995" y="963630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f</a:t>
            </a:r>
            <a:endParaRPr lang="zh-CN" altLang="en-US" sz="2800" b="1" i="1" dirty="0"/>
          </a:p>
        </p:txBody>
      </p:sp>
      <p:cxnSp>
        <p:nvCxnSpPr>
          <p:cNvPr id="66" name="直接箭头连接符 65">
            <a:extLst>
              <a:ext uri="{FF2B5EF4-FFF2-40B4-BE49-F238E27FC236}">
                <a16:creationId xmlns:a16="http://schemas.microsoft.com/office/drawing/2014/main" id="{848DBC0D-FB26-6B88-FC59-F8E9343A9A51}"/>
              </a:ext>
            </a:extLst>
          </p:cNvPr>
          <p:cNvCxnSpPr>
            <a:cxnSpLocks/>
            <a:stCxn id="64" idx="4"/>
            <a:endCxn id="65" idx="0"/>
          </p:cNvCxnSpPr>
          <p:nvPr/>
        </p:nvCxnSpPr>
        <p:spPr>
          <a:xfrm>
            <a:off x="9826327" y="9155964"/>
            <a:ext cx="0" cy="48034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04BA96F6-C4B5-FEB7-FB92-94E0419E6CC2}"/>
              </a:ext>
            </a:extLst>
          </p:cNvPr>
          <p:cNvCxnSpPr>
            <a:cxnSpLocks/>
          </p:cNvCxnSpPr>
          <p:nvPr/>
        </p:nvCxnSpPr>
        <p:spPr>
          <a:xfrm>
            <a:off x="6182374" y="10957794"/>
            <a:ext cx="1675102" cy="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72" name="文本框 71">
            <a:extLst>
              <a:ext uri="{FF2B5EF4-FFF2-40B4-BE49-F238E27FC236}">
                <a16:creationId xmlns:a16="http://schemas.microsoft.com/office/drawing/2014/main" id="{B9EC71F4-3F34-F3E4-6BD6-610952DE55A6}"/>
              </a:ext>
            </a:extLst>
          </p:cNvPr>
          <p:cNvSpPr txBox="1"/>
          <p:nvPr/>
        </p:nvSpPr>
        <p:spPr>
          <a:xfrm>
            <a:off x="5811234" y="10511518"/>
            <a:ext cx="2427310" cy="369332"/>
          </a:xfrm>
          <a:prstGeom prst="rect">
            <a:avLst/>
          </a:prstGeom>
          <a:noFill/>
        </p:spPr>
        <p:txBody>
          <a:bodyPr wrap="square" rtlCol="0">
            <a:spAutoFit/>
          </a:bodyPr>
          <a:lstStyle/>
          <a:p>
            <a:pPr algn="ctr"/>
            <a:r>
              <a:rPr lang="zh-CN" altLang="en-US" dirty="0">
                <a:latin typeface="华文宋体" panose="02010600040101010101" pitchFamily="2" charset="-122"/>
                <a:ea typeface="华文宋体" panose="02010600040101010101" pitchFamily="2" charset="-122"/>
              </a:rPr>
              <a:t>约束合并</a:t>
            </a:r>
          </a:p>
        </p:txBody>
      </p:sp>
    </p:spTree>
    <p:extLst>
      <p:ext uri="{BB962C8B-B14F-4D97-AF65-F5344CB8AC3E}">
        <p14:creationId xmlns:p14="http://schemas.microsoft.com/office/powerpoint/2010/main" val="4070804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B1A10709-E041-2BBD-DDEC-34CBB2D64740}"/>
              </a:ext>
            </a:extLst>
          </p:cNvPr>
          <p:cNvSpPr>
            <a:spLocks noGrp="1"/>
          </p:cNvSpPr>
          <p:nvPr>
            <p:ph type="sldNum" sz="quarter" idx="12"/>
          </p:nvPr>
        </p:nvSpPr>
        <p:spPr/>
        <p:txBody>
          <a:bodyPr/>
          <a:lstStyle/>
          <a:p>
            <a:fld id="{ADE361C3-C043-4A6E-BDCE-8DA1E7D90A3B}" type="slidenum">
              <a:rPr lang="zh-CN" altLang="en-US" smtClean="0"/>
              <a:t>9</a:t>
            </a:fld>
            <a:endParaRPr lang="zh-CN" altLang="en-US"/>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D77D4AA-1331-E442-3AF2-5B93C1469269}"/>
                  </a:ext>
                </a:extLst>
              </p:cNvPr>
              <p:cNvSpPr txBox="1"/>
              <p:nvPr/>
            </p:nvSpPr>
            <p:spPr>
              <a:xfrm>
                <a:off x="296972" y="10696184"/>
                <a:ext cx="701594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800" smtClean="0">
                          <a:latin typeface="Cambria Math" panose="02040503050406030204" pitchFamily="18" charset="0"/>
                        </a:rPr>
                        <m:t> </m:t>
                      </m:r>
                      <m:r>
                        <a:rPr lang="zh-CN" altLang="en-US" sz="2800" i="1">
                          <a:latin typeface="Cambria Math" panose="02040503050406030204" pitchFamily="18" charset="0"/>
                        </a:rPr>
                        <m:t>𝑎</m:t>
                      </m:r>
                      <m:r>
                        <a:rPr lang="zh-CN" altLang="en-US" sz="2800" i="0">
                          <a:latin typeface="Cambria Math" panose="02040503050406030204" pitchFamily="18" charset="0"/>
                        </a:rPr>
                        <m:t>×</m:t>
                      </m:r>
                      <m:r>
                        <a:rPr lang="zh-CN" altLang="en-US" sz="2800" i="1">
                          <a:latin typeface="Cambria Math" panose="02040503050406030204" pitchFamily="18" charset="0"/>
                        </a:rPr>
                        <m:t>𝑏</m:t>
                      </m:r>
                      <m:r>
                        <a:rPr lang="zh-CN" altLang="en-US" sz="2800" i="0">
                          <a:latin typeface="Cambria Math" panose="02040503050406030204" pitchFamily="18" charset="0"/>
                        </a:rPr>
                        <m:t>=</m:t>
                      </m:r>
                      <m:r>
                        <a:rPr lang="zh-CN" altLang="en-US" sz="2800" i="1">
                          <a:latin typeface="Cambria Math" panose="02040503050406030204" pitchFamily="18" charset="0"/>
                        </a:rPr>
                        <m:t>𝑟</m:t>
                      </m:r>
                      <m:r>
                        <a:rPr lang="zh-CN" altLang="en-US" sz="2800" i="0">
                          <a:latin typeface="Cambria Math" panose="02040503050406030204" pitchFamily="18" charset="0"/>
                        </a:rPr>
                        <m:t>, </m:t>
                      </m:r>
                      <m:r>
                        <a:rPr lang="zh-CN" altLang="en-US" sz="2800" i="1">
                          <a:latin typeface="Cambria Math" panose="02040503050406030204" pitchFamily="18" charset="0"/>
                        </a:rPr>
                        <m:t>𝑟</m:t>
                      </m:r>
                      <m:r>
                        <a:rPr lang="zh-CN" altLang="en-US" sz="2800" i="0">
                          <a:latin typeface="Cambria Math" panose="02040503050406030204" pitchFamily="18" charset="0"/>
                        </a:rPr>
                        <m:t>+</m:t>
                      </m:r>
                      <m:r>
                        <a:rPr lang="zh-CN" altLang="en-US" sz="2800" i="1">
                          <a:latin typeface="Cambria Math" panose="02040503050406030204" pitchFamily="18" charset="0"/>
                        </a:rPr>
                        <m:t>𝑐</m:t>
                      </m:r>
                      <m:r>
                        <a:rPr lang="zh-CN" altLang="en-US" sz="2800" i="0">
                          <a:latin typeface="Cambria Math" panose="02040503050406030204" pitchFamily="18" charset="0"/>
                        </a:rPr>
                        <m:t>+</m:t>
                      </m:r>
                      <m:r>
                        <a:rPr lang="zh-CN" altLang="en-US" sz="2800" i="1">
                          <a:latin typeface="Cambria Math" panose="02040503050406030204" pitchFamily="18" charset="0"/>
                        </a:rPr>
                        <m:t>𝑑</m:t>
                      </m:r>
                      <m:r>
                        <a:rPr lang="zh-CN" altLang="en-US" sz="2800" i="0">
                          <a:latin typeface="Cambria Math" panose="02040503050406030204" pitchFamily="18" charset="0"/>
                        </a:rPr>
                        <m:t>=</m:t>
                      </m:r>
                      <m:r>
                        <a:rPr lang="zh-CN" altLang="en-US" sz="2800" i="1">
                          <a:latin typeface="Cambria Math" panose="02040503050406030204" pitchFamily="18" charset="0"/>
                        </a:rPr>
                        <m:t>𝑓</m:t>
                      </m:r>
                    </m:oMath>
                  </m:oMathPara>
                </a14:m>
                <a:endParaRPr lang="zh-CN" altLang="en-US" sz="2800" dirty="0"/>
              </a:p>
            </p:txBody>
          </p:sp>
        </mc:Choice>
        <mc:Fallback xmlns="">
          <p:sp>
            <p:nvSpPr>
              <p:cNvPr id="3" name="文本框 2">
                <a:extLst>
                  <a:ext uri="{FF2B5EF4-FFF2-40B4-BE49-F238E27FC236}">
                    <a16:creationId xmlns:a16="http://schemas.microsoft.com/office/drawing/2014/main" id="{AD77D4AA-1331-E442-3AF2-5B93C1469269}"/>
                  </a:ext>
                </a:extLst>
              </p:cNvPr>
              <p:cNvSpPr txBox="1">
                <a:spLocks noRot="1" noChangeAspect="1" noMove="1" noResize="1" noEditPoints="1" noAdjustHandles="1" noChangeArrowheads="1" noChangeShapeType="1" noTextEdit="1"/>
              </p:cNvSpPr>
              <p:nvPr/>
            </p:nvSpPr>
            <p:spPr>
              <a:xfrm>
                <a:off x="296972" y="10696184"/>
                <a:ext cx="7015942" cy="52322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2DD511CD-4C9D-ACDA-3AD6-0B5EFA3CAB81}"/>
                  </a:ext>
                </a:extLst>
              </p:cNvPr>
              <p:cNvSpPr txBox="1"/>
              <p:nvPr/>
            </p:nvSpPr>
            <p:spPr>
              <a:xfrm>
                <a:off x="6321917" y="10696184"/>
                <a:ext cx="701594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800" i="1" smtClean="0">
                          <a:latin typeface="Cambria Math" panose="02040503050406030204" pitchFamily="18" charset="0"/>
                        </a:rPr>
                        <m:t>𝑎</m:t>
                      </m:r>
                      <m:r>
                        <a:rPr lang="zh-CN" altLang="en-US" sz="2800" i="0">
                          <a:latin typeface="Cambria Math" panose="02040503050406030204" pitchFamily="18" charset="0"/>
                        </a:rPr>
                        <m:t>×</m:t>
                      </m:r>
                      <m:r>
                        <a:rPr lang="zh-CN" altLang="en-US" sz="2800" i="1">
                          <a:latin typeface="Cambria Math" panose="02040503050406030204" pitchFamily="18" charset="0"/>
                        </a:rPr>
                        <m:t>𝑏</m:t>
                      </m:r>
                      <m:r>
                        <a:rPr lang="zh-CN" altLang="en-US" sz="2800" i="0">
                          <a:latin typeface="Cambria Math" panose="02040503050406030204" pitchFamily="18" charset="0"/>
                        </a:rPr>
                        <m:t>+</m:t>
                      </m:r>
                      <m:r>
                        <a:rPr lang="zh-CN" altLang="en-US" sz="2800" i="1">
                          <a:latin typeface="Cambria Math" panose="02040503050406030204" pitchFamily="18" charset="0"/>
                        </a:rPr>
                        <m:t>𝑐</m:t>
                      </m:r>
                      <m:r>
                        <a:rPr lang="zh-CN" altLang="en-US" sz="2800" i="0">
                          <a:latin typeface="Cambria Math" panose="02040503050406030204" pitchFamily="18" charset="0"/>
                        </a:rPr>
                        <m:t>+</m:t>
                      </m:r>
                      <m:r>
                        <a:rPr lang="zh-CN" altLang="en-US" sz="2800" i="1">
                          <a:latin typeface="Cambria Math" panose="02040503050406030204" pitchFamily="18" charset="0"/>
                        </a:rPr>
                        <m:t>𝑑</m:t>
                      </m:r>
                      <m:r>
                        <a:rPr lang="zh-CN" altLang="en-US" sz="2800" i="0">
                          <a:latin typeface="Cambria Math" panose="02040503050406030204" pitchFamily="18" charset="0"/>
                        </a:rPr>
                        <m:t>=</m:t>
                      </m:r>
                      <m:r>
                        <a:rPr lang="zh-CN" altLang="en-US" sz="2800" i="1">
                          <a:latin typeface="Cambria Math" panose="02040503050406030204" pitchFamily="18" charset="0"/>
                        </a:rPr>
                        <m:t>𝑓</m:t>
                      </m:r>
                    </m:oMath>
                  </m:oMathPara>
                </a14:m>
                <a:endParaRPr lang="zh-CN" altLang="en-US" sz="2800" dirty="0"/>
              </a:p>
            </p:txBody>
          </p:sp>
        </mc:Choice>
        <mc:Fallback xmlns="">
          <p:sp>
            <p:nvSpPr>
              <p:cNvPr id="49" name="文本框 48">
                <a:extLst>
                  <a:ext uri="{FF2B5EF4-FFF2-40B4-BE49-F238E27FC236}">
                    <a16:creationId xmlns:a16="http://schemas.microsoft.com/office/drawing/2014/main" id="{2DD511CD-4C9D-ACDA-3AD6-0B5EFA3CAB81}"/>
                  </a:ext>
                </a:extLst>
              </p:cNvPr>
              <p:cNvSpPr txBox="1">
                <a:spLocks noRot="1" noChangeAspect="1" noMove="1" noResize="1" noEditPoints="1" noAdjustHandles="1" noChangeArrowheads="1" noChangeShapeType="1" noTextEdit="1"/>
              </p:cNvSpPr>
              <p:nvPr/>
            </p:nvSpPr>
            <p:spPr>
              <a:xfrm>
                <a:off x="6321917" y="10696184"/>
                <a:ext cx="7015942" cy="523220"/>
              </a:xfrm>
              <a:prstGeom prst="rect">
                <a:avLst/>
              </a:prstGeom>
              <a:blipFill>
                <a:blip r:embed="rId3"/>
                <a:stretch>
                  <a:fillRect/>
                </a:stretch>
              </a:blipFill>
            </p:spPr>
            <p:txBody>
              <a:bodyPr/>
              <a:lstStyle/>
              <a:p>
                <a:r>
                  <a:rPr lang="zh-CN" altLang="en-US">
                    <a:noFill/>
                  </a:rPr>
                  <a:t> </a:t>
                </a:r>
              </a:p>
            </p:txBody>
          </p:sp>
        </mc:Fallback>
      </mc:AlternateContent>
      <p:cxnSp>
        <p:nvCxnSpPr>
          <p:cNvPr id="50" name="直接箭头连接符 49">
            <a:extLst>
              <a:ext uri="{FF2B5EF4-FFF2-40B4-BE49-F238E27FC236}">
                <a16:creationId xmlns:a16="http://schemas.microsoft.com/office/drawing/2014/main" id="{C7F916B4-A3AC-9900-7DDB-7185C333E4C8}"/>
              </a:ext>
            </a:extLst>
          </p:cNvPr>
          <p:cNvCxnSpPr>
            <a:cxnSpLocks/>
            <a:stCxn id="51" idx="5"/>
            <a:endCxn id="52" idx="1"/>
          </p:cNvCxnSpPr>
          <p:nvPr/>
        </p:nvCxnSpPr>
        <p:spPr>
          <a:xfrm>
            <a:off x="9152302" y="5979098"/>
            <a:ext cx="354399" cy="41170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51" name="椭圆 50">
            <a:extLst>
              <a:ext uri="{FF2B5EF4-FFF2-40B4-BE49-F238E27FC236}">
                <a16:creationId xmlns:a16="http://schemas.microsoft.com/office/drawing/2014/main" id="{C1AFE2CE-0194-9275-5438-7AFC41ABF964}"/>
              </a:ext>
            </a:extLst>
          </p:cNvPr>
          <p:cNvSpPr/>
          <p:nvPr/>
        </p:nvSpPr>
        <p:spPr>
          <a:xfrm>
            <a:off x="8463771" y="529056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a</a:t>
            </a:r>
            <a:endParaRPr lang="zh-CN" altLang="en-US" sz="2800" b="1" i="1" dirty="0"/>
          </a:p>
        </p:txBody>
      </p:sp>
      <p:sp>
        <p:nvSpPr>
          <p:cNvPr id="52" name="椭圆 51">
            <a:extLst>
              <a:ext uri="{FF2B5EF4-FFF2-40B4-BE49-F238E27FC236}">
                <a16:creationId xmlns:a16="http://schemas.microsoft.com/office/drawing/2014/main" id="{DA0AC9D6-759E-9DED-64CE-55280DECC251}"/>
              </a:ext>
            </a:extLst>
          </p:cNvPr>
          <p:cNvSpPr/>
          <p:nvPr/>
        </p:nvSpPr>
        <p:spPr>
          <a:xfrm>
            <a:off x="9388568" y="6272666"/>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53" name="椭圆 52">
            <a:extLst>
              <a:ext uri="{FF2B5EF4-FFF2-40B4-BE49-F238E27FC236}">
                <a16:creationId xmlns:a16="http://schemas.microsoft.com/office/drawing/2014/main" id="{B3BDE936-0C8E-4E48-170E-D266227C8B78}"/>
              </a:ext>
            </a:extLst>
          </p:cNvPr>
          <p:cNvSpPr/>
          <p:nvPr/>
        </p:nvSpPr>
        <p:spPr>
          <a:xfrm>
            <a:off x="10328592" y="529056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b</a:t>
            </a:r>
            <a:endParaRPr lang="zh-CN" altLang="en-US" sz="2800" b="1" i="1" dirty="0"/>
          </a:p>
        </p:txBody>
      </p:sp>
      <p:cxnSp>
        <p:nvCxnSpPr>
          <p:cNvPr id="54" name="直接箭头连接符 53">
            <a:extLst>
              <a:ext uri="{FF2B5EF4-FFF2-40B4-BE49-F238E27FC236}">
                <a16:creationId xmlns:a16="http://schemas.microsoft.com/office/drawing/2014/main" id="{F1EAA697-012C-3886-E52F-842F31FE0B65}"/>
              </a:ext>
            </a:extLst>
          </p:cNvPr>
          <p:cNvCxnSpPr>
            <a:cxnSpLocks/>
            <a:stCxn id="53" idx="3"/>
            <a:endCxn id="52" idx="7"/>
          </p:cNvCxnSpPr>
          <p:nvPr/>
        </p:nvCxnSpPr>
        <p:spPr>
          <a:xfrm flipH="1">
            <a:off x="10077099" y="5979098"/>
            <a:ext cx="369626" cy="41170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097631DA-A981-7F53-EF22-7EDA05B64E38}"/>
              </a:ext>
            </a:extLst>
          </p:cNvPr>
          <p:cNvCxnSpPr>
            <a:cxnSpLocks/>
            <a:stCxn id="58" idx="3"/>
            <a:endCxn id="60" idx="7"/>
          </p:cNvCxnSpPr>
          <p:nvPr/>
        </p:nvCxnSpPr>
        <p:spPr>
          <a:xfrm flipH="1">
            <a:off x="11041571" y="6958201"/>
            <a:ext cx="377736" cy="44935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58" name="椭圆 57">
            <a:extLst>
              <a:ext uri="{FF2B5EF4-FFF2-40B4-BE49-F238E27FC236}">
                <a16:creationId xmlns:a16="http://schemas.microsoft.com/office/drawing/2014/main" id="{E907AD4D-D146-725E-864F-8DAE80BD6468}"/>
              </a:ext>
            </a:extLst>
          </p:cNvPr>
          <p:cNvSpPr/>
          <p:nvPr/>
        </p:nvSpPr>
        <p:spPr>
          <a:xfrm>
            <a:off x="11301174" y="626967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c</a:t>
            </a:r>
            <a:endParaRPr lang="zh-CN" altLang="en-US" sz="2800" b="1" i="1" dirty="0"/>
          </a:p>
        </p:txBody>
      </p:sp>
      <p:cxnSp>
        <p:nvCxnSpPr>
          <p:cNvPr id="59" name="直接箭头连接符 58">
            <a:extLst>
              <a:ext uri="{FF2B5EF4-FFF2-40B4-BE49-F238E27FC236}">
                <a16:creationId xmlns:a16="http://schemas.microsoft.com/office/drawing/2014/main" id="{A7805D2B-07E6-AD64-7A68-83A07111432A}"/>
              </a:ext>
            </a:extLst>
          </p:cNvPr>
          <p:cNvCxnSpPr>
            <a:cxnSpLocks/>
            <a:stCxn id="52" idx="5"/>
            <a:endCxn id="60" idx="1"/>
          </p:cNvCxnSpPr>
          <p:nvPr/>
        </p:nvCxnSpPr>
        <p:spPr>
          <a:xfrm>
            <a:off x="10077099" y="6961197"/>
            <a:ext cx="394074" cy="44635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60" name="椭圆 59">
            <a:extLst>
              <a:ext uri="{FF2B5EF4-FFF2-40B4-BE49-F238E27FC236}">
                <a16:creationId xmlns:a16="http://schemas.microsoft.com/office/drawing/2014/main" id="{EE72382D-4B14-E928-86B8-2507ABD1F027}"/>
              </a:ext>
            </a:extLst>
          </p:cNvPr>
          <p:cNvSpPr/>
          <p:nvPr/>
        </p:nvSpPr>
        <p:spPr>
          <a:xfrm>
            <a:off x="10353040" y="728942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61" name="椭圆 60">
            <a:extLst>
              <a:ext uri="{FF2B5EF4-FFF2-40B4-BE49-F238E27FC236}">
                <a16:creationId xmlns:a16="http://schemas.microsoft.com/office/drawing/2014/main" id="{69BFB4C1-2C06-34EE-DEF2-921C506FF036}"/>
              </a:ext>
            </a:extLst>
          </p:cNvPr>
          <p:cNvSpPr/>
          <p:nvPr/>
        </p:nvSpPr>
        <p:spPr>
          <a:xfrm>
            <a:off x="8482971" y="732955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d</a:t>
            </a:r>
            <a:endParaRPr lang="zh-CN" altLang="en-US" sz="2800" b="1" i="1" dirty="0"/>
          </a:p>
        </p:txBody>
      </p:sp>
      <p:cxnSp>
        <p:nvCxnSpPr>
          <p:cNvPr id="62" name="直接箭头连接符 61">
            <a:extLst>
              <a:ext uri="{FF2B5EF4-FFF2-40B4-BE49-F238E27FC236}">
                <a16:creationId xmlns:a16="http://schemas.microsoft.com/office/drawing/2014/main" id="{A35C2E75-093F-CBB1-0C3D-A878674A2D4C}"/>
              </a:ext>
            </a:extLst>
          </p:cNvPr>
          <p:cNvCxnSpPr>
            <a:cxnSpLocks/>
            <a:stCxn id="60" idx="3"/>
            <a:endCxn id="64" idx="7"/>
          </p:cNvCxnSpPr>
          <p:nvPr/>
        </p:nvCxnSpPr>
        <p:spPr>
          <a:xfrm flipH="1">
            <a:off x="10111526" y="7977951"/>
            <a:ext cx="359647" cy="48948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3ACDFADA-ECC5-AD42-1E3F-299B73964CC7}"/>
              </a:ext>
            </a:extLst>
          </p:cNvPr>
          <p:cNvCxnSpPr>
            <a:cxnSpLocks/>
            <a:stCxn id="61" idx="5"/>
            <a:endCxn id="64" idx="1"/>
          </p:cNvCxnSpPr>
          <p:nvPr/>
        </p:nvCxnSpPr>
        <p:spPr>
          <a:xfrm>
            <a:off x="9171502" y="8018081"/>
            <a:ext cx="369626" cy="44935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64" name="椭圆 63">
            <a:extLst>
              <a:ext uri="{FF2B5EF4-FFF2-40B4-BE49-F238E27FC236}">
                <a16:creationId xmlns:a16="http://schemas.microsoft.com/office/drawing/2014/main" id="{1CEC9016-0613-12A7-92CD-93B634043F40}"/>
              </a:ext>
            </a:extLst>
          </p:cNvPr>
          <p:cNvSpPr/>
          <p:nvPr/>
        </p:nvSpPr>
        <p:spPr>
          <a:xfrm>
            <a:off x="9422995" y="834930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65" name="椭圆 64">
            <a:extLst>
              <a:ext uri="{FF2B5EF4-FFF2-40B4-BE49-F238E27FC236}">
                <a16:creationId xmlns:a16="http://schemas.microsoft.com/office/drawing/2014/main" id="{8412B330-8537-C8DE-6092-AEFF1AD271F7}"/>
              </a:ext>
            </a:extLst>
          </p:cNvPr>
          <p:cNvSpPr/>
          <p:nvPr/>
        </p:nvSpPr>
        <p:spPr>
          <a:xfrm>
            <a:off x="9422995" y="963630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f</a:t>
            </a:r>
            <a:endParaRPr lang="zh-CN" altLang="en-US" sz="2800" b="1" i="1" dirty="0"/>
          </a:p>
        </p:txBody>
      </p:sp>
      <p:cxnSp>
        <p:nvCxnSpPr>
          <p:cNvPr id="66" name="直接箭头连接符 65">
            <a:extLst>
              <a:ext uri="{FF2B5EF4-FFF2-40B4-BE49-F238E27FC236}">
                <a16:creationId xmlns:a16="http://schemas.microsoft.com/office/drawing/2014/main" id="{848DBC0D-FB26-6B88-FC59-F8E9343A9A51}"/>
              </a:ext>
            </a:extLst>
          </p:cNvPr>
          <p:cNvCxnSpPr>
            <a:cxnSpLocks/>
            <a:stCxn id="64" idx="4"/>
            <a:endCxn id="65" idx="0"/>
          </p:cNvCxnSpPr>
          <p:nvPr/>
        </p:nvCxnSpPr>
        <p:spPr>
          <a:xfrm>
            <a:off x="9826327" y="9155964"/>
            <a:ext cx="0" cy="48034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04BA96F6-C4B5-FEB7-FB92-94E0419E6CC2}"/>
              </a:ext>
            </a:extLst>
          </p:cNvPr>
          <p:cNvCxnSpPr>
            <a:cxnSpLocks/>
          </p:cNvCxnSpPr>
          <p:nvPr/>
        </p:nvCxnSpPr>
        <p:spPr>
          <a:xfrm>
            <a:off x="6182374" y="10957794"/>
            <a:ext cx="1675102" cy="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72" name="文本框 71">
            <a:extLst>
              <a:ext uri="{FF2B5EF4-FFF2-40B4-BE49-F238E27FC236}">
                <a16:creationId xmlns:a16="http://schemas.microsoft.com/office/drawing/2014/main" id="{B9EC71F4-3F34-F3E4-6BD6-610952DE55A6}"/>
              </a:ext>
            </a:extLst>
          </p:cNvPr>
          <p:cNvSpPr txBox="1"/>
          <p:nvPr/>
        </p:nvSpPr>
        <p:spPr>
          <a:xfrm>
            <a:off x="5811234" y="10511518"/>
            <a:ext cx="2427310" cy="369332"/>
          </a:xfrm>
          <a:prstGeom prst="rect">
            <a:avLst/>
          </a:prstGeom>
          <a:noFill/>
        </p:spPr>
        <p:txBody>
          <a:bodyPr wrap="square" rtlCol="0">
            <a:spAutoFit/>
          </a:bodyPr>
          <a:lstStyle/>
          <a:p>
            <a:pPr algn="ctr"/>
            <a:r>
              <a:rPr lang="zh-CN" altLang="en-US" dirty="0">
                <a:latin typeface="华文宋体" panose="02010600040101010101" pitchFamily="2" charset="-122"/>
                <a:ea typeface="华文宋体" panose="02010600040101010101" pitchFamily="2" charset="-122"/>
              </a:rPr>
              <a:t>约束合并</a:t>
            </a:r>
          </a:p>
        </p:txBody>
      </p:sp>
      <p:cxnSp>
        <p:nvCxnSpPr>
          <p:cNvPr id="2" name="直接箭头连接符 1">
            <a:extLst>
              <a:ext uri="{FF2B5EF4-FFF2-40B4-BE49-F238E27FC236}">
                <a16:creationId xmlns:a16="http://schemas.microsoft.com/office/drawing/2014/main" id="{9261E598-D304-1F08-3681-D7B10C3DD90F}"/>
              </a:ext>
            </a:extLst>
          </p:cNvPr>
          <p:cNvCxnSpPr>
            <a:cxnSpLocks/>
            <a:stCxn id="8" idx="5"/>
            <a:endCxn id="9" idx="1"/>
          </p:cNvCxnSpPr>
          <p:nvPr/>
        </p:nvCxnSpPr>
        <p:spPr>
          <a:xfrm>
            <a:off x="3142717" y="5979098"/>
            <a:ext cx="354399" cy="41170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8" name="椭圆 7">
            <a:extLst>
              <a:ext uri="{FF2B5EF4-FFF2-40B4-BE49-F238E27FC236}">
                <a16:creationId xmlns:a16="http://schemas.microsoft.com/office/drawing/2014/main" id="{2471AFD9-70F5-BE8D-5CAF-308357D263D4}"/>
              </a:ext>
            </a:extLst>
          </p:cNvPr>
          <p:cNvSpPr/>
          <p:nvPr/>
        </p:nvSpPr>
        <p:spPr>
          <a:xfrm>
            <a:off x="2454186" y="529056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a</a:t>
            </a:r>
            <a:endParaRPr lang="zh-CN" altLang="en-US" sz="2800" b="1" i="1" dirty="0"/>
          </a:p>
        </p:txBody>
      </p:sp>
      <p:sp>
        <p:nvSpPr>
          <p:cNvPr id="9" name="椭圆 8">
            <a:extLst>
              <a:ext uri="{FF2B5EF4-FFF2-40B4-BE49-F238E27FC236}">
                <a16:creationId xmlns:a16="http://schemas.microsoft.com/office/drawing/2014/main" id="{47EE5839-4DB3-C916-0A1D-22CC91FF53AE}"/>
              </a:ext>
            </a:extLst>
          </p:cNvPr>
          <p:cNvSpPr/>
          <p:nvPr/>
        </p:nvSpPr>
        <p:spPr>
          <a:xfrm>
            <a:off x="3378983" y="6272666"/>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 name="椭圆 9">
            <a:extLst>
              <a:ext uri="{FF2B5EF4-FFF2-40B4-BE49-F238E27FC236}">
                <a16:creationId xmlns:a16="http://schemas.microsoft.com/office/drawing/2014/main" id="{712E304A-7125-58E6-51F9-903F71459BD5}"/>
              </a:ext>
            </a:extLst>
          </p:cNvPr>
          <p:cNvSpPr/>
          <p:nvPr/>
        </p:nvSpPr>
        <p:spPr>
          <a:xfrm>
            <a:off x="4319007" y="529056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b</a:t>
            </a:r>
            <a:endParaRPr lang="zh-CN" altLang="en-US" sz="2800" b="1" i="1" dirty="0"/>
          </a:p>
        </p:txBody>
      </p:sp>
      <p:cxnSp>
        <p:nvCxnSpPr>
          <p:cNvPr id="11" name="直接箭头连接符 10">
            <a:extLst>
              <a:ext uri="{FF2B5EF4-FFF2-40B4-BE49-F238E27FC236}">
                <a16:creationId xmlns:a16="http://schemas.microsoft.com/office/drawing/2014/main" id="{4759678E-9020-EF00-1AC4-B4A189B2354A}"/>
              </a:ext>
            </a:extLst>
          </p:cNvPr>
          <p:cNvCxnSpPr>
            <a:cxnSpLocks/>
            <a:stCxn id="10" idx="3"/>
            <a:endCxn id="9" idx="7"/>
          </p:cNvCxnSpPr>
          <p:nvPr/>
        </p:nvCxnSpPr>
        <p:spPr>
          <a:xfrm flipH="1">
            <a:off x="4067514" y="5979098"/>
            <a:ext cx="369626" cy="41170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09CABAB4-6DB9-12A3-D7D4-6D7FB793A981}"/>
              </a:ext>
            </a:extLst>
          </p:cNvPr>
          <p:cNvCxnSpPr>
            <a:cxnSpLocks/>
            <a:stCxn id="15" idx="3"/>
            <a:endCxn id="17" idx="7"/>
          </p:cNvCxnSpPr>
          <p:nvPr/>
        </p:nvCxnSpPr>
        <p:spPr>
          <a:xfrm flipH="1">
            <a:off x="5031986" y="6958201"/>
            <a:ext cx="377736" cy="44935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8176D93B-53D6-D294-901D-2D4B927B5CFA}"/>
              </a:ext>
            </a:extLst>
          </p:cNvPr>
          <p:cNvSpPr/>
          <p:nvPr/>
        </p:nvSpPr>
        <p:spPr>
          <a:xfrm>
            <a:off x="5291589" y="626967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c</a:t>
            </a:r>
            <a:endParaRPr lang="zh-CN" altLang="en-US" sz="2800" b="1" i="1" dirty="0"/>
          </a:p>
        </p:txBody>
      </p:sp>
      <p:cxnSp>
        <p:nvCxnSpPr>
          <p:cNvPr id="16" name="直接箭头连接符 15">
            <a:extLst>
              <a:ext uri="{FF2B5EF4-FFF2-40B4-BE49-F238E27FC236}">
                <a16:creationId xmlns:a16="http://schemas.microsoft.com/office/drawing/2014/main" id="{13E85311-500C-92E7-373C-7D9ADE4F3975}"/>
              </a:ext>
            </a:extLst>
          </p:cNvPr>
          <p:cNvCxnSpPr>
            <a:cxnSpLocks/>
            <a:stCxn id="9" idx="5"/>
            <a:endCxn id="17" idx="1"/>
          </p:cNvCxnSpPr>
          <p:nvPr/>
        </p:nvCxnSpPr>
        <p:spPr>
          <a:xfrm>
            <a:off x="4067514" y="6961197"/>
            <a:ext cx="394074" cy="44635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71AE3CDD-26F6-8664-63D0-739E5A3F937F}"/>
              </a:ext>
            </a:extLst>
          </p:cNvPr>
          <p:cNvSpPr/>
          <p:nvPr/>
        </p:nvSpPr>
        <p:spPr>
          <a:xfrm>
            <a:off x="4343455" y="728942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20" name="椭圆 19">
            <a:extLst>
              <a:ext uri="{FF2B5EF4-FFF2-40B4-BE49-F238E27FC236}">
                <a16:creationId xmlns:a16="http://schemas.microsoft.com/office/drawing/2014/main" id="{C9AB9231-8FA1-6060-A460-EFE5F873074A}"/>
              </a:ext>
            </a:extLst>
          </p:cNvPr>
          <p:cNvSpPr/>
          <p:nvPr/>
        </p:nvSpPr>
        <p:spPr>
          <a:xfrm>
            <a:off x="2473386" y="732955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d</a:t>
            </a:r>
            <a:endParaRPr lang="zh-CN" altLang="en-US" sz="2800" b="1" i="1" dirty="0"/>
          </a:p>
        </p:txBody>
      </p:sp>
      <p:cxnSp>
        <p:nvCxnSpPr>
          <p:cNvPr id="21" name="直接箭头连接符 20">
            <a:extLst>
              <a:ext uri="{FF2B5EF4-FFF2-40B4-BE49-F238E27FC236}">
                <a16:creationId xmlns:a16="http://schemas.microsoft.com/office/drawing/2014/main" id="{75FFFADF-504E-4A02-F96D-DE42A9A4FAAF}"/>
              </a:ext>
            </a:extLst>
          </p:cNvPr>
          <p:cNvCxnSpPr>
            <a:cxnSpLocks/>
            <a:stCxn id="17" idx="3"/>
            <a:endCxn id="25" idx="7"/>
          </p:cNvCxnSpPr>
          <p:nvPr/>
        </p:nvCxnSpPr>
        <p:spPr>
          <a:xfrm flipH="1">
            <a:off x="4101941" y="7977951"/>
            <a:ext cx="359647" cy="48948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7D13B2AC-120D-C8DF-9B16-91E8600ADE49}"/>
              </a:ext>
            </a:extLst>
          </p:cNvPr>
          <p:cNvCxnSpPr>
            <a:cxnSpLocks/>
            <a:stCxn id="20" idx="5"/>
            <a:endCxn id="25" idx="1"/>
          </p:cNvCxnSpPr>
          <p:nvPr/>
        </p:nvCxnSpPr>
        <p:spPr>
          <a:xfrm>
            <a:off x="3161917" y="8018081"/>
            <a:ext cx="369626" cy="44935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25" name="椭圆 24">
            <a:extLst>
              <a:ext uri="{FF2B5EF4-FFF2-40B4-BE49-F238E27FC236}">
                <a16:creationId xmlns:a16="http://schemas.microsoft.com/office/drawing/2014/main" id="{474ECE2B-D7E8-A7E3-0CB5-C2BE6C327565}"/>
              </a:ext>
            </a:extLst>
          </p:cNvPr>
          <p:cNvSpPr/>
          <p:nvPr/>
        </p:nvSpPr>
        <p:spPr>
          <a:xfrm>
            <a:off x="3413410" y="834930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27" name="椭圆 26">
            <a:extLst>
              <a:ext uri="{FF2B5EF4-FFF2-40B4-BE49-F238E27FC236}">
                <a16:creationId xmlns:a16="http://schemas.microsoft.com/office/drawing/2014/main" id="{EA74C166-64A1-9D4F-A0CF-C3EDA27E3704}"/>
              </a:ext>
            </a:extLst>
          </p:cNvPr>
          <p:cNvSpPr/>
          <p:nvPr/>
        </p:nvSpPr>
        <p:spPr>
          <a:xfrm>
            <a:off x="3413410" y="963630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f</a:t>
            </a:r>
            <a:endParaRPr lang="zh-CN" altLang="en-US" sz="2800" b="1" i="1" dirty="0"/>
          </a:p>
        </p:txBody>
      </p:sp>
      <p:cxnSp>
        <p:nvCxnSpPr>
          <p:cNvPr id="28" name="直接箭头连接符 27">
            <a:extLst>
              <a:ext uri="{FF2B5EF4-FFF2-40B4-BE49-F238E27FC236}">
                <a16:creationId xmlns:a16="http://schemas.microsoft.com/office/drawing/2014/main" id="{2C2158D2-00C8-ADB4-6D34-4A0497E03D17}"/>
              </a:ext>
            </a:extLst>
          </p:cNvPr>
          <p:cNvCxnSpPr>
            <a:cxnSpLocks/>
            <a:stCxn id="25" idx="4"/>
            <a:endCxn id="27" idx="0"/>
          </p:cNvCxnSpPr>
          <p:nvPr/>
        </p:nvCxnSpPr>
        <p:spPr>
          <a:xfrm>
            <a:off x="3816742" y="9155964"/>
            <a:ext cx="0" cy="48034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8C3D887D-49A2-0116-7EA8-33FCEEB126BD}"/>
              </a:ext>
            </a:extLst>
          </p:cNvPr>
          <p:cNvSpPr txBox="1"/>
          <p:nvPr/>
        </p:nvSpPr>
        <p:spPr>
          <a:xfrm>
            <a:off x="3993390" y="6567512"/>
            <a:ext cx="857045" cy="523220"/>
          </a:xfrm>
          <a:prstGeom prst="rect">
            <a:avLst/>
          </a:prstGeom>
          <a:noFill/>
        </p:spPr>
        <p:txBody>
          <a:bodyPr wrap="square" rtlCol="0">
            <a:spAutoFit/>
          </a:bodyPr>
          <a:lstStyle/>
          <a:p>
            <a:pPr algn="ctr"/>
            <a:r>
              <a:rPr lang="en-US" altLang="zh-CN" sz="2800" b="1" i="1" dirty="0"/>
              <a:t>r</a:t>
            </a:r>
            <a:endParaRPr lang="zh-CN" altLang="en-US" sz="2800" b="1" i="1" dirty="0"/>
          </a:p>
        </p:txBody>
      </p:sp>
    </p:spTree>
    <p:extLst>
      <p:ext uri="{BB962C8B-B14F-4D97-AF65-F5344CB8AC3E}">
        <p14:creationId xmlns:p14="http://schemas.microsoft.com/office/powerpoint/2010/main" val="1010234338"/>
      </p:ext>
    </p:extLst>
  </p:cSld>
  <p:clrMapOvr>
    <a:masterClrMapping/>
  </p:clrMapOvr>
</p:sld>
</file>

<file path=ppt/theme/theme1.xml><?xml version="1.0" encoding="utf-8"?>
<a:theme xmlns:a="http://schemas.openxmlformats.org/drawingml/2006/main" name="1_Office 主题​​">
  <a:themeElements>
    <a:clrScheme name="Office">
      <a:dk1>
        <a:srgbClr val="000000"/>
      </a:dk1>
      <a:lt1>
        <a:srgbClr val="FFFFFF"/>
      </a:lt1>
      <a:dk2>
        <a:srgbClr val="778495"/>
      </a:dk2>
      <a:lt2>
        <a:srgbClr val="F0F0F0"/>
      </a:lt2>
      <a:accent1>
        <a:srgbClr val="BE384B"/>
      </a:accent1>
      <a:accent2>
        <a:srgbClr val="6A868F"/>
      </a:accent2>
      <a:accent3>
        <a:srgbClr val="32788E"/>
      </a:accent3>
      <a:accent4>
        <a:srgbClr val="D6C88B"/>
      </a:accent4>
      <a:accent5>
        <a:srgbClr val="D66E49"/>
      </a:accent5>
      <a:accent6>
        <a:srgbClr val="BFBFBF"/>
      </a:accent6>
      <a:hlink>
        <a:srgbClr val="BE384B"/>
      </a:hlink>
      <a:folHlink>
        <a:srgbClr val="BFBFBF"/>
      </a:folHlink>
    </a:clrScheme>
    <a:fontScheme name="2obzv3wc">
      <a:majorFont>
        <a:latin typeface="Arial" panose="020B0A04020102020204"/>
        <a:ea typeface="微软雅黑"/>
        <a:cs typeface=""/>
      </a:majorFont>
      <a:minorFont>
        <a:latin typeface="Arial" panose="020B0604020202020204"/>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JTU-Red" id="{D8CCD1CF-4E9C-2949-907F-EF4853CAD992}" vid="{47F94616-763E-7D43-9BB0-722503DC19A3}"/>
    </a:ext>
  </a:extLst>
</a:theme>
</file>

<file path=ppt/theme/theme2.xml><?xml version="1.0" encoding="utf-8"?>
<a:theme xmlns:a="http://schemas.openxmlformats.org/drawingml/2006/main" name="2_Office 主题​​">
  <a:themeElements>
    <a:clrScheme name="Office">
      <a:dk1>
        <a:srgbClr val="000000"/>
      </a:dk1>
      <a:lt1>
        <a:srgbClr val="FFFFFF"/>
      </a:lt1>
      <a:dk2>
        <a:srgbClr val="778495"/>
      </a:dk2>
      <a:lt2>
        <a:srgbClr val="F0F0F0"/>
      </a:lt2>
      <a:accent1>
        <a:srgbClr val="BE384B"/>
      </a:accent1>
      <a:accent2>
        <a:srgbClr val="6A868F"/>
      </a:accent2>
      <a:accent3>
        <a:srgbClr val="32788E"/>
      </a:accent3>
      <a:accent4>
        <a:srgbClr val="D6C88B"/>
      </a:accent4>
      <a:accent5>
        <a:srgbClr val="D66E49"/>
      </a:accent5>
      <a:accent6>
        <a:srgbClr val="BFBFBF"/>
      </a:accent6>
      <a:hlink>
        <a:srgbClr val="BE384B"/>
      </a:hlink>
      <a:folHlink>
        <a:srgbClr val="BFBFBF"/>
      </a:folHlink>
    </a:clrScheme>
    <a:fontScheme name="2obzv3wc">
      <a:majorFont>
        <a:latin typeface="Arial" panose="020B0A04020102020204"/>
        <a:ea typeface="微软雅黑"/>
        <a:cs typeface=""/>
      </a:majorFont>
      <a:minorFont>
        <a:latin typeface="Arial" panose="020B0604020202020204"/>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JTU-Red" id="{D8CCD1CF-4E9C-2949-907F-EF4853CAD992}" vid="{47F94616-763E-7D43-9BB0-722503DC19A3}"/>
    </a:ext>
  </a:extLst>
</a:theme>
</file>

<file path=ppt/theme/theme3.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4743</TotalTime>
  <Words>1625</Words>
  <Application>Microsoft Office PowerPoint</Application>
  <PresentationFormat>自定义</PresentationFormat>
  <Paragraphs>545</Paragraphs>
  <Slides>36</Slides>
  <Notes>2</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36</vt:i4>
      </vt:variant>
    </vt:vector>
  </HeadingPairs>
  <TitlesOfParts>
    <vt:vector size="49" baseType="lpstr">
      <vt:lpstr>DengXian</vt:lpstr>
      <vt:lpstr>DengXian</vt:lpstr>
      <vt:lpstr>华文宋体</vt:lpstr>
      <vt:lpstr>宋体</vt:lpstr>
      <vt:lpstr>Microsoft YaHei</vt:lpstr>
      <vt:lpstr>Arial</vt:lpstr>
      <vt:lpstr>Calibri</vt:lpstr>
      <vt:lpstr>Calibri Light</vt:lpstr>
      <vt:lpstr>Cambria Math</vt:lpstr>
      <vt:lpstr>Times New Roman</vt:lpstr>
      <vt:lpstr>1_Office 主题​​</vt:lpstr>
      <vt:lpstr>2_Office 主题​​</vt:lpstr>
      <vt:lpstr>Office 主题​​</vt:lpstr>
      <vt:lpstr>基于数据流的R1CS等价性检查与范式生成 中期答辩</vt:lpstr>
      <vt:lpstr>目录</vt:lpstr>
      <vt:lpstr>PowerPoint 演示文稿</vt:lpstr>
      <vt:lpstr>预期进度</vt:lpstr>
      <vt:lpstr>预期进度</vt:lpstr>
      <vt:lpstr>目前成果</vt:lpstr>
      <vt:lpstr>PowerPoint 演示文稿</vt:lpstr>
      <vt:lpstr>PowerPoint 演示文稿</vt:lpstr>
      <vt:lpstr>PowerPoint 演示文稿</vt:lpstr>
      <vt:lpstr>目前成果1: 建立Rnode Graph</vt:lpstr>
      <vt:lpstr>目前成果1: 建立Rnode Graph</vt:lpstr>
      <vt:lpstr>目前成果1: 建立Rnode Graph</vt:lpstr>
      <vt:lpstr>PowerPoint 演示文稿</vt:lpstr>
      <vt:lpstr>目前成果1: 建立Rnode Graph</vt:lpstr>
      <vt:lpstr>目前成果1.5: 计算Rnode Graph节点权重</vt:lpstr>
      <vt:lpstr>目前成果2: 瓦片生成</vt:lpstr>
      <vt:lpstr>目前成果2:瓦片生成</vt:lpstr>
      <vt:lpstr>Pagerank initial state</vt:lpstr>
      <vt:lpstr>Pagerank updating</vt:lpstr>
      <vt:lpstr>Pagerank initial state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目前成果2: 瓦片生成</vt:lpstr>
      <vt:lpstr>目前成果3:对图的进一步抽象</vt:lpstr>
      <vt:lpstr>目前成果3:对图的进一步抽象</vt:lpstr>
      <vt:lpstr>目前成果4: 瓦片权重计算</vt:lpstr>
      <vt:lpstr>目前成果5: 对线性瓦片的调整</vt:lpstr>
      <vt:lpstr>感谢您的倾听!</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基于数据流的R1CS等价性检查与范式生成 进度报告</dc:title>
  <dc:creator>施 宸昊</dc:creator>
  <cp:lastModifiedBy>施 宸昊</cp:lastModifiedBy>
  <cp:revision>19</cp:revision>
  <dcterms:created xsi:type="dcterms:W3CDTF">2023-02-24T01:29:49Z</dcterms:created>
  <dcterms:modified xsi:type="dcterms:W3CDTF">2023-05-08T04:30:42Z</dcterms:modified>
</cp:coreProperties>
</file>