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notesMasterIdLst>
    <p:notesMasterId r:id="rId22"/>
  </p:notesMasterIdLst>
  <p:sldIdLst>
    <p:sldId id="2345" r:id="rId4"/>
    <p:sldId id="2234" r:id="rId5"/>
    <p:sldId id="2618" r:id="rId6"/>
    <p:sldId id="2619" r:id="rId7"/>
    <p:sldId id="2621" r:id="rId8"/>
    <p:sldId id="2629" r:id="rId9"/>
    <p:sldId id="2615" r:id="rId10"/>
    <p:sldId id="2622" r:id="rId11"/>
    <p:sldId id="2631" r:id="rId12"/>
    <p:sldId id="2633" r:id="rId13"/>
    <p:sldId id="2637" r:id="rId14"/>
    <p:sldId id="2632" r:id="rId15"/>
    <p:sldId id="2636" r:id="rId16"/>
    <p:sldId id="2634" r:id="rId17"/>
    <p:sldId id="2638" r:id="rId18"/>
    <p:sldId id="2635" r:id="rId19"/>
    <p:sldId id="2639" r:id="rId20"/>
    <p:sldId id="262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4"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E9EDB-ABC6-076B-0BC7-7BB1CCA11F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414D9-211B-1785-B569-5BA6AA1B3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F13397-66BC-D5FA-CDAD-79BC549A355B}"/>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571419B2-39E6-7104-6EBC-6A437DB18B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0DB06-4514-6BB0-F67F-71C4CD79A43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9240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8830E-6E05-4E31-0C92-DF33D46EB1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B76053-9890-8F98-12DE-25EFE80C46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64C94C-130E-5B6A-2831-836ED247BF5D}"/>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E9326181-ECC2-CDA4-48A4-198D6929E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D6F13-0E0A-57F1-2DDF-EC1D2AA63E2B}"/>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4667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AA9D78-6F1D-B5A3-02F1-676B527FC5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D174DD-6E2C-F012-2D0E-E627EFE64D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6D8045-CB6C-FB48-38D2-2AFD6FBD70BB}"/>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37722B01-43CC-1422-9ADD-13BC8D626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73397-4440-6588-5897-642BB425159A}"/>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052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080530"/>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40702" y="526875"/>
            <a:ext cx="219441"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82251" y="708852"/>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82252" y="4693857"/>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40702" y="526875"/>
            <a:ext cx="219441"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82251" y="708852"/>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82252" y="4693857"/>
            <a:ext cx="576336" cy="211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405090" y="6366927"/>
            <a:ext cx="5283199" cy="365125"/>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97758-C2B6-179F-9BD3-2256A6C021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E76FBA-DBCD-37E7-FAEF-671B669E15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8835B-FD9F-8270-45F5-59E9316891BA}"/>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F78A12FF-FE00-E754-2B6A-8EB3017652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885C9-C108-2704-13F2-F6669388B1E7}"/>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495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806CF-CFA8-2E05-A8D5-3CDFE1C016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BAD9CB-6608-9C29-5B7D-9B076316E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990B5F4-2A67-340B-06CB-A3B274953CA6}"/>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FC644678-8CAE-18BE-62B8-688ADB2A2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FA1E8E-3C1B-7B99-139C-0AB2AA0F1561}"/>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62271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141FD-451B-463B-251A-8DAA7E122D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7EBCA9-2346-66DA-DC40-54B1F7332F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FF4695-B7B8-B873-8204-8437058D06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DF3EBC-098B-2860-D207-9947CE330B66}"/>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4326DEDC-55F2-A3EB-2366-9AC09F2B0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BC0FD7-6D25-28AB-12C8-FD731B3B4022}"/>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754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1FC91-44D4-C00B-B671-AFF72CADA6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B26C01-7B4C-9E0D-D8B9-A4CAB09CF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8A0DA5-5515-F7A3-8210-A992B561F3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614C85-66C4-419E-6510-8E4EC7088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F3469F-9DC6-80A4-FC8C-06368D518B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A3F1F1-4CD0-BEAF-7E38-7E6347C947DA}"/>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8" name="页脚占位符 7">
            <a:extLst>
              <a:ext uri="{FF2B5EF4-FFF2-40B4-BE49-F238E27FC236}">
                <a16:creationId xmlns:a16="http://schemas.microsoft.com/office/drawing/2014/main" id="{A6071BFA-6B43-4D51-B886-57A4B81845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A35710-41CF-D49D-91B7-0BBCE9780F3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29593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704A-0A2A-EC71-4F3A-BB1642CD8B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621E76-FCCE-7E7D-3ECF-F08F215FF6CB}"/>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4" name="页脚占位符 3">
            <a:extLst>
              <a:ext uri="{FF2B5EF4-FFF2-40B4-BE49-F238E27FC236}">
                <a16:creationId xmlns:a16="http://schemas.microsoft.com/office/drawing/2014/main" id="{F633D7EA-92CB-B431-EA01-ABC281878F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508A11-5BC6-DA78-E381-69B6E7E8E418}"/>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97280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704D20-74DA-0B43-94F1-4F0936FEFAFC}"/>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3" name="页脚占位符 2">
            <a:extLst>
              <a:ext uri="{FF2B5EF4-FFF2-40B4-BE49-F238E27FC236}">
                <a16:creationId xmlns:a16="http://schemas.microsoft.com/office/drawing/2014/main" id="{28B27B8F-AFF9-D2A0-18E1-97F6C3F675B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9FA377-A1C0-36E2-39CB-345109733397}"/>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51300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13132-07F3-27F7-9B90-2104FB58F7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848921-96BB-0DDA-27EA-054A7040D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3A15A-CF4A-7D56-62A1-8BEF91DD2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79C2AA-F7AE-D495-ED16-A9265555E740}"/>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FC676FAA-1789-0526-FA25-E138EEDB7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7EB492-22AF-C541-8026-3BD3AF1509D0}"/>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4174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C213-4D2B-415A-73A8-1366778024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14F230-0FC3-5B56-0E67-BEF39A4EC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9D618B-1836-403A-5386-E8635DCF7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3F9330-C015-503E-BF27-7FABB658A3CE}"/>
              </a:ext>
            </a:extLst>
          </p:cNvPr>
          <p:cNvSpPr>
            <a:spLocks noGrp="1"/>
          </p:cNvSpPr>
          <p:nvPr>
            <p:ph type="dt" sz="half" idx="10"/>
          </p:nvPr>
        </p:nvSpPr>
        <p:spPr/>
        <p:txBody>
          <a:bodyPr/>
          <a:lstStyle/>
          <a:p>
            <a:fld id="{34C042E6-B216-4592-8AF3-2B42AC14DDD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7F4DAC76-38C5-1E0B-C959-162ABA72BE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8C2EC1-27F1-0970-3504-C31CDDBF3F7C}"/>
              </a:ext>
            </a:extLst>
          </p:cNvPr>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780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494D9B-14CD-946B-D925-B5C619EFE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85F57D-4D3A-D3FF-AA0B-C4D66E5A2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C41CE-A903-C655-0D37-2717A4EDF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042E6-B216-4592-8AF3-2B42AC14DDD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AB7CDB39-BA89-9FE3-E02F-814312C98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9AB9CA-A8B4-BE91-20B9-E2296CCFC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99110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1" y="6356355"/>
            <a:ext cx="2844800" cy="365125"/>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165601" y="6356355"/>
            <a:ext cx="3860800" cy="365125"/>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31845"/>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09601" y="6356355"/>
            <a:ext cx="2844800" cy="365125"/>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405090" y="6366927"/>
            <a:ext cx="5283199" cy="365125"/>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1432560" y="2065196"/>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1432560" y="4094834"/>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1750682" y="2043710"/>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2"/>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1531450" y="2062377"/>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1219200" y="1731020"/>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1219199" y="3471209"/>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1493279" y="6626155"/>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3557731" y="4217927"/>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4116954" y="3351877"/>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4108414" y="2670405"/>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5306879" y="1731019"/>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6762170" y="1731020"/>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6762169" y="3471209"/>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036249" y="6626155"/>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9100701" y="4217927"/>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9659924" y="3351877"/>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9651384" y="2670405"/>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0849849" y="1731019"/>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825859" y="1890712"/>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4972050" y="1374844"/>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smtClean="0">
                        <a:effectLst/>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effectLst/>
                            <a:latin typeface="Cambria Math" panose="02040503050406030204" pitchFamily="18" charset="0"/>
                            <a:ea typeface="Cambria Math" panose="02040503050406030204" pitchFamily="18" charset="0"/>
                          </a:rPr>
                        </m:ctrlPr>
                      </m:limLow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effectLst/>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786063" y="1374845"/>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786063" y="1374845"/>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smtClean="0">
                        <a:effectLst/>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smtClean="0">
                        <a:effectLst/>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effectLst/>
                            <a:latin typeface="Cambria Math" panose="02040503050406030204" pitchFamily="18" charset="0"/>
                            <a:ea typeface="Cambria Math" panose="02040503050406030204" pitchFamily="18" charset="0"/>
                          </a:rPr>
                        </m:ctrlPr>
                      </m:limLowPr>
                      <m:e>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effectLst/>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effectLst/>
                  <a:latin typeface="Times New Roman" panose="02020603050405020304" pitchFamily="18" charset="0"/>
                  <a:ea typeface="Times New Roman" panose="02020603050405020304" pitchFamily="18" charset="0"/>
                </a:endParaRPr>
              </a:p>
              <a:p>
                <a:pPr lvl="1"/>
                <a:endParaRPr lang="en-US" altLang="zh-CN" sz="2400" dirty="0">
                  <a:effectLst/>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786063" y="1374845"/>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1158240" y="274639"/>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8473440" y="6356355"/>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1158240" y="1600200"/>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4</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1158240" y="1600200"/>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1693306" y="2141621"/>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158240" y="1600201"/>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5136962" y="3889035"/>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084939" y="1600203"/>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084939" y="1600203"/>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1729130" y="2219449"/>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6531302" y="2223067"/>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2177681" y="3705728"/>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002717" y="3705728"/>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1831939" y="5355292"/>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084939" y="1600203"/>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063077" y="174938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063077" y="292272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3230057" y="37853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4195502" y="269560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3934352" y="365661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3167912" y="278486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2411304" y="473560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2959329" y="446487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2770851" y="2108934"/>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1084939" y="4755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1774120" y="563726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1602408" y="5465551"/>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2255666" y="5481625"/>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9581339" y="188938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9581339" y="306272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8748319" y="392533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9713764" y="2835601"/>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9452614" y="3796611"/>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8686174" y="2924863"/>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7929566" y="487560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8477591" y="4604877"/>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6962745" y="2248934"/>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7815636" y="384986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6857437" y="54849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8078821" y="4665314"/>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7471220" y="5235150"/>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1080</Words>
  <Application>Microsoft Office PowerPoint</Application>
  <PresentationFormat>宽屏</PresentationFormat>
  <Paragraphs>231</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18</vt:i4>
      </vt:variant>
    </vt:vector>
  </HeadingPairs>
  <TitlesOfParts>
    <vt:vector size="29" baseType="lpstr">
      <vt:lpstr>等线</vt:lpstr>
      <vt:lpstr>等线</vt:lpstr>
      <vt:lpstr>等线 Light</vt:lpstr>
      <vt:lpstr>Microsoft YaHei</vt:lpstr>
      <vt:lpstr>Arial</vt:lpstr>
      <vt:lpstr>Calibri</vt:lpstr>
      <vt:lpstr>Cambria Math</vt:lpstr>
      <vt:lpstr>Times New Roman</vt:lpstr>
      <vt:lpstr>Office 主题​​</vt:lpstr>
      <vt:lpstr>1_Office 主题​​</vt:lpstr>
      <vt:lpstr>2_Office 主题​​</vt:lpstr>
      <vt:lpstr>基于数据流的R1CS等价性检查与范式生成 中期答辩</vt:lpstr>
      <vt:lpstr>目录</vt:lpstr>
      <vt:lpstr>预期进度</vt:lpstr>
      <vt:lpstr>预期进度</vt:lpstr>
      <vt:lpstr>目前成果</vt:lpstr>
      <vt:lpstr>目前成果1: 建立Rnode Graph</vt:lpstr>
      <vt:lpstr>目前成果1: 建立Rnode Graph</vt:lpstr>
      <vt:lpstr>目前成果1: 建立Rnode Graph</vt:lpstr>
      <vt:lpstr>目前成果1: 建立Rnode Graph</vt:lpstr>
      <vt:lpstr>目前成果1.5: 计算Rnode Graph节点权重</vt:lpstr>
      <vt:lpstr>目前成果2: 瓦片生成</vt:lpstr>
      <vt:lpstr>目前成果2:瓦片生成</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12</cp:revision>
  <dcterms:created xsi:type="dcterms:W3CDTF">2023-02-24T01:29:49Z</dcterms:created>
  <dcterms:modified xsi:type="dcterms:W3CDTF">2023-04-04T09:10:39Z</dcterms:modified>
</cp:coreProperties>
</file>